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7" r:id="rId3"/>
    <p:sldId id="261" r:id="rId4"/>
    <p:sldId id="262" r:id="rId5"/>
    <p:sldId id="30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72" r:id="rId15"/>
    <p:sldId id="273" r:id="rId16"/>
    <p:sldId id="274" r:id="rId17"/>
    <p:sldId id="275" r:id="rId18"/>
    <p:sldId id="311" r:id="rId19"/>
    <p:sldId id="277" r:id="rId20"/>
    <p:sldId id="312" r:id="rId21"/>
    <p:sldId id="280" r:id="rId22"/>
    <p:sldId id="281" r:id="rId23"/>
    <p:sldId id="282" r:id="rId24"/>
    <p:sldId id="283" r:id="rId25"/>
    <p:sldId id="284" r:id="rId26"/>
    <p:sldId id="31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10" r:id="rId41"/>
    <p:sldId id="309" r:id="rId42"/>
    <p:sldId id="300" r:id="rId43"/>
    <p:sldId id="301" r:id="rId44"/>
    <p:sldId id="305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0"/>
    <p:restoredTop sz="92275" autoAdjust="0"/>
  </p:normalViewPr>
  <p:slideViewPr>
    <p:cSldViewPr>
      <p:cViewPr varScale="1">
        <p:scale>
          <a:sx n="114" d="100"/>
          <a:sy n="114" d="100"/>
        </p:scale>
        <p:origin x="880" y="168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1DCBE7-B0F8-4C05-9827-8A2237A1B4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1F678A-293A-4E21-955F-A2AC91C326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76C579E-4395-4649-8324-A962FCF491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3C7865-B48B-4E6B-BA4A-DDE33C74355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0F00C8-D363-4FEC-B506-3D960E03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1D76D9-F3C2-4021-A5ED-297DC52EDE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186F60-8DF3-4A42-90D2-13D3642831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4E9CC42-D68B-4FEE-B5A7-065D36E18C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39E416D-6908-44F9-966F-0C220EEDC8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D12119B-D6AB-4FB4-9F2C-4819AECBD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12B72C-1718-4BA2-B661-98428ACAB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7751B0-9720-4089-A5C2-26B92938A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01361AC-1C7A-4027-933A-F6486CF280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60772C8-B0A0-4387-92BA-F9D57F3B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Adapted from www.utdallas.edu/~daescu/huffman.ppt</a:t>
            </a:r>
          </a:p>
          <a:p>
            <a:pPr>
              <a:defRPr/>
            </a:pPr>
            <a:r>
              <a:rPr lang="en-US" altLang="zh-CN">
                <a:latin typeface="Times New Roman" charset="0"/>
              </a:rPr>
              <a:t>Also contains materials from www.ece.ubc.ca/~matei/EECE320/hufman.ppt</a:t>
            </a:r>
            <a:endParaRPr lang="zh-CN" altLang="zh-CN">
              <a:latin typeface="Times New Roman" charset="0"/>
            </a:endParaRPr>
          </a:p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13754D20-9AA0-49D2-91A4-B01F6FF287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173" name="Date Placeholder 4">
            <a:extLst>
              <a:ext uri="{FF2B5EF4-FFF2-40B4-BE49-F238E27FC236}">
                <a16:creationId xmlns:a16="http://schemas.microsoft.com/office/drawing/2014/main" id="{88258C85-48CE-4591-B75E-F52AEA7E2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174" name="Footer Placeholder 5">
            <a:extLst>
              <a:ext uri="{FF2B5EF4-FFF2-40B4-BE49-F238E27FC236}">
                <a16:creationId xmlns:a16="http://schemas.microsoft.com/office/drawing/2014/main" id="{55E96D0E-73C7-479F-A7B8-FAB1C4A27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175" name="Slide Number Placeholder 6">
            <a:extLst>
              <a:ext uri="{FF2B5EF4-FFF2-40B4-BE49-F238E27FC236}">
                <a16:creationId xmlns:a16="http://schemas.microsoft.com/office/drawing/2014/main" id="{A7D41D09-A2F1-411F-A604-69C29303F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0CCEAF3-7D8C-487C-94F2-55BC18D59E37}" type="slidenum">
              <a:rPr lang="en-US" altLang="zh-CN" sz="1200" b="0">
                <a:latin typeface="Times New Roman" charset="0"/>
              </a:rPr>
              <a:pPr>
                <a:defRPr/>
              </a:pPr>
              <a:t>1</a:t>
            </a:fld>
            <a:endParaRPr lang="en-US" altLang="zh-CN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01CCF2-254F-467D-9802-3C6C1B2DC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0B714C-6650-4637-BD6A-BCE4DBD418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DCF368-F709-4BD0-B029-DB66AC83AD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774A060A-4BE0-487E-B522-70DE4B27A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D23888-3347-4B87-86B2-B9749E199712}" type="slidenum">
              <a:rPr lang="en-US" altLang="zh-CN" sz="1200" b="0">
                <a:latin typeface="Times New Roman" charset="0"/>
              </a:rPr>
              <a:pPr>
                <a:defRPr/>
              </a:pPr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9DCAEEB6-A60D-4D21-8AFE-4A0497491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9470E65E-2C5C-42F4-AD16-B0C110C22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86561BB-F507-4CF4-A95B-F39D9AB72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3ABDCC8-001B-445C-9B72-489FF3F2A8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E164521F-D9B9-4C5E-A39B-874BBA0FC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24FD4FCC-2AD8-48D7-ABDE-37BC72122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A6F4986-F1AE-4051-9408-D0020409F1B3}" type="slidenum">
              <a:rPr lang="en-US" altLang="zh-CN" sz="1200" b="0">
                <a:latin typeface="Times New Roman" charset="0"/>
              </a:rPr>
              <a:pPr>
                <a:defRPr/>
              </a:pPr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951CD3CD-956A-47F3-9A54-FB40BC46C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8241E6D3-B097-49E5-8500-9492DA5C6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D4C0FA-AD76-445F-BB75-43D36A515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32D274A-44E5-433A-8E40-56E762B480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D46C57B-551F-4CFC-B11C-5640A30797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C36C61A-EB2D-4498-9D42-E3FC504F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61C8F89-B175-49CF-A68F-1C565D37DA95}" type="slidenum">
              <a:rPr lang="en-US" altLang="zh-CN" sz="1200" b="0">
                <a:latin typeface="Times New Roman" charset="0"/>
              </a:rPr>
              <a:pPr>
                <a:defRPr/>
              </a:pPr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AABDA52B-8044-49FF-8C91-B07545AD7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2621C36-10D0-4AF0-A163-D5F947CC8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A9A01B-88A5-4E5A-94A5-D305B1A6C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20FC22-407A-4603-9AF4-DE67D177AD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3B430A9-DD3A-4E1F-94C9-57BB1F558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004AA46E-2A0C-4376-8DBD-1DAA5B7C0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66192936-B44E-4525-864B-9D0564C23C4E}" type="slidenum">
              <a:rPr lang="en-US" altLang="zh-CN" sz="1200" b="0">
                <a:latin typeface="Times New Roman" charset="0"/>
              </a:rPr>
              <a:pPr>
                <a:defRPr/>
              </a:pPr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31E92CF6-06AF-4728-9CCB-17A400CB8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9CE86200-48DE-4D48-92CC-93239D5B4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8497CB-127D-46A1-962A-FAF20080CB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DDEBB3-A541-45E3-8BA0-36CFC37467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7F9DAB34-FED6-4097-9883-A281D1AF8B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7E88955F-6029-4530-9BAC-AB6004658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9FF144F8-5D82-4930-8AE1-BB9028753D2E}" type="slidenum">
              <a:rPr lang="en-US" altLang="zh-CN" sz="1200" b="0">
                <a:latin typeface="Times New Roman" charset="0"/>
              </a:rPr>
              <a:pPr>
                <a:defRPr/>
              </a:pPr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B0B486C2-9395-4AAD-AECF-13A88D531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40B3DB6F-3004-4C91-BBFB-D79C9BDA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D6819B6-6BE4-435E-AD1E-BF3D440C95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3557D37-2B48-4556-BD1D-2AFAFE264E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BCD695AA-2E1A-4F15-8AE1-5600BA1E0F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5E6C6B76-465B-41D6-9DDB-E81913D49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4F3AB67-3F84-4E1C-BCF5-B701C886121B}" type="slidenum">
              <a:rPr lang="en-US" altLang="zh-CN" sz="1200" b="0">
                <a:latin typeface="Times New Roman" charset="0"/>
              </a:rPr>
              <a:pPr>
                <a:defRPr/>
              </a:pPr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1ABD36C3-4313-46E5-8CDE-806DFF9B8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D7D9B77B-A9D7-4274-A6F9-B4DD4A4E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361B95-F2AF-45C8-8FD2-069B4DBEA1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49F643E-43C7-455A-9FD4-E0DDD6F53A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997B6760-C5E9-4DF9-8E69-EAF976562A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4EB9FE1-6272-4799-90A7-C76726045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7623BB8-B430-4E9B-BB57-1B93B12E554D}" type="slidenum">
              <a:rPr lang="en-US" altLang="zh-CN" sz="1200" b="0">
                <a:latin typeface="Times New Roman" charset="0"/>
              </a:rPr>
              <a:pPr>
                <a:defRPr/>
              </a:pPr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4B5086F0-95E2-4C3F-AF25-54C10E005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DCF721C0-C551-4BAC-8D1C-0813D281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116C459-81F2-418B-BC6E-A4DBBDE24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4C215F-99A0-4E62-B726-8C55DD0C11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CC35356-3E5E-40B7-9EE9-B1A6CDDE7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B32789E3-3ED6-428E-9B8C-A9851C32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37400AA-8B02-4FB3-B669-536958A2AFC4}" type="slidenum">
              <a:rPr lang="en-US" altLang="zh-CN" sz="1200" b="0">
                <a:latin typeface="Times New Roman" charset="0"/>
              </a:rPr>
              <a:pPr>
                <a:defRPr/>
              </a:pPr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A4488C71-27FA-427F-B9E6-8D2B029C5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17A663BC-C85D-4608-A2AA-32970132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2B6EC39-3D5F-4876-92D0-5F644669C6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F9178A8-E12D-4A33-BA0C-C544ECF39A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5E4C411-9901-44DA-A19E-F83EA72890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ADFFAF08-C73E-4B87-B460-0D4193CD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7D0EA037-7662-45AF-B5BD-54810B902C89}" type="slidenum">
              <a:rPr lang="en-US" altLang="zh-CN" sz="1200" b="0">
                <a:latin typeface="Times New Roman" charset="0"/>
              </a:rPr>
              <a:pPr>
                <a:defRPr/>
              </a:pPr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E69D031-83FD-49AB-8416-C9A66CC24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C4C878EF-0FD0-41C3-B2E5-E18C1F9FF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06256-5177-440E-B3F1-2F4450340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4F112D-C717-4ACC-A1DD-61DC928B6C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7575B703-C215-4265-916E-9212CDF2F7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30606708-D029-4A31-9638-A1FCB496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9923AA6-45CF-46E8-AD20-9338371E4B98}" type="slidenum">
              <a:rPr lang="en-US" altLang="zh-CN" sz="1200" b="0">
                <a:latin typeface="Times New Roman" charset="0"/>
              </a:rPr>
              <a:pPr>
                <a:defRPr/>
              </a:pPr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D5230E8C-F198-424A-9D2E-16AA39DA5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A763DA9B-EC89-4996-A395-25ADA0D42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E2A8981-E0F3-45D6-B0DA-E2F25A19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FF28F88-2CE3-4B31-A508-7A51E0B6D639}" type="slidenum">
              <a:rPr lang="en-US" altLang="zh-CN" sz="1200" b="0">
                <a:latin typeface="Times New Roman" charset="0"/>
              </a:rPr>
              <a:pPr>
                <a:defRPr/>
              </a:pPr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BE720E-637D-4334-AD42-C893ADA93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FEBEFD6-9053-4F94-BBEC-01B9485F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F86D9C1-2818-4DE7-9DBA-A55179F4EC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3A7DDB-0665-4DAB-9722-8C1F3666B9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44A75EE5-CCFD-4A22-BA3E-0CF5335F59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385048C8-DE59-4E1B-AAEE-D61382D7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2B09F7-A8E0-4F27-A374-B1FBE92D7986}" type="slidenum">
              <a:rPr lang="en-US" altLang="zh-CN" sz="1200" b="0">
                <a:latin typeface="Times New Roman" charset="0"/>
              </a:rPr>
              <a:pPr>
                <a:defRPr/>
              </a:pPr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9BC644EE-5A4D-4E40-B54C-45892934F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E97E152D-553A-481C-B80F-E5FB3A68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9946436-52D2-4D62-8B0C-DE8698E8B2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6F3F03B-F082-47FE-9B31-8DFB020A21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C53BA9AB-8E48-464A-869F-A0794C365F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62479D8-6A01-4C81-A253-C66C427E2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9D4AA11-ADC6-49C7-8FBA-6EC2FF5C6AE5}" type="slidenum">
              <a:rPr lang="en-US" altLang="zh-CN" sz="1200" b="0">
                <a:latin typeface="Times New Roman" charset="0"/>
              </a:rPr>
              <a:pPr>
                <a:defRPr/>
              </a:pPr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AC9CD389-03C4-4361-8B3C-6A94CB78C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77C8E3A4-1EFA-4644-9E2A-89EBF0D48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A6354EA-035B-4677-8F87-F234288A0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40D0918-B096-4CCE-BBCD-AC6FBDE176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A12B12F1-9C28-45EC-8464-395B3DACC5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4753A190-78A0-4DE9-8190-4E59979A0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FF4E66A-5B0A-47AA-A95B-9F58C48A81D1}" type="slidenum">
              <a:rPr lang="en-US" altLang="zh-CN" sz="1200" b="0">
                <a:latin typeface="Times New Roman" charset="0"/>
              </a:rPr>
              <a:pPr>
                <a:defRPr/>
              </a:pPr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CE301390-C2D1-4B8B-9837-208B637F1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037F67C2-3A2D-4E23-8E9A-75629EBA5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B0B2F5-F294-4D7B-B327-7DA1EF1144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27B293-ABD0-4328-A9D5-6C2E7CF576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69108332-03AC-4CD4-8EB0-4720205489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6E6AAD64-2711-4DA8-9A39-585D3FDEC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2653CD5-A6A4-4863-8F96-8158C6A7C385}" type="slidenum">
              <a:rPr lang="en-US" altLang="zh-CN" sz="1200" b="0">
                <a:latin typeface="Times New Roman" charset="0"/>
              </a:rPr>
              <a:pPr>
                <a:defRPr/>
              </a:pPr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2230" name="Rectangle 1026">
            <a:extLst>
              <a:ext uri="{FF2B5EF4-FFF2-40B4-BE49-F238E27FC236}">
                <a16:creationId xmlns:a16="http://schemas.microsoft.com/office/drawing/2014/main" id="{48258C2C-EBB9-4953-B268-26A269115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1027">
            <a:extLst>
              <a:ext uri="{FF2B5EF4-FFF2-40B4-BE49-F238E27FC236}">
                <a16:creationId xmlns:a16="http://schemas.microsoft.com/office/drawing/2014/main" id="{5C44DEAE-6890-4F1A-BA84-4BB7E3AD4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E461E00-6C86-41A3-A6DB-964D9E4BC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75C8558-B307-4BB9-9B2A-C4385C760C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7E977A18-D4D0-43CD-81B5-4AE2C66FF9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608437B8-52DF-4EDB-88AD-3050CCD85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AF8F133-A75A-4D37-B37A-18656E036B2F}" type="slidenum">
              <a:rPr lang="en-US" altLang="zh-CN" sz="1200" b="0">
                <a:latin typeface="Times New Roman" charset="0"/>
              </a:rPr>
              <a:pPr>
                <a:defRPr/>
              </a:pPr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7E686335-9B92-4AA8-95B3-EB0B4F85C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8DA0557-68B3-4BF7-9741-18F3B52C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082AD4C-2783-4ADE-B2E3-75E6D5D04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E02CB2-A991-4D14-AB95-4559D3C2BA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35D903DB-205F-43BC-8495-E4993D498B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22CFBC95-AD68-4222-8804-63E830C11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1AD72791-0594-468F-84A5-CB5FC394B6D7}" type="slidenum">
              <a:rPr lang="en-US" altLang="zh-CN" sz="1200" b="0">
                <a:latin typeface="Times New Roman" charset="0"/>
              </a:rPr>
              <a:pPr>
                <a:defRPr/>
              </a:pPr>
              <a:t>25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484DB961-40F2-43A4-91A1-6C282B7B8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2C5CBFC1-765F-4893-B185-AE81E2ADE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532237-5086-43BE-A24E-8E174A0BA1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F8EB894-0ECF-4CE0-8C42-C5900380A7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528BD0CF-B4FA-4AC9-B83D-145F8C807A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E07CAD67-B063-4E23-9B22-91ED745EA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181DCC8-5A76-46DD-B03A-00349CABF63C}" type="slidenum">
              <a:rPr lang="en-US" altLang="zh-CN" sz="1200" b="0">
                <a:latin typeface="Times New Roman" charset="0"/>
              </a:rPr>
              <a:pPr>
                <a:defRPr/>
              </a:pPr>
              <a:t>26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56FE7348-3799-415F-A96B-B6ED38A9F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4AB875AC-3C28-4151-A17B-18925251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BC98285-FBE2-44BD-B713-4B4B28821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91C846-00AE-4859-8A32-08676E5876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D60614A-126A-4288-B813-2BFB6731B0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92DFE0E4-11D5-463B-AE19-4D854725F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8B56FF-7334-46F2-85F7-04C5AC5AD87B}" type="slidenum">
              <a:rPr lang="en-US" altLang="zh-CN" sz="1200" b="0">
                <a:latin typeface="Times New Roman" charset="0"/>
              </a:rPr>
              <a:pPr>
                <a:defRPr/>
              </a:pPr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5A083D4-E05B-4663-9D73-E22E47B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572FCBDD-0D95-4DE8-8681-EFB529EEF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What is happening to the characters with a low number of occurrences?</a:t>
            </a: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2C11D40-102C-461C-9A6D-99279C0E4D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5391D8-64B0-4C0D-B160-BD0A8257FC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98F880A8-1E05-42E5-9DA0-B398AD3B7B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23E6E043-52D0-4F7F-A685-838EE48FF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C7A006A-763C-4337-863B-DD3E69B4BE24}" type="slidenum">
              <a:rPr lang="en-US" altLang="zh-CN" sz="1200" b="0">
                <a:latin typeface="Times New Roman" charset="0"/>
              </a:rPr>
              <a:pPr>
                <a:defRPr/>
              </a:pPr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B9FD5B36-C590-495D-BC4A-23D25D047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4F5AAC37-4C93-46C7-B6D5-30B6F985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A588AF0-7272-43BF-B9D7-2A5BD40FA5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38E2A9E-95D0-455A-8FF3-C76D08FA45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CCFA95F5-1F68-4DA7-88E5-E2EA83AE9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B33CB86D-9CCF-4B12-9656-FE10A9192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BBC0469-2626-424E-A839-9E8B75E7B42C}" type="slidenum">
              <a:rPr lang="en-US" altLang="zh-CN" sz="1200" b="0">
                <a:latin typeface="Times New Roman" charset="0"/>
              </a:rPr>
              <a:pPr>
                <a:defRPr/>
              </a:pPr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87E7B0A5-66D6-4994-B78C-70B0D2534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10F59CBD-3EBC-4BA9-8F9C-D99987713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CB9E46-B8AC-4F32-9004-E4B3CCB43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D1BD1A2-E5BA-485D-85D8-1EFF83F075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45DF4FEE-CE0F-4446-9E96-5FAC47BF9D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FE0D755C-D708-4FAB-9650-292A04FE0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E7ABC60-CC27-40F3-BE83-FC1B430D34A7}" type="slidenum">
              <a:rPr lang="en-US" altLang="zh-CN" sz="1200" b="0">
                <a:latin typeface="Times New Roman" charset="0"/>
              </a:rPr>
              <a:pPr>
                <a:defRPr/>
              </a:pPr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C2696DFB-3B61-4FF3-B873-03CC7F0B8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98F6B3BE-7568-4059-8F59-700130CBE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46D8B90-4E98-4879-A03C-BBBE67109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E947307-A205-478B-90B2-C3C4A09B3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B6F418BC-AFE5-492B-8AD0-3D0EECC86A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2791AEEE-0A33-47BF-AB2F-862623200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2BE6475-ADF0-4492-86AA-CE1DCCC3B171}" type="slidenum">
              <a:rPr lang="en-US" altLang="zh-CN" sz="1200" b="0">
                <a:latin typeface="Times New Roman" charset="0"/>
              </a:rPr>
              <a:pPr>
                <a:defRPr/>
              </a:pPr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66B762C0-B54C-4BE6-A30F-6500E0DFD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9CB9FCEE-1A42-4682-BB81-DE955D63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34CD766-1D70-42EB-A69E-C52441D065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4ECA936-50D9-4AD5-AE0B-09DB67BBBC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6A7F2AB6-9767-4998-8D11-FA8ABEFD5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EE8A5C80-D107-4668-AF17-F78CD1B08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75EF430-EF78-4723-9637-57DD5320B399}" type="slidenum">
              <a:rPr lang="en-US" altLang="zh-CN" sz="1200" b="0">
                <a:latin typeface="Times New Roman" charset="0"/>
              </a:rPr>
              <a:pPr>
                <a:defRPr/>
              </a:pPr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1CDA7A32-1215-4B29-BF2A-045EA0AF8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CE9DD59F-C19E-47EF-8774-E50289D17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0566A24-3263-4C20-B8F8-E949811B1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4C154DD-33BF-4886-B70C-B04ECF7A42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88EDD8C3-B147-4B46-B041-5333786D5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8F12A8B7-F3B7-4212-80E2-563BB4774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5FD9D3C-BFCA-40C9-AEF5-3CBAF4C38A07}" type="slidenum">
              <a:rPr lang="en-US" altLang="zh-CN" sz="1200" b="0">
                <a:latin typeface="Times New Roman" charset="0"/>
              </a:rPr>
              <a:pPr>
                <a:defRPr/>
              </a:pPr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C1BA1710-7526-4688-816C-5A5D8698A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100F4323-95D6-40D1-A535-3B4F4BF3B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DB16394-B455-45FF-812F-15FF154824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8E09DCA-5776-45C7-AD7E-EB4E5EAF01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B379BA28-7E5C-403A-909B-3A488FC99B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4BB55B64-BCA7-4AD5-A13C-C4E2C23B4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EF619DC-6E85-4281-82AE-3A41E6BF430B}" type="slidenum">
              <a:rPr lang="en-US" altLang="zh-CN" sz="1200" b="0">
                <a:latin typeface="Times New Roman" charset="0"/>
              </a:rPr>
              <a:pPr>
                <a:defRPr/>
              </a:pPr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47E3F7D9-92C2-4C72-A485-CBB38264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48123646-6D0A-4CD3-9944-923F1F5B3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D139C9B-1075-4561-9D83-D3062117B3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A1FDE42-885E-4A7C-B47A-3353F6EB8B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C74C78E-E6BA-4708-A69F-718F37F48F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59123BAD-A7B6-4A6A-BC5E-84A23CBDD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E49CA6C-910E-4ACB-AAFE-7F342F2B5711}" type="slidenum">
              <a:rPr lang="en-US" altLang="zh-CN" sz="1200" b="0">
                <a:latin typeface="Times New Roman" charset="0"/>
              </a:rPr>
              <a:pPr>
                <a:defRPr/>
              </a:pPr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56FD8802-916B-4559-A7A1-39459BE82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D0F401A5-B140-4127-9639-6FD82AAB7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0896899-5CE7-4746-AB6F-208E5C988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D20ABCE-5D47-4DB7-BC31-FA8DA6C7EE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76D2ADA6-BAE0-4D37-AF18-28AC9723F8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7A6731F-D35E-404F-B2B9-9D3A14E7C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F6C0FDC-F5AA-4140-8DC2-F8DCA3301CA7}" type="slidenum">
              <a:rPr lang="en-US" altLang="zh-CN" sz="1200" b="0">
                <a:latin typeface="Times New Roman" charset="0"/>
              </a:rPr>
              <a:pPr>
                <a:defRPr/>
              </a:pPr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303F8C0F-5E52-4B58-A349-E4AC3CC2B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11198742-86F9-4208-9136-BFCE162F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DC61585-7388-4097-A740-221CE1E023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494F793-1F4D-4177-BCA3-8E90F3C3D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3E91D7B1-5766-4063-9236-B283AA0AC8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5A621EC9-74D7-4145-9F32-7F5DDAA40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4E906BA-4F70-43A1-97B5-DB86F1D056BF}" type="slidenum">
              <a:rPr lang="en-US" altLang="zh-CN" sz="1200" b="0">
                <a:latin typeface="Times New Roman" charset="0"/>
              </a:rPr>
              <a:pPr>
                <a:defRPr/>
              </a:pPr>
              <a:t>36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3D8F6AD2-8065-4D42-AC6D-72A05274F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A75C7873-BD19-46A2-AB38-10AAA356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Dequeue the single node left in the queue.</a:t>
            </a:r>
          </a:p>
          <a:p>
            <a:pPr>
              <a:defRPr/>
            </a:pPr>
            <a:endParaRPr lang="en-US" altLang="zh-CN">
              <a:latin typeface="Times New Roman" charset="0"/>
            </a:endParaRP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9147AFF-8A62-4499-B7C1-98D535B042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331654-10C4-4CE0-A237-ADD92953FB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BBFACBF1-AAB2-4756-B735-9CFBE92B43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89F156D9-B915-42D4-8A7B-8CC9B82E2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7A36E95-D513-4F8A-A329-0AA994766CD9}" type="slidenum">
              <a:rPr lang="en-US" altLang="zh-CN" sz="1200" b="0">
                <a:latin typeface="Times New Roman" charset="0"/>
              </a:rPr>
              <a:pPr>
                <a:defRPr/>
              </a:pPr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39EEE392-6108-44F6-8563-B1F784A92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F466E523-48A4-4FE2-A48B-3B91F6E1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B69AA4-A44B-4767-A849-1C399F2C6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7FC68F6-CD48-4C28-8427-122111655E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62C7AAD0-A4D9-405D-9AAD-8CDE1F46B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D73821AF-3F93-46E1-8E42-23055275A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1625A41-4845-412B-AA92-D27BB891A8F0}" type="slidenum">
              <a:rPr lang="en-US" altLang="zh-CN" sz="1200" b="0">
                <a:latin typeface="Times New Roman" charset="0"/>
              </a:rPr>
              <a:pPr>
                <a:defRPr/>
              </a:pPr>
              <a:t>38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4D720BE8-BF7B-4B81-BF0C-EF1DB31EC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27283392-2F25-4C5F-863D-EFA2AD1DF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9DE51CF-BBA2-40FC-863F-4E5D4EEB3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E0D988-56A7-4E37-A54C-D8FDDA31D2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6DF90E83-DAD0-4886-B687-6A0192480C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004C0CEF-69BC-4D48-B9A4-E2C04CAE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D26430E-5897-43E5-B4ED-36C09C9A84C1}" type="slidenum">
              <a:rPr lang="en-US" altLang="zh-CN" sz="1200" b="0">
                <a:latin typeface="Times New Roman" charset="0"/>
              </a:rPr>
              <a:pPr>
                <a:defRPr/>
              </a:pPr>
              <a:t>39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29BCD1F4-B911-477A-9DAE-6AECBFC25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1A8952AE-BE0D-4559-9775-79F3252D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95CDC18-AACD-4E1C-B197-354BCE36C3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CDFBD3-E3A0-409A-95E9-167850EE95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A7327376-A76A-44F1-911A-9BE98CE284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59D261BA-86D2-4F5F-A2B7-426E1351E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0692EB2-602B-4DB4-A51E-9DA9768AB30C}" type="slidenum">
              <a:rPr lang="en-US" altLang="zh-CN" sz="1200" b="0">
                <a:latin typeface="Times New Roman" charset="0"/>
              </a:rPr>
              <a:pPr>
                <a:defRPr/>
              </a:pPr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09B40807-13CD-48B4-B4E8-F7944F4B0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DB17E2B1-DCBE-49E5-8113-065C7EA45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F53AEFF-9916-430A-BEBC-B551628F7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F989D8B-283C-4F23-96D2-F07DA8226C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FED8F62D-A794-424A-BCE0-365DDC2E58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C948BD28-A382-44DA-B04A-2148F710A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48CE565-DD34-4FFC-B844-7DCDEE0CAC8E}" type="slidenum">
              <a:rPr lang="en-US" altLang="zh-CN" sz="1200" b="0">
                <a:latin typeface="Times New Roman" charset="0"/>
              </a:rPr>
              <a:pPr>
                <a:defRPr/>
              </a:pPr>
              <a:t>40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3D9E7386-F0F7-4BEA-AFBF-DF8443C24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4D234E56-A71D-4F47-8C71-754B2903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5B5CF1D-85E1-4441-90E1-6CA6E512B0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6E5403A-42DF-453D-B653-6D0DD2B4F6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7176DC2D-C210-431D-B7F7-00DF533F1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681DC99F-CDFC-45ED-9598-614CDDA1B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4E7BB60-5C80-4509-B49E-A8D691D00EB7}" type="slidenum">
              <a:rPr lang="en-US" altLang="zh-CN" sz="1200" b="0">
                <a:latin typeface="Times New Roman" charset="0"/>
              </a:rPr>
              <a:pPr>
                <a:defRPr/>
              </a:pPr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6EA55953-FB09-4668-8793-3F6013A45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889BDF24-AFD9-45EB-B209-E3621958F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3EAF4E3-277D-4BD7-976E-2E57E3D92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BFFFBD7-FEC9-4E4B-9BC3-7306D52395DF}" type="slidenum">
              <a:rPr lang="en-US" altLang="zh-CN" sz="1200" b="0">
                <a:latin typeface="Times New Roman" charset="0"/>
              </a:rPr>
              <a:pPr>
                <a:defRPr/>
              </a:pPr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EA9CFC6-B421-4558-8DDF-43ED3A826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3398C7F-D91D-4CA0-9E2D-247284299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618B7C-E765-460A-BEC3-AB63F7D08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24E9B5-52B1-43FB-BE59-3EC8BAF79A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533A8B91-70D7-44A4-9CCC-24939ACEC3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3BDDD4BE-CB90-44E8-A114-3EEC1B59E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DC893A-6F68-4B9E-A6CE-729A8ADB9F6A}" type="slidenum">
              <a:rPr lang="en-US" altLang="zh-CN" sz="1200" b="0">
                <a:latin typeface="Times New Roman" charset="0"/>
              </a:rPr>
              <a:pPr>
                <a:defRPr/>
              </a:pPr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99676181-5A1B-46B8-B3DD-FA89ABC4D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107E241-4814-44E2-B74A-954A9068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E3225C-E10F-4361-A13C-7ACFA2B3D7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C81BC0-A6CE-4881-8B1B-1EDE7FA5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2A90BA7-CFAC-405D-A62A-A6571D0C32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C4FF4798-06C7-4AC8-B4E2-13DAC77BB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7066F37-5170-4022-A33B-D5D45ED6C3E3}" type="slidenum">
              <a:rPr lang="en-US" altLang="zh-CN" sz="1200" b="0">
                <a:latin typeface="Times New Roman" charset="0"/>
              </a:rPr>
              <a:pPr>
                <a:defRPr/>
              </a:pPr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FD2A203A-6AAF-4FA1-9FA2-FA8C68C35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43EB4CE1-5D76-48B6-9DB6-89601B82F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AB1BE3D-FA02-488D-8546-15AA096BC2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CF0E89-510E-45B6-93C7-128ED1908E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C23BCF76-B55A-433B-AAF7-14D20D5E39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EA980B8D-7F79-4E4C-9727-86531596B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31B944B-B7D0-4EB0-B91E-801A3D15CBFB}" type="slidenum">
              <a:rPr lang="en-US" altLang="zh-CN" sz="1200" b="0">
                <a:latin typeface="Times New Roman" charset="0"/>
              </a:rPr>
              <a:pPr>
                <a:defRPr/>
              </a:pPr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B7D6E760-3FC2-4693-AD8E-166C76674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3E901C76-401E-4BF1-95AA-A9E6D0455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52416D-DB79-479D-A0D7-2F655AB15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EFBE45-6A6A-4AE9-B177-0230DACEC8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4F5D702F-263D-4983-8F7D-01CF0FC1A5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C3E41731-D833-495A-9BD7-0409DEB99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7D54BBD-1996-488B-903D-0116B57ADD66}" type="slidenum">
              <a:rPr lang="en-US" altLang="zh-CN" sz="1200" b="0">
                <a:latin typeface="Times New Roman" charset="0"/>
              </a:rPr>
              <a:pPr>
                <a:defRPr/>
              </a:pPr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F200D7B9-8AFC-4D9F-9710-AEDCB3FB7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DC55A3CB-FCFE-4798-BCA9-91ECD5FB8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18939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4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C6A-83CB-48CF-9933-305A4A6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38BEB33-9A0D-4B47-A909-B07117C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DA8D0B-63FB-4669-B682-228AA7EB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CFF320-B446-44A2-826B-278195A6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8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D0784E-D0A0-4C22-A84C-3241383891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CA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AC65F99-6434-481A-87FA-6A82B38FEB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B194-5C46-413E-ADDA-C6850D48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6" r:id="rId3"/>
    <p:sldLayoutId id="2147483707" r:id="rId4"/>
    <p:sldLayoutId id="2147483708" r:id="rId5"/>
    <p:sldLayoutId id="214748370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6D32DA4-809A-4644-9265-B9C4DF79FD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1773237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CS101 Data Structures</a:t>
            </a:r>
          </a:p>
        </p:txBody>
      </p:sp>
      <p:sp>
        <p:nvSpPr>
          <p:cNvPr id="6147" name="Rectangle 153">
            <a:extLst>
              <a:ext uri="{FF2B5EF4-FFF2-40B4-BE49-F238E27FC236}">
                <a16:creationId xmlns:a16="http://schemas.microsoft.com/office/drawing/2014/main" id="{22B52F92-06F5-4DFC-8451-00423E0C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4950"/>
            <a:ext cx="1695450" cy="1252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8195" name="Subtitle 1">
            <a:extLst>
              <a:ext uri="{FF2B5EF4-FFF2-40B4-BE49-F238E27FC236}">
                <a16:creationId xmlns:a16="http://schemas.microsoft.com/office/drawing/2014/main" id="{94EF9636-3F03-4F8D-AA02-71CD31025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27400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Huffman Coding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(An Application of Binary Trees and Priority Queues)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Textbook Ch 16.3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562C176-CFFF-4032-8A83-11ABA466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95D8C70-984B-4285-B09A-7FA6CEB9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binary tree nodes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public class </a:t>
            </a:r>
            <a:r>
              <a:rPr lang="en-US" altLang="zh-CN" dirty="0" err="1">
                <a:ea typeface="宋体" panose="02010600030101010101" pitchFamily="2" charset="-122"/>
              </a:rPr>
              <a:t>HuffNode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char </a:t>
            </a:r>
            <a:r>
              <a:rPr lang="en-US" altLang="zh-CN" dirty="0" err="1">
                <a:ea typeface="宋体" panose="02010600030101010101" pitchFamily="2" charset="-122"/>
              </a:rPr>
              <a:t>myChar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int </a:t>
            </a:r>
            <a:r>
              <a:rPr lang="en-US" altLang="zh-CN" dirty="0" err="1">
                <a:ea typeface="宋体" panose="02010600030101010101" pitchFamily="2" charset="-122"/>
              </a:rPr>
              <a:t>myFrequency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</a:t>
            </a:r>
            <a:r>
              <a:rPr lang="en-US" altLang="zh-CN" dirty="0" err="1">
                <a:ea typeface="宋体" panose="02010600030101010101" pitchFamily="2" charset="-122"/>
              </a:rPr>
              <a:t>HuffNode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myLeft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myRight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priorityQueue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myQueue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B9A253B-9406-41CB-A7FF-CE3F68750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009943F-3519-4CB9-8C5F-DECAC851C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priority queue after inserting all nodes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8675" name="Group 48">
            <a:extLst>
              <a:ext uri="{FF2B5EF4-FFF2-40B4-BE49-F238E27FC236}">
                <a16:creationId xmlns:a16="http://schemas.microsoft.com/office/drawing/2014/main" id="{3962475F-D1CF-41EF-AF29-FD57C4D5DCA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8676" name="Group 17">
              <a:extLst>
                <a:ext uri="{FF2B5EF4-FFF2-40B4-BE49-F238E27FC236}">
                  <a16:creationId xmlns:a16="http://schemas.microsoft.com/office/drawing/2014/main" id="{AF50E734-8D28-4300-A112-63A23545B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6654" name="Rectangle 5">
                <a:extLst>
                  <a:ext uri="{FF2B5EF4-FFF2-40B4-BE49-F238E27FC236}">
                    <a16:creationId xmlns:a16="http://schemas.microsoft.com/office/drawing/2014/main" id="{6662A5DC-952B-42B4-9DF9-DBCE7772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26655" name="Line 6">
                <a:extLst>
                  <a:ext uri="{FF2B5EF4-FFF2-40B4-BE49-F238E27FC236}">
                    <a16:creationId xmlns:a16="http://schemas.microsoft.com/office/drawing/2014/main" id="{8B732913-520B-4840-943B-CBD1B5D8D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6" name="Line 7">
                <a:extLst>
                  <a:ext uri="{FF2B5EF4-FFF2-40B4-BE49-F238E27FC236}">
                    <a16:creationId xmlns:a16="http://schemas.microsoft.com/office/drawing/2014/main" id="{1C9942E3-EE5B-4F72-ABFD-E6C9D52C7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7" name="Line 8">
                <a:extLst>
                  <a:ext uri="{FF2B5EF4-FFF2-40B4-BE49-F238E27FC236}">
                    <a16:creationId xmlns:a16="http://schemas.microsoft.com/office/drawing/2014/main" id="{AAD9B7C6-7E48-4A8E-9662-06CEB4384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8" name="Line 9">
                <a:extLst>
                  <a:ext uri="{FF2B5EF4-FFF2-40B4-BE49-F238E27FC236}">
                    <a16:creationId xmlns:a16="http://schemas.microsoft.com/office/drawing/2014/main" id="{911083EE-E1EE-4183-8BA8-8007EDE64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9" name="Line 10">
                <a:extLst>
                  <a:ext uri="{FF2B5EF4-FFF2-40B4-BE49-F238E27FC236}">
                    <a16:creationId xmlns:a16="http://schemas.microsoft.com/office/drawing/2014/main" id="{C7F6B5DC-A0CC-4D26-AEEA-D6D90918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2D86A1FE-C547-4F79-853D-D1AD07925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A15173FA-9DB1-4F98-8276-329209250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972FA87C-831C-45AC-8CEC-93E13F6EB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90CB3866-48D4-47A3-AA3F-86E3945E3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AFCE906B-59FF-42A7-948D-84134943C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4F948EE3-5317-40DC-8091-DF180D035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26630" name="Line 18">
              <a:extLst>
                <a:ext uri="{FF2B5EF4-FFF2-40B4-BE49-F238E27FC236}">
                  <a16:creationId xmlns:a16="http://schemas.microsoft.com/office/drawing/2014/main" id="{6503DCA9-1D1B-4D52-B9C7-30870894E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1" name="Line 20">
              <a:extLst>
                <a:ext uri="{FF2B5EF4-FFF2-40B4-BE49-F238E27FC236}">
                  <a16:creationId xmlns:a16="http://schemas.microsoft.com/office/drawing/2014/main" id="{1C3569DD-6766-405E-9EEB-5A75DA42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2" name="Line 21">
              <a:extLst>
                <a:ext uri="{FF2B5EF4-FFF2-40B4-BE49-F238E27FC236}">
                  <a16:creationId xmlns:a16="http://schemas.microsoft.com/office/drawing/2014/main" id="{5513AF0E-6B66-4155-9E9C-5E75DD8A5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3" name="Line 23">
              <a:extLst>
                <a:ext uri="{FF2B5EF4-FFF2-40B4-BE49-F238E27FC236}">
                  <a16:creationId xmlns:a16="http://schemas.microsoft.com/office/drawing/2014/main" id="{24DE8CF6-0FCB-472C-BE63-22970EB8D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4" name="Line 24">
              <a:extLst>
                <a:ext uri="{FF2B5EF4-FFF2-40B4-BE49-F238E27FC236}">
                  <a16:creationId xmlns:a16="http://schemas.microsoft.com/office/drawing/2014/main" id="{EC27A48B-7332-48AF-9DFA-24EA2BEC0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5" name="Line 25">
              <a:extLst>
                <a:ext uri="{FF2B5EF4-FFF2-40B4-BE49-F238E27FC236}">
                  <a16:creationId xmlns:a16="http://schemas.microsoft.com/office/drawing/2014/main" id="{4932F294-7A31-4FB5-A462-27C6EE52C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6" name="Line 26">
              <a:extLst>
                <a:ext uri="{FF2B5EF4-FFF2-40B4-BE49-F238E27FC236}">
                  <a16:creationId xmlns:a16="http://schemas.microsoft.com/office/drawing/2014/main" id="{0B8B49E4-8F8C-4395-868A-5D5BDA56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7" name="Line 27">
              <a:extLst>
                <a:ext uri="{FF2B5EF4-FFF2-40B4-BE49-F238E27FC236}">
                  <a16:creationId xmlns:a16="http://schemas.microsoft.com/office/drawing/2014/main" id="{119347C5-D1CA-48D3-8780-DC9B9A4C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8" name="Line 28">
              <a:extLst>
                <a:ext uri="{FF2B5EF4-FFF2-40B4-BE49-F238E27FC236}">
                  <a16:creationId xmlns:a16="http://schemas.microsoft.com/office/drawing/2014/main" id="{30AC8B63-6C2D-4C3D-8C0C-304CBC0B3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9" name="Line 29">
              <a:extLst>
                <a:ext uri="{FF2B5EF4-FFF2-40B4-BE49-F238E27FC236}">
                  <a16:creationId xmlns:a16="http://schemas.microsoft.com/office/drawing/2014/main" id="{B6915661-B695-4ED1-AD3B-46429E44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0" name="Line 30">
              <a:extLst>
                <a:ext uri="{FF2B5EF4-FFF2-40B4-BE49-F238E27FC236}">
                  <a16:creationId xmlns:a16="http://schemas.microsoft.com/office/drawing/2014/main" id="{12A5C935-3699-4739-91B5-F9809F846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1" name="Line 31">
              <a:extLst>
                <a:ext uri="{FF2B5EF4-FFF2-40B4-BE49-F238E27FC236}">
                  <a16:creationId xmlns:a16="http://schemas.microsoft.com/office/drawing/2014/main" id="{9A98B0F7-9C27-47A2-A0CC-750EC672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2" name="Text Box 34">
              <a:extLst>
                <a:ext uri="{FF2B5EF4-FFF2-40B4-BE49-F238E27FC236}">
                  <a16:creationId xmlns:a16="http://schemas.microsoft.com/office/drawing/2014/main" id="{8F3B3432-4E19-49D8-87B1-192F46B37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3" name="Text Box 35">
              <a:extLst>
                <a:ext uri="{FF2B5EF4-FFF2-40B4-BE49-F238E27FC236}">
                  <a16:creationId xmlns:a16="http://schemas.microsoft.com/office/drawing/2014/main" id="{6066006D-2823-4E22-B8D2-7AA6AAEE0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4" name="Text Box 36">
              <a:extLst>
                <a:ext uri="{FF2B5EF4-FFF2-40B4-BE49-F238E27FC236}">
                  <a16:creationId xmlns:a16="http://schemas.microsoft.com/office/drawing/2014/main" id="{A1017EEF-77DC-4DB2-9497-01DC29C3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5" name="Text Box 37">
              <a:extLst>
                <a:ext uri="{FF2B5EF4-FFF2-40B4-BE49-F238E27FC236}">
                  <a16:creationId xmlns:a16="http://schemas.microsoft.com/office/drawing/2014/main" id="{A7264639-7B2C-43F7-859C-DF8BEE3D5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6" name="Text Box 38">
              <a:extLst>
                <a:ext uri="{FF2B5EF4-FFF2-40B4-BE49-F238E27FC236}">
                  <a16:creationId xmlns:a16="http://schemas.microsoft.com/office/drawing/2014/main" id="{E4379E41-5AFF-4641-8B63-C84364ECA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7" name="Text Box 39">
              <a:extLst>
                <a:ext uri="{FF2B5EF4-FFF2-40B4-BE49-F238E27FC236}">
                  <a16:creationId xmlns:a16="http://schemas.microsoft.com/office/drawing/2014/main" id="{854A7909-9137-473F-8302-B7ECFF28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8" name="Text Box 40">
              <a:extLst>
                <a:ext uri="{FF2B5EF4-FFF2-40B4-BE49-F238E27FC236}">
                  <a16:creationId xmlns:a16="http://schemas.microsoft.com/office/drawing/2014/main" id="{1DEABCBC-DB51-4146-AD25-8E981A96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49" name="Text Box 41">
              <a:extLst>
                <a:ext uri="{FF2B5EF4-FFF2-40B4-BE49-F238E27FC236}">
                  <a16:creationId xmlns:a16="http://schemas.microsoft.com/office/drawing/2014/main" id="{69A9D54C-67F0-4FB6-8714-0E6549E93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0" name="Text Box 42">
              <a:extLst>
                <a:ext uri="{FF2B5EF4-FFF2-40B4-BE49-F238E27FC236}">
                  <a16:creationId xmlns:a16="http://schemas.microsoft.com/office/drawing/2014/main" id="{BBD43ED7-9C83-4DD4-A3E1-AAA4D694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1" name="Text Box 43">
              <a:extLst>
                <a:ext uri="{FF2B5EF4-FFF2-40B4-BE49-F238E27FC236}">
                  <a16:creationId xmlns:a16="http://schemas.microsoft.com/office/drawing/2014/main" id="{91981559-4701-433D-908A-9CD79161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2" name="Text Box 44">
              <a:extLst>
                <a:ext uri="{FF2B5EF4-FFF2-40B4-BE49-F238E27FC236}">
                  <a16:creationId xmlns:a16="http://schemas.microsoft.com/office/drawing/2014/main" id="{913DED6A-A74F-46F5-9DCF-AE58CDDB8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26653" name="Text Box 45">
              <a:extLst>
                <a:ext uri="{FF2B5EF4-FFF2-40B4-BE49-F238E27FC236}">
                  <a16:creationId xmlns:a16="http://schemas.microsoft.com/office/drawing/2014/main" id="{AEA989F9-D8CF-4BEA-9108-92FAB62C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7F85127-708D-488E-AD43-B80FC2404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E8C760D-9494-44DE-BAE0-C0278443B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While priority queue contains two or more nodes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Create new node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Dequeue node and make it left subtree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Dequeue next node and make it right subtree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Frequency of new node equals sum of frequency of left and right children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Enqueue new node back into queue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C2058F0-337F-429F-814E-11ACBBD0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26520A32-2500-4856-923D-CA065736E8B3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32771" name="Group 5">
              <a:extLst>
                <a:ext uri="{FF2B5EF4-FFF2-40B4-BE49-F238E27FC236}">
                  <a16:creationId xmlns:a16="http://schemas.microsoft.com/office/drawing/2014/main" id="{DC89A8E0-7360-4DB1-8B35-B7A8AB543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30749" name="Rectangle 6">
                <a:extLst>
                  <a:ext uri="{FF2B5EF4-FFF2-40B4-BE49-F238E27FC236}">
                    <a16:creationId xmlns:a16="http://schemas.microsoft.com/office/drawing/2014/main" id="{B789DF00-2147-4D1D-BA8D-65F5CAF36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30750" name="Line 7">
                <a:extLst>
                  <a:ext uri="{FF2B5EF4-FFF2-40B4-BE49-F238E27FC236}">
                    <a16:creationId xmlns:a16="http://schemas.microsoft.com/office/drawing/2014/main" id="{39087901-481C-47FA-8E9D-C1003F67D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1" name="Line 8">
                <a:extLst>
                  <a:ext uri="{FF2B5EF4-FFF2-40B4-BE49-F238E27FC236}">
                    <a16:creationId xmlns:a16="http://schemas.microsoft.com/office/drawing/2014/main" id="{37AD6C07-3DC7-4278-A8A1-63E5983C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2" name="Line 9">
                <a:extLst>
                  <a:ext uri="{FF2B5EF4-FFF2-40B4-BE49-F238E27FC236}">
                    <a16:creationId xmlns:a16="http://schemas.microsoft.com/office/drawing/2014/main" id="{A90B3DB7-02EF-46F2-AC08-D4F62F056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3" name="Line 10">
                <a:extLst>
                  <a:ext uri="{FF2B5EF4-FFF2-40B4-BE49-F238E27FC236}">
                    <a16:creationId xmlns:a16="http://schemas.microsoft.com/office/drawing/2014/main" id="{7BFA504A-A7E2-4B1F-A6E9-9920955B9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4" name="Line 11">
                <a:extLst>
                  <a:ext uri="{FF2B5EF4-FFF2-40B4-BE49-F238E27FC236}">
                    <a16:creationId xmlns:a16="http://schemas.microsoft.com/office/drawing/2014/main" id="{DA8B174E-D5C9-47F6-B73A-F8E39C4D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5" name="Line 12">
                <a:extLst>
                  <a:ext uri="{FF2B5EF4-FFF2-40B4-BE49-F238E27FC236}">
                    <a16:creationId xmlns:a16="http://schemas.microsoft.com/office/drawing/2014/main" id="{B7C39E1B-8446-4589-97E2-292750457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6" name="Line 13">
                <a:extLst>
                  <a:ext uri="{FF2B5EF4-FFF2-40B4-BE49-F238E27FC236}">
                    <a16:creationId xmlns:a16="http://schemas.microsoft.com/office/drawing/2014/main" id="{1A206DC3-8BBC-47F1-B711-75AA513AC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7" name="Line 14">
                <a:extLst>
                  <a:ext uri="{FF2B5EF4-FFF2-40B4-BE49-F238E27FC236}">
                    <a16:creationId xmlns:a16="http://schemas.microsoft.com/office/drawing/2014/main" id="{63239293-A589-4484-9C0D-DB33C5A68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8" name="Line 15">
                <a:extLst>
                  <a:ext uri="{FF2B5EF4-FFF2-40B4-BE49-F238E27FC236}">
                    <a16:creationId xmlns:a16="http://schemas.microsoft.com/office/drawing/2014/main" id="{28E24167-2524-4F10-9796-22D84EF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9" name="Line 16">
                <a:extLst>
                  <a:ext uri="{FF2B5EF4-FFF2-40B4-BE49-F238E27FC236}">
                    <a16:creationId xmlns:a16="http://schemas.microsoft.com/office/drawing/2014/main" id="{9B6FC735-B077-4201-8352-99747F88A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60" name="Line 17">
                <a:extLst>
                  <a:ext uri="{FF2B5EF4-FFF2-40B4-BE49-F238E27FC236}">
                    <a16:creationId xmlns:a16="http://schemas.microsoft.com/office/drawing/2014/main" id="{C83747B9-1271-417E-9E9C-66634E9F1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30725" name="Line 18">
              <a:extLst>
                <a:ext uri="{FF2B5EF4-FFF2-40B4-BE49-F238E27FC236}">
                  <a16:creationId xmlns:a16="http://schemas.microsoft.com/office/drawing/2014/main" id="{88E4052B-F391-4C43-943F-1C34D607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6" name="Line 19">
              <a:extLst>
                <a:ext uri="{FF2B5EF4-FFF2-40B4-BE49-F238E27FC236}">
                  <a16:creationId xmlns:a16="http://schemas.microsoft.com/office/drawing/2014/main" id="{E97B5C15-43C8-4CE5-B04A-159C671D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7" name="Line 20">
              <a:extLst>
                <a:ext uri="{FF2B5EF4-FFF2-40B4-BE49-F238E27FC236}">
                  <a16:creationId xmlns:a16="http://schemas.microsoft.com/office/drawing/2014/main" id="{3E5B6274-9B24-47FD-B146-54E8CC888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8" name="Line 21">
              <a:extLst>
                <a:ext uri="{FF2B5EF4-FFF2-40B4-BE49-F238E27FC236}">
                  <a16:creationId xmlns:a16="http://schemas.microsoft.com/office/drawing/2014/main" id="{4B9D029D-5155-4502-9C2D-10D2077D6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9" name="Line 22">
              <a:extLst>
                <a:ext uri="{FF2B5EF4-FFF2-40B4-BE49-F238E27FC236}">
                  <a16:creationId xmlns:a16="http://schemas.microsoft.com/office/drawing/2014/main" id="{D41EA989-86CB-49AF-894A-84A56AC7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0" name="Line 23">
              <a:extLst>
                <a:ext uri="{FF2B5EF4-FFF2-40B4-BE49-F238E27FC236}">
                  <a16:creationId xmlns:a16="http://schemas.microsoft.com/office/drawing/2014/main" id="{F87DB53F-1D44-403D-8946-788FE2336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1" name="Line 24">
              <a:extLst>
                <a:ext uri="{FF2B5EF4-FFF2-40B4-BE49-F238E27FC236}">
                  <a16:creationId xmlns:a16="http://schemas.microsoft.com/office/drawing/2014/main" id="{A00FA757-3533-4440-9223-4E6287B4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2" name="Line 25">
              <a:extLst>
                <a:ext uri="{FF2B5EF4-FFF2-40B4-BE49-F238E27FC236}">
                  <a16:creationId xmlns:a16="http://schemas.microsoft.com/office/drawing/2014/main" id="{CE014582-2E5B-4F1C-B261-D5AF0CDF4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3" name="Line 26">
              <a:extLst>
                <a:ext uri="{FF2B5EF4-FFF2-40B4-BE49-F238E27FC236}">
                  <a16:creationId xmlns:a16="http://schemas.microsoft.com/office/drawing/2014/main" id="{F0E56EF5-C7C1-40B6-B632-A861DE1CB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4" name="Line 27">
              <a:extLst>
                <a:ext uri="{FF2B5EF4-FFF2-40B4-BE49-F238E27FC236}">
                  <a16:creationId xmlns:a16="http://schemas.microsoft.com/office/drawing/2014/main" id="{7803BB71-0E4C-4BE4-8485-082F74F86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5" name="Line 28">
              <a:extLst>
                <a:ext uri="{FF2B5EF4-FFF2-40B4-BE49-F238E27FC236}">
                  <a16:creationId xmlns:a16="http://schemas.microsoft.com/office/drawing/2014/main" id="{495C95EE-A1CF-4C06-AC7B-384C7516C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6" name="Line 29">
              <a:extLst>
                <a:ext uri="{FF2B5EF4-FFF2-40B4-BE49-F238E27FC236}">
                  <a16:creationId xmlns:a16="http://schemas.microsoft.com/office/drawing/2014/main" id="{BC8592E0-4FDC-42B8-92E2-1C1B3C6D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7" name="Text Box 30">
              <a:extLst>
                <a:ext uri="{FF2B5EF4-FFF2-40B4-BE49-F238E27FC236}">
                  <a16:creationId xmlns:a16="http://schemas.microsoft.com/office/drawing/2014/main" id="{339491E9-C5D8-41CE-96DD-6B3BEFDE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8" name="Text Box 31">
              <a:extLst>
                <a:ext uri="{FF2B5EF4-FFF2-40B4-BE49-F238E27FC236}">
                  <a16:creationId xmlns:a16="http://schemas.microsoft.com/office/drawing/2014/main" id="{A6910D8F-9D88-43BF-8DEF-0D501561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9" name="Text Box 32">
              <a:extLst>
                <a:ext uri="{FF2B5EF4-FFF2-40B4-BE49-F238E27FC236}">
                  <a16:creationId xmlns:a16="http://schemas.microsoft.com/office/drawing/2014/main" id="{6D612A18-F9F3-4D16-8103-5BC22C26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0" name="Text Box 33">
              <a:extLst>
                <a:ext uri="{FF2B5EF4-FFF2-40B4-BE49-F238E27FC236}">
                  <a16:creationId xmlns:a16="http://schemas.microsoft.com/office/drawing/2014/main" id="{487DCBB4-FBF2-4CCA-8C00-BAB0DA212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1" name="Text Box 34">
              <a:extLst>
                <a:ext uri="{FF2B5EF4-FFF2-40B4-BE49-F238E27FC236}">
                  <a16:creationId xmlns:a16="http://schemas.microsoft.com/office/drawing/2014/main" id="{B806FCAC-E301-4627-8238-7C57A157B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2" name="Text Box 35">
              <a:extLst>
                <a:ext uri="{FF2B5EF4-FFF2-40B4-BE49-F238E27FC236}">
                  <a16:creationId xmlns:a16="http://schemas.microsoft.com/office/drawing/2014/main" id="{BC5819D4-4496-4E65-BB10-004BA113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3" name="Text Box 36">
              <a:extLst>
                <a:ext uri="{FF2B5EF4-FFF2-40B4-BE49-F238E27FC236}">
                  <a16:creationId xmlns:a16="http://schemas.microsoft.com/office/drawing/2014/main" id="{D8359D66-08D2-4222-97BE-4894C0BBA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4" name="Text Box 37">
              <a:extLst>
                <a:ext uri="{FF2B5EF4-FFF2-40B4-BE49-F238E27FC236}">
                  <a16:creationId xmlns:a16="http://schemas.microsoft.com/office/drawing/2014/main" id="{7DDD9F8E-0F2A-4968-B771-D85C89A8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5" name="Text Box 38">
              <a:extLst>
                <a:ext uri="{FF2B5EF4-FFF2-40B4-BE49-F238E27FC236}">
                  <a16:creationId xmlns:a16="http://schemas.microsoft.com/office/drawing/2014/main" id="{119216A0-596E-4713-A3B2-CA95F1291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6" name="Text Box 39">
              <a:extLst>
                <a:ext uri="{FF2B5EF4-FFF2-40B4-BE49-F238E27FC236}">
                  <a16:creationId xmlns:a16="http://schemas.microsoft.com/office/drawing/2014/main" id="{514647CA-8431-436B-BE2D-977212E0A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7" name="Text Box 40">
              <a:extLst>
                <a:ext uri="{FF2B5EF4-FFF2-40B4-BE49-F238E27FC236}">
                  <a16:creationId xmlns:a16="http://schemas.microsoft.com/office/drawing/2014/main" id="{F5C0534D-4C57-467D-B2B2-5A41D70BC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30748" name="Text Box 41">
              <a:extLst>
                <a:ext uri="{FF2B5EF4-FFF2-40B4-BE49-F238E27FC236}">
                  <a16:creationId xmlns:a16="http://schemas.microsoft.com/office/drawing/2014/main" id="{0AC3DC75-EE82-4E4D-825A-5539509E5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DCDABA7-6334-493A-B749-0E014EDC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41F212D5-E473-4D78-A3DD-530CA67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2772" name="Line 7">
            <a:extLst>
              <a:ext uri="{FF2B5EF4-FFF2-40B4-BE49-F238E27FC236}">
                <a16:creationId xmlns:a16="http://schemas.microsoft.com/office/drawing/2014/main" id="{69AAB2A2-2415-4739-BA2B-9DF1EC75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3" name="Line 8">
            <a:extLst>
              <a:ext uri="{FF2B5EF4-FFF2-40B4-BE49-F238E27FC236}">
                <a16:creationId xmlns:a16="http://schemas.microsoft.com/office/drawing/2014/main" id="{CF871F41-2211-430B-9A32-4E41F701C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4" name="Line 9">
            <a:extLst>
              <a:ext uri="{FF2B5EF4-FFF2-40B4-BE49-F238E27FC236}">
                <a16:creationId xmlns:a16="http://schemas.microsoft.com/office/drawing/2014/main" id="{A232A335-3880-44F4-A290-8B6429A00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5" name="Line 10">
            <a:extLst>
              <a:ext uri="{FF2B5EF4-FFF2-40B4-BE49-F238E27FC236}">
                <a16:creationId xmlns:a16="http://schemas.microsoft.com/office/drawing/2014/main" id="{E0F4240B-4DC0-43DF-8C9E-0D827DBFD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6" name="Line 11">
            <a:extLst>
              <a:ext uri="{FF2B5EF4-FFF2-40B4-BE49-F238E27FC236}">
                <a16:creationId xmlns:a16="http://schemas.microsoft.com/office/drawing/2014/main" id="{730BE166-D0CD-485D-A122-A5399753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7" name="Line 12">
            <a:extLst>
              <a:ext uri="{FF2B5EF4-FFF2-40B4-BE49-F238E27FC236}">
                <a16:creationId xmlns:a16="http://schemas.microsoft.com/office/drawing/2014/main" id="{0B28332D-B957-429D-91EE-43D1AF590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8" name="Line 13">
            <a:extLst>
              <a:ext uri="{FF2B5EF4-FFF2-40B4-BE49-F238E27FC236}">
                <a16:creationId xmlns:a16="http://schemas.microsoft.com/office/drawing/2014/main" id="{D2F04C7E-8B82-4E25-8B5F-8C6F05493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9" name="Line 14">
            <a:extLst>
              <a:ext uri="{FF2B5EF4-FFF2-40B4-BE49-F238E27FC236}">
                <a16:creationId xmlns:a16="http://schemas.microsoft.com/office/drawing/2014/main" id="{483013E2-93E6-441A-A320-C9A04D524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0" name="Line 15">
            <a:extLst>
              <a:ext uri="{FF2B5EF4-FFF2-40B4-BE49-F238E27FC236}">
                <a16:creationId xmlns:a16="http://schemas.microsoft.com/office/drawing/2014/main" id="{A78C91F7-677F-4846-898F-5E2D98458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1" name="Line 20">
            <a:extLst>
              <a:ext uri="{FF2B5EF4-FFF2-40B4-BE49-F238E27FC236}">
                <a16:creationId xmlns:a16="http://schemas.microsoft.com/office/drawing/2014/main" id="{A2B0E417-BE99-4010-9791-4D043EC27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2" name="Line 21">
            <a:extLst>
              <a:ext uri="{FF2B5EF4-FFF2-40B4-BE49-F238E27FC236}">
                <a16:creationId xmlns:a16="http://schemas.microsoft.com/office/drawing/2014/main" id="{07B196D8-5E7A-48E5-8F15-735F4D38D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3" name="Line 22">
            <a:extLst>
              <a:ext uri="{FF2B5EF4-FFF2-40B4-BE49-F238E27FC236}">
                <a16:creationId xmlns:a16="http://schemas.microsoft.com/office/drawing/2014/main" id="{C37789EF-07BF-419F-A2E7-B00E356AB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4" name="Line 23">
            <a:extLst>
              <a:ext uri="{FF2B5EF4-FFF2-40B4-BE49-F238E27FC236}">
                <a16:creationId xmlns:a16="http://schemas.microsoft.com/office/drawing/2014/main" id="{C8E2F3D4-6CD6-4BA9-836D-83C55B90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5" name="Line 24">
            <a:extLst>
              <a:ext uri="{FF2B5EF4-FFF2-40B4-BE49-F238E27FC236}">
                <a16:creationId xmlns:a16="http://schemas.microsoft.com/office/drawing/2014/main" id="{EF760A77-5DFF-46BB-A01B-668696CA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6" name="Line 25">
            <a:extLst>
              <a:ext uri="{FF2B5EF4-FFF2-40B4-BE49-F238E27FC236}">
                <a16:creationId xmlns:a16="http://schemas.microsoft.com/office/drawing/2014/main" id="{2B5E0998-B420-44A0-8647-EA3D81D05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7" name="Line 26">
            <a:extLst>
              <a:ext uri="{FF2B5EF4-FFF2-40B4-BE49-F238E27FC236}">
                <a16:creationId xmlns:a16="http://schemas.microsoft.com/office/drawing/2014/main" id="{AC59843C-3961-49A4-A29B-12B275FC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8" name="Line 27">
            <a:extLst>
              <a:ext uri="{FF2B5EF4-FFF2-40B4-BE49-F238E27FC236}">
                <a16:creationId xmlns:a16="http://schemas.microsoft.com/office/drawing/2014/main" id="{A7B8856A-18A7-4931-A1A3-1C29C93EB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9" name="Line 28">
            <a:extLst>
              <a:ext uri="{FF2B5EF4-FFF2-40B4-BE49-F238E27FC236}">
                <a16:creationId xmlns:a16="http://schemas.microsoft.com/office/drawing/2014/main" id="{110A2FF0-59D0-4EFA-A5D4-9F5F7F61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0" name="Line 29">
            <a:extLst>
              <a:ext uri="{FF2B5EF4-FFF2-40B4-BE49-F238E27FC236}">
                <a16:creationId xmlns:a16="http://schemas.microsoft.com/office/drawing/2014/main" id="{5B6BEEED-0EAA-4AAC-B551-40807899C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1" name="Line 18">
            <a:extLst>
              <a:ext uri="{FF2B5EF4-FFF2-40B4-BE49-F238E27FC236}">
                <a16:creationId xmlns:a16="http://schemas.microsoft.com/office/drawing/2014/main" id="{733E7BF0-B195-4865-AD44-E96AEB99464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2" name="Text Box 30">
            <a:extLst>
              <a:ext uri="{FF2B5EF4-FFF2-40B4-BE49-F238E27FC236}">
                <a16:creationId xmlns:a16="http://schemas.microsoft.com/office/drawing/2014/main" id="{0E174362-5827-4014-BF85-AC95C8A9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3" name="Text Box 31">
            <a:extLst>
              <a:ext uri="{FF2B5EF4-FFF2-40B4-BE49-F238E27FC236}">
                <a16:creationId xmlns:a16="http://schemas.microsoft.com/office/drawing/2014/main" id="{AD95648F-6BC2-4A38-BA48-6CFD33DC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4" name="Text Box 32">
            <a:extLst>
              <a:ext uri="{FF2B5EF4-FFF2-40B4-BE49-F238E27FC236}">
                <a16:creationId xmlns:a16="http://schemas.microsoft.com/office/drawing/2014/main" id="{D773AF22-DDB9-4188-A28B-F4DEC967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5" name="Text Box 33">
            <a:extLst>
              <a:ext uri="{FF2B5EF4-FFF2-40B4-BE49-F238E27FC236}">
                <a16:creationId xmlns:a16="http://schemas.microsoft.com/office/drawing/2014/main" id="{536389C4-0F6C-4A2A-B584-2596DD3F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6" name="Text Box 34">
            <a:extLst>
              <a:ext uri="{FF2B5EF4-FFF2-40B4-BE49-F238E27FC236}">
                <a16:creationId xmlns:a16="http://schemas.microsoft.com/office/drawing/2014/main" id="{C5A31BE3-7806-4585-BFD4-B49865EA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7" name="Text Box 35">
            <a:extLst>
              <a:ext uri="{FF2B5EF4-FFF2-40B4-BE49-F238E27FC236}">
                <a16:creationId xmlns:a16="http://schemas.microsoft.com/office/drawing/2014/main" id="{775A4527-52F2-40AB-A900-64E8F3B6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8" name="Text Box 36">
            <a:extLst>
              <a:ext uri="{FF2B5EF4-FFF2-40B4-BE49-F238E27FC236}">
                <a16:creationId xmlns:a16="http://schemas.microsoft.com/office/drawing/2014/main" id="{8483A4A7-BD7F-4569-B475-94B5B078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799" name="Text Box 37">
            <a:extLst>
              <a:ext uri="{FF2B5EF4-FFF2-40B4-BE49-F238E27FC236}">
                <a16:creationId xmlns:a16="http://schemas.microsoft.com/office/drawing/2014/main" id="{B4259C5C-9F4B-4FB4-9705-FE7043BD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0" name="Text Box 38">
            <a:extLst>
              <a:ext uri="{FF2B5EF4-FFF2-40B4-BE49-F238E27FC236}">
                <a16:creationId xmlns:a16="http://schemas.microsoft.com/office/drawing/2014/main" id="{DEC7D785-845E-4D13-BB88-E183ABF8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1" name="Text Box 39">
            <a:extLst>
              <a:ext uri="{FF2B5EF4-FFF2-40B4-BE49-F238E27FC236}">
                <a16:creationId xmlns:a16="http://schemas.microsoft.com/office/drawing/2014/main" id="{A68E6FF6-0D79-4E6C-96A9-8C1FAD7E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2" name="Text Box 40">
            <a:extLst>
              <a:ext uri="{FF2B5EF4-FFF2-40B4-BE49-F238E27FC236}">
                <a16:creationId xmlns:a16="http://schemas.microsoft.com/office/drawing/2014/main" id="{ED5944E6-0519-4ABF-A85D-BE60A3C7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2803" name="Text Box 41">
            <a:extLst>
              <a:ext uri="{FF2B5EF4-FFF2-40B4-BE49-F238E27FC236}">
                <a16:creationId xmlns:a16="http://schemas.microsoft.com/office/drawing/2014/main" id="{43106F4A-8048-49FB-A6B2-0D1EECB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2804" name="Line 43">
            <a:extLst>
              <a:ext uri="{FF2B5EF4-FFF2-40B4-BE49-F238E27FC236}">
                <a16:creationId xmlns:a16="http://schemas.microsoft.com/office/drawing/2014/main" id="{4F1AB84D-804D-43E1-AAD9-62445EE8A350}"/>
              </a:ext>
            </a:extLst>
          </p:cNvPr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805" name="Text Box 45">
            <a:extLst>
              <a:ext uri="{FF2B5EF4-FFF2-40B4-BE49-F238E27FC236}">
                <a16:creationId xmlns:a16="http://schemas.microsoft.com/office/drawing/2014/main" id="{983B9E51-339F-4D39-8E56-9CDFE648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9B66635-5637-47E5-AD30-23CCCE15B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F052E67-6A19-4DFB-B466-843243FF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90700"/>
            <a:ext cx="7924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1A9DD8CB-F865-4F11-A83F-0517BED6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BCEC013A-0325-467C-B8E3-C593C829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FE25BEF6-082F-4980-BAF4-1802325AD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057CB28D-2181-4569-B563-A48000C8F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43530355-669C-4535-ABC1-C5810576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2FE5DE91-F080-40EC-B815-4F431752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4EB5DFD5-6EA0-4E19-9961-FBE1E27B9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C4A354B9-9F3B-47CC-8BC9-427822300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C4F26CDC-1C96-4E79-8F37-51887BA7B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98AF0543-5ADF-4413-B943-606CE5A8A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0" name="Line 16">
            <a:extLst>
              <a:ext uri="{FF2B5EF4-FFF2-40B4-BE49-F238E27FC236}">
                <a16:creationId xmlns:a16="http://schemas.microsoft.com/office/drawing/2014/main" id="{B66EEA65-8C46-4ABC-A7DC-4A76A4BB0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1" name="Line 17">
            <a:extLst>
              <a:ext uri="{FF2B5EF4-FFF2-40B4-BE49-F238E27FC236}">
                <a16:creationId xmlns:a16="http://schemas.microsoft.com/office/drawing/2014/main" id="{666A277F-1D82-4C17-A9DA-B4EA475B9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2" name="Line 18">
            <a:extLst>
              <a:ext uri="{FF2B5EF4-FFF2-40B4-BE49-F238E27FC236}">
                <a16:creationId xmlns:a16="http://schemas.microsoft.com/office/drawing/2014/main" id="{62B17B03-1B95-4466-ADFA-EA2E4042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3" name="Line 19">
            <a:extLst>
              <a:ext uri="{FF2B5EF4-FFF2-40B4-BE49-F238E27FC236}">
                <a16:creationId xmlns:a16="http://schemas.microsoft.com/office/drawing/2014/main" id="{A0B7C707-F3E3-4A87-85AA-73F852AC2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4" name="Line 20">
            <a:extLst>
              <a:ext uri="{FF2B5EF4-FFF2-40B4-BE49-F238E27FC236}">
                <a16:creationId xmlns:a16="http://schemas.microsoft.com/office/drawing/2014/main" id="{CA9CB0AA-AD48-445C-B9DD-67A8E81C1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5" name="Line 21">
            <a:extLst>
              <a:ext uri="{FF2B5EF4-FFF2-40B4-BE49-F238E27FC236}">
                <a16:creationId xmlns:a16="http://schemas.microsoft.com/office/drawing/2014/main" id="{88C1A138-03B7-442D-9EED-88F36CF28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6" name="Line 22">
            <a:extLst>
              <a:ext uri="{FF2B5EF4-FFF2-40B4-BE49-F238E27FC236}">
                <a16:creationId xmlns:a16="http://schemas.microsoft.com/office/drawing/2014/main" id="{B96B8E06-3928-485A-8D5A-3ED73A8D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7" name="Line 23">
            <a:extLst>
              <a:ext uri="{FF2B5EF4-FFF2-40B4-BE49-F238E27FC236}">
                <a16:creationId xmlns:a16="http://schemas.microsoft.com/office/drawing/2014/main" id="{4381F74B-7AD7-4C2B-914F-AAC5D6C6D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8" name="Line 24">
            <a:extLst>
              <a:ext uri="{FF2B5EF4-FFF2-40B4-BE49-F238E27FC236}">
                <a16:creationId xmlns:a16="http://schemas.microsoft.com/office/drawing/2014/main" id="{6DBAF15C-B691-4841-87A6-42394DF08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9" name="Line 25">
            <a:extLst>
              <a:ext uri="{FF2B5EF4-FFF2-40B4-BE49-F238E27FC236}">
                <a16:creationId xmlns:a16="http://schemas.microsoft.com/office/drawing/2014/main" id="{8D1FC1DC-0A87-4059-8C74-3F7CCCB9A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0" name="Line 26">
            <a:extLst>
              <a:ext uri="{FF2B5EF4-FFF2-40B4-BE49-F238E27FC236}">
                <a16:creationId xmlns:a16="http://schemas.microsoft.com/office/drawing/2014/main" id="{C2F7AB08-C24D-4997-8134-99E4414DC04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1" name="Text Box 27">
            <a:extLst>
              <a:ext uri="{FF2B5EF4-FFF2-40B4-BE49-F238E27FC236}">
                <a16:creationId xmlns:a16="http://schemas.microsoft.com/office/drawing/2014/main" id="{41DE7655-E199-41C9-975D-64F4F070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2" name="Text Box 28">
            <a:extLst>
              <a:ext uri="{FF2B5EF4-FFF2-40B4-BE49-F238E27FC236}">
                <a16:creationId xmlns:a16="http://schemas.microsoft.com/office/drawing/2014/main" id="{7A9337E7-0495-481C-8420-D0A4B16C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3" name="Text Box 29">
            <a:extLst>
              <a:ext uri="{FF2B5EF4-FFF2-40B4-BE49-F238E27FC236}">
                <a16:creationId xmlns:a16="http://schemas.microsoft.com/office/drawing/2014/main" id="{A01E4A8E-E1F4-4F4A-887A-9898F25B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4" name="Text Box 30">
            <a:extLst>
              <a:ext uri="{FF2B5EF4-FFF2-40B4-BE49-F238E27FC236}">
                <a16:creationId xmlns:a16="http://schemas.microsoft.com/office/drawing/2014/main" id="{25153EC5-2587-4C25-B6A6-81B5D639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5" name="Text Box 31">
            <a:extLst>
              <a:ext uri="{FF2B5EF4-FFF2-40B4-BE49-F238E27FC236}">
                <a16:creationId xmlns:a16="http://schemas.microsoft.com/office/drawing/2014/main" id="{68F598EA-3A81-496B-A393-503CBD8C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6" name="Text Box 32">
            <a:extLst>
              <a:ext uri="{FF2B5EF4-FFF2-40B4-BE49-F238E27FC236}">
                <a16:creationId xmlns:a16="http://schemas.microsoft.com/office/drawing/2014/main" id="{13DEA256-827B-48B8-8140-47CE6A2B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7" name="Text Box 33">
            <a:extLst>
              <a:ext uri="{FF2B5EF4-FFF2-40B4-BE49-F238E27FC236}">
                <a16:creationId xmlns:a16="http://schemas.microsoft.com/office/drawing/2014/main" id="{9C741AD2-8960-4A93-9ACC-DAF73EF8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8" name="Text Box 34">
            <a:extLst>
              <a:ext uri="{FF2B5EF4-FFF2-40B4-BE49-F238E27FC236}">
                <a16:creationId xmlns:a16="http://schemas.microsoft.com/office/drawing/2014/main" id="{C15BF770-4708-4AD0-BCEE-8E47C2CC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9" name="Text Box 35">
            <a:extLst>
              <a:ext uri="{FF2B5EF4-FFF2-40B4-BE49-F238E27FC236}">
                <a16:creationId xmlns:a16="http://schemas.microsoft.com/office/drawing/2014/main" id="{410F3434-95AD-49AD-A55A-BE8D0612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0" name="Text Box 36">
            <a:extLst>
              <a:ext uri="{FF2B5EF4-FFF2-40B4-BE49-F238E27FC236}">
                <a16:creationId xmlns:a16="http://schemas.microsoft.com/office/drawing/2014/main" id="{55C03EA3-06C9-49FA-8DFA-789386CD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1" name="Text Box 37">
            <a:extLst>
              <a:ext uri="{FF2B5EF4-FFF2-40B4-BE49-F238E27FC236}">
                <a16:creationId xmlns:a16="http://schemas.microsoft.com/office/drawing/2014/main" id="{83A3BFA7-F75A-4383-8756-2FC5FA8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4852" name="Text Box 38">
            <a:extLst>
              <a:ext uri="{FF2B5EF4-FFF2-40B4-BE49-F238E27FC236}">
                <a16:creationId xmlns:a16="http://schemas.microsoft.com/office/drawing/2014/main" id="{90DACEEF-37CD-44F3-BABA-22E70CE1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4853" name="Line 39">
            <a:extLst>
              <a:ext uri="{FF2B5EF4-FFF2-40B4-BE49-F238E27FC236}">
                <a16:creationId xmlns:a16="http://schemas.microsoft.com/office/drawing/2014/main" id="{B6E86D78-6562-4C8C-868F-A5ABEFD0BE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54" name="Text Box 40">
            <a:extLst>
              <a:ext uri="{FF2B5EF4-FFF2-40B4-BE49-F238E27FC236}">
                <a16:creationId xmlns:a16="http://schemas.microsoft.com/office/drawing/2014/main" id="{110BAB65-903D-44FF-A725-8F0CD40A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5" name="Line 41">
            <a:extLst>
              <a:ext uri="{FF2B5EF4-FFF2-40B4-BE49-F238E27FC236}">
                <a16:creationId xmlns:a16="http://schemas.microsoft.com/office/drawing/2014/main" id="{E6F3C889-4032-4021-BAD6-0BD0A21AF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37E9BE5-73A2-4C3F-91D7-7BC5DCB7A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333150C5-F604-4876-8255-C2BAB617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FFD1DC04-78C0-4A36-9AFF-0DFC20C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6620969-9F35-41AE-9A31-71E59257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FB43BC93-403D-422F-A3C5-13630CED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271B3A6F-744E-4018-A9F5-6ED42E592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09FE515A-0273-4393-95EB-DBE993F58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72D6FFED-1D94-477C-B70B-E5AC191A2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64392265-D5D1-4407-8E25-4FBE3E64E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59ECE659-36B3-45C8-8271-8615EA48F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6" name="Line 17">
            <a:extLst>
              <a:ext uri="{FF2B5EF4-FFF2-40B4-BE49-F238E27FC236}">
                <a16:creationId xmlns:a16="http://schemas.microsoft.com/office/drawing/2014/main" id="{30A8EB70-2CBB-498B-9388-515BD22C6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7" name="Line 18">
            <a:extLst>
              <a:ext uri="{FF2B5EF4-FFF2-40B4-BE49-F238E27FC236}">
                <a16:creationId xmlns:a16="http://schemas.microsoft.com/office/drawing/2014/main" id="{3BCF5108-4D41-4D10-8E51-99C0A3058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8" name="Line 19">
            <a:extLst>
              <a:ext uri="{FF2B5EF4-FFF2-40B4-BE49-F238E27FC236}">
                <a16:creationId xmlns:a16="http://schemas.microsoft.com/office/drawing/2014/main" id="{18FFA2A8-D2EB-4EA8-9B50-99C6F61C3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9" name="Line 20">
            <a:extLst>
              <a:ext uri="{FF2B5EF4-FFF2-40B4-BE49-F238E27FC236}">
                <a16:creationId xmlns:a16="http://schemas.microsoft.com/office/drawing/2014/main" id="{38B08707-F6D7-42F0-A3E7-1470517C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0" name="Line 21">
            <a:extLst>
              <a:ext uri="{FF2B5EF4-FFF2-40B4-BE49-F238E27FC236}">
                <a16:creationId xmlns:a16="http://schemas.microsoft.com/office/drawing/2014/main" id="{A8EF45C0-DF8F-4F5F-B401-B5B6546B6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1" name="Line 22">
            <a:extLst>
              <a:ext uri="{FF2B5EF4-FFF2-40B4-BE49-F238E27FC236}">
                <a16:creationId xmlns:a16="http://schemas.microsoft.com/office/drawing/2014/main" id="{DBF44B83-13B5-4A56-944C-6AEEDA4AE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2" name="Line 23">
            <a:extLst>
              <a:ext uri="{FF2B5EF4-FFF2-40B4-BE49-F238E27FC236}">
                <a16:creationId xmlns:a16="http://schemas.microsoft.com/office/drawing/2014/main" id="{A0C8AD5E-837A-4E52-A6DC-17E4E500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3" name="Line 24">
            <a:extLst>
              <a:ext uri="{FF2B5EF4-FFF2-40B4-BE49-F238E27FC236}">
                <a16:creationId xmlns:a16="http://schemas.microsoft.com/office/drawing/2014/main" id="{7195BC5F-ACB8-44C2-9ACC-CBA777B36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4" name="Line 26">
            <a:extLst>
              <a:ext uri="{FF2B5EF4-FFF2-40B4-BE49-F238E27FC236}">
                <a16:creationId xmlns:a16="http://schemas.microsoft.com/office/drawing/2014/main" id="{FE3899CE-0CF6-44F3-B86F-7A1341CE09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5" name="Text Box 27">
            <a:extLst>
              <a:ext uri="{FF2B5EF4-FFF2-40B4-BE49-F238E27FC236}">
                <a16:creationId xmlns:a16="http://schemas.microsoft.com/office/drawing/2014/main" id="{1ED4D971-0699-4E97-A85C-C2BC040D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6" name="Text Box 28">
            <a:extLst>
              <a:ext uri="{FF2B5EF4-FFF2-40B4-BE49-F238E27FC236}">
                <a16:creationId xmlns:a16="http://schemas.microsoft.com/office/drawing/2014/main" id="{3AE65A50-F740-4ADF-AC90-DEC587E8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7" name="Text Box 31">
            <a:extLst>
              <a:ext uri="{FF2B5EF4-FFF2-40B4-BE49-F238E27FC236}">
                <a16:creationId xmlns:a16="http://schemas.microsoft.com/office/drawing/2014/main" id="{348EAAE1-665C-47FC-98CC-545263A6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8" name="Text Box 32">
            <a:extLst>
              <a:ext uri="{FF2B5EF4-FFF2-40B4-BE49-F238E27FC236}">
                <a16:creationId xmlns:a16="http://schemas.microsoft.com/office/drawing/2014/main" id="{2DDD9B76-9FE6-4F52-B545-C56588A5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9" name="Text Box 33">
            <a:extLst>
              <a:ext uri="{FF2B5EF4-FFF2-40B4-BE49-F238E27FC236}">
                <a16:creationId xmlns:a16="http://schemas.microsoft.com/office/drawing/2014/main" id="{8DD8F46D-FAFD-439E-9931-7978DE32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0" name="Text Box 34">
            <a:extLst>
              <a:ext uri="{FF2B5EF4-FFF2-40B4-BE49-F238E27FC236}">
                <a16:creationId xmlns:a16="http://schemas.microsoft.com/office/drawing/2014/main" id="{05FAA92E-30AB-4424-84AC-0BBB83CAC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id="{BA0EB22C-5F82-427A-8EC0-D79C8ADC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2" name="Text Box 36">
            <a:extLst>
              <a:ext uri="{FF2B5EF4-FFF2-40B4-BE49-F238E27FC236}">
                <a16:creationId xmlns:a16="http://schemas.microsoft.com/office/drawing/2014/main" id="{4B1BE7FA-A78B-4C41-826D-FB519338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3" name="Text Box 37">
            <a:extLst>
              <a:ext uri="{FF2B5EF4-FFF2-40B4-BE49-F238E27FC236}">
                <a16:creationId xmlns:a16="http://schemas.microsoft.com/office/drawing/2014/main" id="{A018223C-B46A-45BB-8FA7-D3904569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6894" name="Text Box 38">
            <a:extLst>
              <a:ext uri="{FF2B5EF4-FFF2-40B4-BE49-F238E27FC236}">
                <a16:creationId xmlns:a16="http://schemas.microsoft.com/office/drawing/2014/main" id="{3B3CF476-26DC-49C3-9BC1-1F0A6ED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D7941544-0856-48D4-8114-2EA17D9A9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6" name="Text Box 40">
            <a:extLst>
              <a:ext uri="{FF2B5EF4-FFF2-40B4-BE49-F238E27FC236}">
                <a16:creationId xmlns:a16="http://schemas.microsoft.com/office/drawing/2014/main" id="{2DBA96B5-C35E-4183-8BC8-21F15593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47F1349B-76ED-4991-887B-CFE7339A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8" name="Line 42">
            <a:extLst>
              <a:ext uri="{FF2B5EF4-FFF2-40B4-BE49-F238E27FC236}">
                <a16:creationId xmlns:a16="http://schemas.microsoft.com/office/drawing/2014/main" id="{A6A96FD9-BB5C-44B2-8205-A088FAF0DA1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9" name="Text Box 43">
            <a:extLst>
              <a:ext uri="{FF2B5EF4-FFF2-40B4-BE49-F238E27FC236}">
                <a16:creationId xmlns:a16="http://schemas.microsoft.com/office/drawing/2014/main" id="{F77823C3-258E-43A2-B86E-C6A872D7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0" name="Text Box 44">
            <a:extLst>
              <a:ext uri="{FF2B5EF4-FFF2-40B4-BE49-F238E27FC236}">
                <a16:creationId xmlns:a16="http://schemas.microsoft.com/office/drawing/2014/main" id="{83232B9B-6877-4FDE-9BD7-B2EC1AAF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1" name="Text Box 46">
            <a:extLst>
              <a:ext uri="{FF2B5EF4-FFF2-40B4-BE49-F238E27FC236}">
                <a16:creationId xmlns:a16="http://schemas.microsoft.com/office/drawing/2014/main" id="{3F74DAA9-C6D3-47C8-B6A8-F659F099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902" name="Line 47">
            <a:extLst>
              <a:ext uri="{FF2B5EF4-FFF2-40B4-BE49-F238E27FC236}">
                <a16:creationId xmlns:a16="http://schemas.microsoft.com/office/drawing/2014/main" id="{0F4A482C-A52E-4B07-ADCA-05EF7F138A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7C18F6D-5474-480D-A32A-7F1D5351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CF364FE5-EE17-4B96-A335-75591558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8916" name="Line 5">
            <a:extLst>
              <a:ext uri="{FF2B5EF4-FFF2-40B4-BE49-F238E27FC236}">
                <a16:creationId xmlns:a16="http://schemas.microsoft.com/office/drawing/2014/main" id="{919E34E3-14A2-4454-AE86-5757683E1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6F86A59D-035F-495E-BCFE-8BD0946D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8" name="Line 7">
            <a:extLst>
              <a:ext uri="{FF2B5EF4-FFF2-40B4-BE49-F238E27FC236}">
                <a16:creationId xmlns:a16="http://schemas.microsoft.com/office/drawing/2014/main" id="{C2307B87-E91E-414E-9903-7AD3A109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9" name="Line 8">
            <a:extLst>
              <a:ext uri="{FF2B5EF4-FFF2-40B4-BE49-F238E27FC236}">
                <a16:creationId xmlns:a16="http://schemas.microsoft.com/office/drawing/2014/main" id="{BFCB46E1-0341-4699-99E4-C9595B63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0485F071-A3E6-4F3A-8D3B-0F8AE179A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1" name="Line 10">
            <a:extLst>
              <a:ext uri="{FF2B5EF4-FFF2-40B4-BE49-F238E27FC236}">
                <a16:creationId xmlns:a16="http://schemas.microsoft.com/office/drawing/2014/main" id="{8994C047-98AB-4205-957C-472BEB71A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2" name="Line 11">
            <a:extLst>
              <a:ext uri="{FF2B5EF4-FFF2-40B4-BE49-F238E27FC236}">
                <a16:creationId xmlns:a16="http://schemas.microsoft.com/office/drawing/2014/main" id="{9B3B9116-6491-4A6E-84C3-A29ADCE05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3" name="Line 12">
            <a:extLst>
              <a:ext uri="{FF2B5EF4-FFF2-40B4-BE49-F238E27FC236}">
                <a16:creationId xmlns:a16="http://schemas.microsoft.com/office/drawing/2014/main" id="{2DC3FA86-3FB7-4508-88D5-8F40FEF47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4" name="Line 13">
            <a:extLst>
              <a:ext uri="{FF2B5EF4-FFF2-40B4-BE49-F238E27FC236}">
                <a16:creationId xmlns:a16="http://schemas.microsoft.com/office/drawing/2014/main" id="{D5293F36-69B4-4D09-8ED6-27672EFB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5" name="Line 16">
            <a:extLst>
              <a:ext uri="{FF2B5EF4-FFF2-40B4-BE49-F238E27FC236}">
                <a16:creationId xmlns:a16="http://schemas.microsoft.com/office/drawing/2014/main" id="{0B475920-98EC-411A-A616-CEE1C22C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6" name="Line 17">
            <a:extLst>
              <a:ext uri="{FF2B5EF4-FFF2-40B4-BE49-F238E27FC236}">
                <a16:creationId xmlns:a16="http://schemas.microsoft.com/office/drawing/2014/main" id="{648E7C15-0E35-4FB1-88A9-0E9F28861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7" name="Line 18">
            <a:extLst>
              <a:ext uri="{FF2B5EF4-FFF2-40B4-BE49-F238E27FC236}">
                <a16:creationId xmlns:a16="http://schemas.microsoft.com/office/drawing/2014/main" id="{649968D6-355A-405F-8E9F-52933DBE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8" name="Line 19">
            <a:extLst>
              <a:ext uri="{FF2B5EF4-FFF2-40B4-BE49-F238E27FC236}">
                <a16:creationId xmlns:a16="http://schemas.microsoft.com/office/drawing/2014/main" id="{62EF8016-2170-407F-B384-19EB1D88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9" name="Line 20">
            <a:extLst>
              <a:ext uri="{FF2B5EF4-FFF2-40B4-BE49-F238E27FC236}">
                <a16:creationId xmlns:a16="http://schemas.microsoft.com/office/drawing/2014/main" id="{21A1A5D1-54EA-408A-9D1C-B4B6BE67F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0" name="Line 21">
            <a:extLst>
              <a:ext uri="{FF2B5EF4-FFF2-40B4-BE49-F238E27FC236}">
                <a16:creationId xmlns:a16="http://schemas.microsoft.com/office/drawing/2014/main" id="{E5BDC6EF-D882-4252-9D99-88265B90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1" name="Line 23">
            <a:extLst>
              <a:ext uri="{FF2B5EF4-FFF2-40B4-BE49-F238E27FC236}">
                <a16:creationId xmlns:a16="http://schemas.microsoft.com/office/drawing/2014/main" id="{5DCB69DF-7A10-40E4-9661-168DB48FC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2" name="Line 24">
            <a:extLst>
              <a:ext uri="{FF2B5EF4-FFF2-40B4-BE49-F238E27FC236}">
                <a16:creationId xmlns:a16="http://schemas.microsoft.com/office/drawing/2014/main" id="{E14067F3-13FA-4F86-B250-76EAD181A70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3" name="Text Box 25">
            <a:extLst>
              <a:ext uri="{FF2B5EF4-FFF2-40B4-BE49-F238E27FC236}">
                <a16:creationId xmlns:a16="http://schemas.microsoft.com/office/drawing/2014/main" id="{89B20B34-48E3-46EE-9BF8-E8A735FB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4" name="Text Box 26">
            <a:extLst>
              <a:ext uri="{FF2B5EF4-FFF2-40B4-BE49-F238E27FC236}">
                <a16:creationId xmlns:a16="http://schemas.microsoft.com/office/drawing/2014/main" id="{DEE563B7-0C90-49EE-A0EF-21623CC4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5" name="Text Box 27">
            <a:extLst>
              <a:ext uri="{FF2B5EF4-FFF2-40B4-BE49-F238E27FC236}">
                <a16:creationId xmlns:a16="http://schemas.microsoft.com/office/drawing/2014/main" id="{83981FA5-94A4-4EE0-BA4F-AD93E7E4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6" name="Text Box 28">
            <a:extLst>
              <a:ext uri="{FF2B5EF4-FFF2-40B4-BE49-F238E27FC236}">
                <a16:creationId xmlns:a16="http://schemas.microsoft.com/office/drawing/2014/main" id="{360D16DF-99E0-4039-9AD6-39311F2B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7" name="Text Box 29">
            <a:extLst>
              <a:ext uri="{FF2B5EF4-FFF2-40B4-BE49-F238E27FC236}">
                <a16:creationId xmlns:a16="http://schemas.microsoft.com/office/drawing/2014/main" id="{4667EDE3-2C2B-4FD0-BD1F-7EDAB35F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8" name="Text Box 30">
            <a:extLst>
              <a:ext uri="{FF2B5EF4-FFF2-40B4-BE49-F238E27FC236}">
                <a16:creationId xmlns:a16="http://schemas.microsoft.com/office/drawing/2014/main" id="{28B4E04E-AA33-4244-9129-5162AC04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9" name="Text Box 31">
            <a:extLst>
              <a:ext uri="{FF2B5EF4-FFF2-40B4-BE49-F238E27FC236}">
                <a16:creationId xmlns:a16="http://schemas.microsoft.com/office/drawing/2014/main" id="{61ACF907-DC18-420E-BF79-58464F2B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0" name="Text Box 32">
            <a:extLst>
              <a:ext uri="{FF2B5EF4-FFF2-40B4-BE49-F238E27FC236}">
                <a16:creationId xmlns:a16="http://schemas.microsoft.com/office/drawing/2014/main" id="{ED1DC3D1-1D0C-4766-90D8-28F0CE9C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1" name="Text Box 33">
            <a:extLst>
              <a:ext uri="{FF2B5EF4-FFF2-40B4-BE49-F238E27FC236}">
                <a16:creationId xmlns:a16="http://schemas.microsoft.com/office/drawing/2014/main" id="{1612E4BA-03F7-47E1-B4CB-6532A345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8942" name="Text Box 34">
            <a:extLst>
              <a:ext uri="{FF2B5EF4-FFF2-40B4-BE49-F238E27FC236}">
                <a16:creationId xmlns:a16="http://schemas.microsoft.com/office/drawing/2014/main" id="{C6A7B1E3-53B6-473A-AF20-82336AED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8943" name="Line 35">
            <a:extLst>
              <a:ext uri="{FF2B5EF4-FFF2-40B4-BE49-F238E27FC236}">
                <a16:creationId xmlns:a16="http://schemas.microsoft.com/office/drawing/2014/main" id="{E0511D2D-FEA0-4F68-A0F5-939D94C74F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4" name="Text Box 36">
            <a:extLst>
              <a:ext uri="{FF2B5EF4-FFF2-40B4-BE49-F238E27FC236}">
                <a16:creationId xmlns:a16="http://schemas.microsoft.com/office/drawing/2014/main" id="{63D3221B-2EA5-45EE-B97D-423FAAD7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5" name="Line 37">
            <a:extLst>
              <a:ext uri="{FF2B5EF4-FFF2-40B4-BE49-F238E27FC236}">
                <a16:creationId xmlns:a16="http://schemas.microsoft.com/office/drawing/2014/main" id="{BF5DAA38-E08A-499C-892B-1D1352E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6" name="Line 38">
            <a:extLst>
              <a:ext uri="{FF2B5EF4-FFF2-40B4-BE49-F238E27FC236}">
                <a16:creationId xmlns:a16="http://schemas.microsoft.com/office/drawing/2014/main" id="{2BC5E1BB-67A6-43CB-91F0-53AB8A0A941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7" name="Text Box 39">
            <a:extLst>
              <a:ext uri="{FF2B5EF4-FFF2-40B4-BE49-F238E27FC236}">
                <a16:creationId xmlns:a16="http://schemas.microsoft.com/office/drawing/2014/main" id="{8492F6B8-458D-4A88-A2FC-64AA4BFC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8" name="Text Box 40">
            <a:extLst>
              <a:ext uri="{FF2B5EF4-FFF2-40B4-BE49-F238E27FC236}">
                <a16:creationId xmlns:a16="http://schemas.microsoft.com/office/drawing/2014/main" id="{EE12410C-8F34-4F2B-B7C3-F76FDE2A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9" name="Text Box 41">
            <a:extLst>
              <a:ext uri="{FF2B5EF4-FFF2-40B4-BE49-F238E27FC236}">
                <a16:creationId xmlns:a16="http://schemas.microsoft.com/office/drawing/2014/main" id="{392F8253-B458-4A6A-B2FE-073A37B1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50" name="Line 42">
            <a:extLst>
              <a:ext uri="{FF2B5EF4-FFF2-40B4-BE49-F238E27FC236}">
                <a16:creationId xmlns:a16="http://schemas.microsoft.com/office/drawing/2014/main" id="{06D4A857-756C-4C8D-B765-F7F96FADAC6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1" name="Line 44">
            <a:extLst>
              <a:ext uri="{FF2B5EF4-FFF2-40B4-BE49-F238E27FC236}">
                <a16:creationId xmlns:a16="http://schemas.microsoft.com/office/drawing/2014/main" id="{4A0FE420-3AAE-40D0-95EE-220999B33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2" name="Line 45">
            <a:extLst>
              <a:ext uri="{FF2B5EF4-FFF2-40B4-BE49-F238E27FC236}">
                <a16:creationId xmlns:a16="http://schemas.microsoft.com/office/drawing/2014/main" id="{E7F2D6B2-018D-4CF8-8B1D-C3AAFC4A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B98F4EA-3733-40F0-9D8B-57120028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6033DE78-2CE8-46FB-AF72-940D7EC8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0897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0964" name="Line 5">
            <a:extLst>
              <a:ext uri="{FF2B5EF4-FFF2-40B4-BE49-F238E27FC236}">
                <a16:creationId xmlns:a16="http://schemas.microsoft.com/office/drawing/2014/main" id="{E9857FC6-B99C-4680-BE0F-94063EC9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A357457D-1B54-4D53-B613-1F4405EF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6" name="Line 7">
            <a:extLst>
              <a:ext uri="{FF2B5EF4-FFF2-40B4-BE49-F238E27FC236}">
                <a16:creationId xmlns:a16="http://schemas.microsoft.com/office/drawing/2014/main" id="{7B0C27E3-B0DD-42D0-A994-EE0452C47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7" name="Line 8">
            <a:extLst>
              <a:ext uri="{FF2B5EF4-FFF2-40B4-BE49-F238E27FC236}">
                <a16:creationId xmlns:a16="http://schemas.microsoft.com/office/drawing/2014/main" id="{5ECF510B-7FD9-46B7-ABBC-49E38FA3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FE94B93A-3CF9-4F1F-8A81-E7ABD1D51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2F890302-7A55-4560-A243-7652A12A8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0498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0" name="Line 11">
            <a:extLst>
              <a:ext uri="{FF2B5EF4-FFF2-40B4-BE49-F238E27FC236}">
                <a16:creationId xmlns:a16="http://schemas.microsoft.com/office/drawing/2014/main" id="{86E3DC9C-9336-4BA6-9CFF-18F24ADAD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1" name="Line 16">
            <a:extLst>
              <a:ext uri="{FF2B5EF4-FFF2-40B4-BE49-F238E27FC236}">
                <a16:creationId xmlns:a16="http://schemas.microsoft.com/office/drawing/2014/main" id="{8B0D8937-FA71-44E9-A3D9-13609C0E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2" name="Line 17">
            <a:extLst>
              <a:ext uri="{FF2B5EF4-FFF2-40B4-BE49-F238E27FC236}">
                <a16:creationId xmlns:a16="http://schemas.microsoft.com/office/drawing/2014/main" id="{B6BA69CF-8374-4E21-8E6E-07481FC0F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3" name="Line 18">
            <a:extLst>
              <a:ext uri="{FF2B5EF4-FFF2-40B4-BE49-F238E27FC236}">
                <a16:creationId xmlns:a16="http://schemas.microsoft.com/office/drawing/2014/main" id="{9C543D80-DEDD-4D9F-A643-048C1634E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4" name="Line 19">
            <a:extLst>
              <a:ext uri="{FF2B5EF4-FFF2-40B4-BE49-F238E27FC236}">
                <a16:creationId xmlns:a16="http://schemas.microsoft.com/office/drawing/2014/main" id="{E22A1BE4-0B97-4C3F-A9B7-D38ADBF6C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5" name="Line 20">
            <a:extLst>
              <a:ext uri="{FF2B5EF4-FFF2-40B4-BE49-F238E27FC236}">
                <a16:creationId xmlns:a16="http://schemas.microsoft.com/office/drawing/2014/main" id="{78830F6E-7883-4694-BBFD-9B08C91AE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6" name="Line 21">
            <a:extLst>
              <a:ext uri="{FF2B5EF4-FFF2-40B4-BE49-F238E27FC236}">
                <a16:creationId xmlns:a16="http://schemas.microsoft.com/office/drawing/2014/main" id="{0B873C80-41A0-4B21-B859-EC1C1C62281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7" name="Text Box 22">
            <a:extLst>
              <a:ext uri="{FF2B5EF4-FFF2-40B4-BE49-F238E27FC236}">
                <a16:creationId xmlns:a16="http://schemas.microsoft.com/office/drawing/2014/main" id="{BC74808C-0B6E-43B5-B00D-8AB83A96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8" name="Text Box 23">
            <a:extLst>
              <a:ext uri="{FF2B5EF4-FFF2-40B4-BE49-F238E27FC236}">
                <a16:creationId xmlns:a16="http://schemas.microsoft.com/office/drawing/2014/main" id="{3C554C3E-BE54-4714-97AE-0799B06B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9" name="Text Box 24">
            <a:extLst>
              <a:ext uri="{FF2B5EF4-FFF2-40B4-BE49-F238E27FC236}">
                <a16:creationId xmlns:a16="http://schemas.microsoft.com/office/drawing/2014/main" id="{2A43A289-46F4-499B-BFD6-B749BB0C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0" name="Text Box 25">
            <a:extLst>
              <a:ext uri="{FF2B5EF4-FFF2-40B4-BE49-F238E27FC236}">
                <a16:creationId xmlns:a16="http://schemas.microsoft.com/office/drawing/2014/main" id="{8B9B0B19-13D9-4C87-AB25-4CA90E65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1" name="Text Box 26">
            <a:extLst>
              <a:ext uri="{FF2B5EF4-FFF2-40B4-BE49-F238E27FC236}">
                <a16:creationId xmlns:a16="http://schemas.microsoft.com/office/drawing/2014/main" id="{FA0192EB-9CA5-4781-88BF-37E75FBC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2" name="Text Box 27">
            <a:extLst>
              <a:ext uri="{FF2B5EF4-FFF2-40B4-BE49-F238E27FC236}">
                <a16:creationId xmlns:a16="http://schemas.microsoft.com/office/drawing/2014/main" id="{9104082D-0C87-463F-8660-00F52059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3" name="Text Box 28">
            <a:extLst>
              <a:ext uri="{FF2B5EF4-FFF2-40B4-BE49-F238E27FC236}">
                <a16:creationId xmlns:a16="http://schemas.microsoft.com/office/drawing/2014/main" id="{64E8D392-475B-4E0E-B774-3C90560B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0984" name="Text Box 29">
            <a:extLst>
              <a:ext uri="{FF2B5EF4-FFF2-40B4-BE49-F238E27FC236}">
                <a16:creationId xmlns:a16="http://schemas.microsoft.com/office/drawing/2014/main" id="{1EB8111F-667D-42E7-9D73-245B7E48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0985" name="Line 30">
            <a:extLst>
              <a:ext uri="{FF2B5EF4-FFF2-40B4-BE49-F238E27FC236}">
                <a16:creationId xmlns:a16="http://schemas.microsoft.com/office/drawing/2014/main" id="{6CA892EE-C6BD-4816-B868-0277B7B5AC5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6" name="Text Box 31">
            <a:extLst>
              <a:ext uri="{FF2B5EF4-FFF2-40B4-BE49-F238E27FC236}">
                <a16:creationId xmlns:a16="http://schemas.microsoft.com/office/drawing/2014/main" id="{3F4594F5-5779-4AFF-B985-51628272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7" name="Line 32">
            <a:extLst>
              <a:ext uri="{FF2B5EF4-FFF2-40B4-BE49-F238E27FC236}">
                <a16:creationId xmlns:a16="http://schemas.microsoft.com/office/drawing/2014/main" id="{C34C6CC5-D03E-4D38-992C-3EAE56D7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8" name="Line 33">
            <a:extLst>
              <a:ext uri="{FF2B5EF4-FFF2-40B4-BE49-F238E27FC236}">
                <a16:creationId xmlns:a16="http://schemas.microsoft.com/office/drawing/2014/main" id="{6F040545-06AC-4FBC-B383-AE7C32928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9" name="Text Box 34">
            <a:extLst>
              <a:ext uri="{FF2B5EF4-FFF2-40B4-BE49-F238E27FC236}">
                <a16:creationId xmlns:a16="http://schemas.microsoft.com/office/drawing/2014/main" id="{5CA69B2C-3582-4739-861F-6548DD15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0" name="Text Box 35">
            <a:extLst>
              <a:ext uri="{FF2B5EF4-FFF2-40B4-BE49-F238E27FC236}">
                <a16:creationId xmlns:a16="http://schemas.microsoft.com/office/drawing/2014/main" id="{B36F1533-81CA-4BB4-A70C-4BA2FCD4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1" name="Text Box 36">
            <a:extLst>
              <a:ext uri="{FF2B5EF4-FFF2-40B4-BE49-F238E27FC236}">
                <a16:creationId xmlns:a16="http://schemas.microsoft.com/office/drawing/2014/main" id="{70E5B598-7C0F-406E-B02D-E259E8AA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2" name="Line 37">
            <a:extLst>
              <a:ext uri="{FF2B5EF4-FFF2-40B4-BE49-F238E27FC236}">
                <a16:creationId xmlns:a16="http://schemas.microsoft.com/office/drawing/2014/main" id="{BBD9FB1F-3ED9-490C-A870-68F488F4DAE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3" name="Line 38">
            <a:extLst>
              <a:ext uri="{FF2B5EF4-FFF2-40B4-BE49-F238E27FC236}">
                <a16:creationId xmlns:a16="http://schemas.microsoft.com/office/drawing/2014/main" id="{D6E87DE8-C3E3-4827-ADDA-FAE65E33D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4" name="Line 39">
            <a:extLst>
              <a:ext uri="{FF2B5EF4-FFF2-40B4-BE49-F238E27FC236}">
                <a16:creationId xmlns:a16="http://schemas.microsoft.com/office/drawing/2014/main" id="{2A2CAC9A-69AB-405E-9FCD-17384B7F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5" name="Line 44">
            <a:extLst>
              <a:ext uri="{FF2B5EF4-FFF2-40B4-BE49-F238E27FC236}">
                <a16:creationId xmlns:a16="http://schemas.microsoft.com/office/drawing/2014/main" id="{DCC14CEF-D65F-4E2D-8D2F-B67BD47E621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6" name="Text Box 45">
            <a:extLst>
              <a:ext uri="{FF2B5EF4-FFF2-40B4-BE49-F238E27FC236}">
                <a16:creationId xmlns:a16="http://schemas.microsoft.com/office/drawing/2014/main" id="{381CAD0B-069F-4FFE-A509-87D7358A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7" name="Text Box 46">
            <a:extLst>
              <a:ext uri="{FF2B5EF4-FFF2-40B4-BE49-F238E27FC236}">
                <a16:creationId xmlns:a16="http://schemas.microsoft.com/office/drawing/2014/main" id="{6B9A0F5A-674B-46FF-B959-81A65F0B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8" name="Text Box 47">
            <a:extLst>
              <a:ext uri="{FF2B5EF4-FFF2-40B4-BE49-F238E27FC236}">
                <a16:creationId xmlns:a16="http://schemas.microsoft.com/office/drawing/2014/main" id="{AD59B0D1-F030-49F0-A39C-BA33E95E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9" name="Line 48">
            <a:extLst>
              <a:ext uri="{FF2B5EF4-FFF2-40B4-BE49-F238E27FC236}">
                <a16:creationId xmlns:a16="http://schemas.microsoft.com/office/drawing/2014/main" id="{378470C9-94B8-48C0-885F-9A26C96B1F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4AA8737-4DD9-44CA-9F2D-53342393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91514A64-1B74-413E-AC81-D768CC92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6791BD28-C377-4FB5-AA7A-890AF2104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C635A1FA-68FD-4CC1-9EB9-9C8C09E9C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61F7C8E4-CB9B-4161-8991-565A1D003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3B07D9BE-FAC3-4FF8-B686-5F9EC4811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BA8E9055-2E90-461A-B8DC-0D8369933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7F699FC9-7BFF-4DA1-8D29-AE198D00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6FC441E3-A1AB-47FD-9F49-859E0F68D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4449C119-932F-47C5-9EFD-BB6389FD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0" name="Line 16">
            <a:extLst>
              <a:ext uri="{FF2B5EF4-FFF2-40B4-BE49-F238E27FC236}">
                <a16:creationId xmlns:a16="http://schemas.microsoft.com/office/drawing/2014/main" id="{F5BDC70C-F79B-4026-B003-EB2DD8F2E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1" name="Line 17">
            <a:extLst>
              <a:ext uri="{FF2B5EF4-FFF2-40B4-BE49-F238E27FC236}">
                <a16:creationId xmlns:a16="http://schemas.microsoft.com/office/drawing/2014/main" id="{B3B37BC6-E0CE-401A-9219-4ACFA439A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2" name="Line 18">
            <a:extLst>
              <a:ext uri="{FF2B5EF4-FFF2-40B4-BE49-F238E27FC236}">
                <a16:creationId xmlns:a16="http://schemas.microsoft.com/office/drawing/2014/main" id="{C968B974-950D-4FB8-9DC1-001073C2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3" name="Line 19">
            <a:extLst>
              <a:ext uri="{FF2B5EF4-FFF2-40B4-BE49-F238E27FC236}">
                <a16:creationId xmlns:a16="http://schemas.microsoft.com/office/drawing/2014/main" id="{E5E71AE8-9AA4-4D03-B7CA-3B07FC0E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4" name="Line 20">
            <a:extLst>
              <a:ext uri="{FF2B5EF4-FFF2-40B4-BE49-F238E27FC236}">
                <a16:creationId xmlns:a16="http://schemas.microsoft.com/office/drawing/2014/main" id="{DA748A5F-42B1-41C8-B00A-1B0F5D1D5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5" name="Line 21">
            <a:extLst>
              <a:ext uri="{FF2B5EF4-FFF2-40B4-BE49-F238E27FC236}">
                <a16:creationId xmlns:a16="http://schemas.microsoft.com/office/drawing/2014/main" id="{32FC1819-B4E0-4D9D-8321-9449AA1456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6" name="Text Box 22">
            <a:extLst>
              <a:ext uri="{FF2B5EF4-FFF2-40B4-BE49-F238E27FC236}">
                <a16:creationId xmlns:a16="http://schemas.microsoft.com/office/drawing/2014/main" id="{2AFC9EB5-2FBC-4FD0-B8DC-125E75EC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7" name="Text Box 23">
            <a:extLst>
              <a:ext uri="{FF2B5EF4-FFF2-40B4-BE49-F238E27FC236}">
                <a16:creationId xmlns:a16="http://schemas.microsoft.com/office/drawing/2014/main" id="{AADCC769-782B-404D-9487-B4465D1E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8" name="Text Box 24">
            <a:extLst>
              <a:ext uri="{FF2B5EF4-FFF2-40B4-BE49-F238E27FC236}">
                <a16:creationId xmlns:a16="http://schemas.microsoft.com/office/drawing/2014/main" id="{29A2B998-D2A6-40F5-AD08-E5C14A97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29" name="Text Box 25">
            <a:extLst>
              <a:ext uri="{FF2B5EF4-FFF2-40B4-BE49-F238E27FC236}">
                <a16:creationId xmlns:a16="http://schemas.microsoft.com/office/drawing/2014/main" id="{1EA51951-24C9-4570-8606-7C32ABDC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0" name="Text Box 26">
            <a:extLst>
              <a:ext uri="{FF2B5EF4-FFF2-40B4-BE49-F238E27FC236}">
                <a16:creationId xmlns:a16="http://schemas.microsoft.com/office/drawing/2014/main" id="{08AEABAD-4C0A-4654-AC57-18568C26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1" name="Text Box 27">
            <a:extLst>
              <a:ext uri="{FF2B5EF4-FFF2-40B4-BE49-F238E27FC236}">
                <a16:creationId xmlns:a16="http://schemas.microsoft.com/office/drawing/2014/main" id="{F8A15CB0-3365-47AB-B14C-63C374AB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2" name="Text Box 28">
            <a:extLst>
              <a:ext uri="{FF2B5EF4-FFF2-40B4-BE49-F238E27FC236}">
                <a16:creationId xmlns:a16="http://schemas.microsoft.com/office/drawing/2014/main" id="{4EF1918F-9387-45EA-B7BE-82D96AEE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3033" name="Text Box 29">
            <a:extLst>
              <a:ext uri="{FF2B5EF4-FFF2-40B4-BE49-F238E27FC236}">
                <a16:creationId xmlns:a16="http://schemas.microsoft.com/office/drawing/2014/main" id="{B2F7A67B-0297-4345-93ED-65560965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3034" name="Line 30">
            <a:extLst>
              <a:ext uri="{FF2B5EF4-FFF2-40B4-BE49-F238E27FC236}">
                <a16:creationId xmlns:a16="http://schemas.microsoft.com/office/drawing/2014/main" id="{331C5E92-37EC-424D-B682-43C7BA8713C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5" name="Text Box 31">
            <a:extLst>
              <a:ext uri="{FF2B5EF4-FFF2-40B4-BE49-F238E27FC236}">
                <a16:creationId xmlns:a16="http://schemas.microsoft.com/office/drawing/2014/main" id="{ADD1CCC1-060C-4B48-ACE1-E8902FC9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6" name="Line 32">
            <a:extLst>
              <a:ext uri="{FF2B5EF4-FFF2-40B4-BE49-F238E27FC236}">
                <a16:creationId xmlns:a16="http://schemas.microsoft.com/office/drawing/2014/main" id="{A7E43E36-DD12-4A8B-9C49-86A69457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7" name="Line 33">
            <a:extLst>
              <a:ext uri="{FF2B5EF4-FFF2-40B4-BE49-F238E27FC236}">
                <a16:creationId xmlns:a16="http://schemas.microsoft.com/office/drawing/2014/main" id="{AB288B28-10C0-49C3-B0DC-C63181E2673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8" name="Text Box 34">
            <a:extLst>
              <a:ext uri="{FF2B5EF4-FFF2-40B4-BE49-F238E27FC236}">
                <a16:creationId xmlns:a16="http://schemas.microsoft.com/office/drawing/2014/main" id="{2CDBB19B-83C1-4B2B-807F-7C749E96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39" name="Text Box 35">
            <a:extLst>
              <a:ext uri="{FF2B5EF4-FFF2-40B4-BE49-F238E27FC236}">
                <a16:creationId xmlns:a16="http://schemas.microsoft.com/office/drawing/2014/main" id="{EC1BA447-AEF0-42EF-A3F6-C2C0EC21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0" name="Text Box 36">
            <a:extLst>
              <a:ext uri="{FF2B5EF4-FFF2-40B4-BE49-F238E27FC236}">
                <a16:creationId xmlns:a16="http://schemas.microsoft.com/office/drawing/2014/main" id="{283CA179-FB48-48D7-9637-101FDF2D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1" name="Line 37">
            <a:extLst>
              <a:ext uri="{FF2B5EF4-FFF2-40B4-BE49-F238E27FC236}">
                <a16:creationId xmlns:a16="http://schemas.microsoft.com/office/drawing/2014/main" id="{9A2255D6-27CB-4C12-8768-D88D8B2605A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2" name="Line 38">
            <a:extLst>
              <a:ext uri="{FF2B5EF4-FFF2-40B4-BE49-F238E27FC236}">
                <a16:creationId xmlns:a16="http://schemas.microsoft.com/office/drawing/2014/main" id="{4F0E9E50-977E-4272-BB86-3F61AD809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3" name="Line 39">
            <a:extLst>
              <a:ext uri="{FF2B5EF4-FFF2-40B4-BE49-F238E27FC236}">
                <a16:creationId xmlns:a16="http://schemas.microsoft.com/office/drawing/2014/main" id="{EE3C0271-AE56-4BE9-9562-19F36AAA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4" name="Line 40">
            <a:extLst>
              <a:ext uri="{FF2B5EF4-FFF2-40B4-BE49-F238E27FC236}">
                <a16:creationId xmlns:a16="http://schemas.microsoft.com/office/drawing/2014/main" id="{BF380938-27DC-471B-868F-516E7B6379B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5" name="Text Box 41">
            <a:extLst>
              <a:ext uri="{FF2B5EF4-FFF2-40B4-BE49-F238E27FC236}">
                <a16:creationId xmlns:a16="http://schemas.microsoft.com/office/drawing/2014/main" id="{E4B34109-369B-45C5-8E00-A7F0D07C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6" name="Text Box 42">
            <a:extLst>
              <a:ext uri="{FF2B5EF4-FFF2-40B4-BE49-F238E27FC236}">
                <a16:creationId xmlns:a16="http://schemas.microsoft.com/office/drawing/2014/main" id="{6C1A7755-5174-4A49-B31B-88AFD79C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7" name="Text Box 43">
            <a:extLst>
              <a:ext uri="{FF2B5EF4-FFF2-40B4-BE49-F238E27FC236}">
                <a16:creationId xmlns:a16="http://schemas.microsoft.com/office/drawing/2014/main" id="{9028FF93-9E46-4E6E-98A9-83106594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8" name="Line 44">
            <a:extLst>
              <a:ext uri="{FF2B5EF4-FFF2-40B4-BE49-F238E27FC236}">
                <a16:creationId xmlns:a16="http://schemas.microsoft.com/office/drawing/2014/main" id="{7C3F5C39-3F7F-476D-A846-4A57831C283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9" name="Line 45">
            <a:extLst>
              <a:ext uri="{FF2B5EF4-FFF2-40B4-BE49-F238E27FC236}">
                <a16:creationId xmlns:a16="http://schemas.microsoft.com/office/drawing/2014/main" id="{AAFCB768-7DA1-44CB-9F79-504362D4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C276320-CC83-483F-BB38-8B75AC6E1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Compression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CB40D3F-B3A4-4566-B408-0E608879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size of data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(number of bits needed to represent data)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Benefits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storage needed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transmission cost / latency / bandwidth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E74F377-760E-4F48-A907-1579949A9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7E9D5F72-B1B4-4361-9AF5-6CA2FFCC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858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B9A3A5D2-23CE-4076-AC2B-8135A8B1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B9E767D1-7E77-450D-9F06-F96927BC4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C5833F47-5B5E-4B3A-9869-E1C6FD96C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3" name="Line 8">
            <a:extLst>
              <a:ext uri="{FF2B5EF4-FFF2-40B4-BE49-F238E27FC236}">
                <a16:creationId xmlns:a16="http://schemas.microsoft.com/office/drawing/2014/main" id="{705D4F43-6318-41D8-8446-32D2CBA0C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4" name="Line 9">
            <a:extLst>
              <a:ext uri="{FF2B5EF4-FFF2-40B4-BE49-F238E27FC236}">
                <a16:creationId xmlns:a16="http://schemas.microsoft.com/office/drawing/2014/main" id="{E7146DBA-57A8-4786-91F8-A62492EA8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36775D7F-2EE6-40D2-979A-0B4C55C0E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6" name="Line 16">
            <a:extLst>
              <a:ext uri="{FF2B5EF4-FFF2-40B4-BE49-F238E27FC236}">
                <a16:creationId xmlns:a16="http://schemas.microsoft.com/office/drawing/2014/main" id="{6B1E338E-BD59-448C-96FD-DAA573FE5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7" name="Line 17">
            <a:extLst>
              <a:ext uri="{FF2B5EF4-FFF2-40B4-BE49-F238E27FC236}">
                <a16:creationId xmlns:a16="http://schemas.microsoft.com/office/drawing/2014/main" id="{8C0FA4E2-F4D8-4450-B844-55F7A8A6F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8" name="Line 18">
            <a:extLst>
              <a:ext uri="{FF2B5EF4-FFF2-40B4-BE49-F238E27FC236}">
                <a16:creationId xmlns:a16="http://schemas.microsoft.com/office/drawing/2014/main" id="{0B9F443A-09BD-4CC5-B42C-8EAD827F1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9" name="Line 19">
            <a:extLst>
              <a:ext uri="{FF2B5EF4-FFF2-40B4-BE49-F238E27FC236}">
                <a16:creationId xmlns:a16="http://schemas.microsoft.com/office/drawing/2014/main" id="{D7509DCD-0402-4435-B8AB-A30F9CE2B95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0" name="Text Box 20">
            <a:extLst>
              <a:ext uri="{FF2B5EF4-FFF2-40B4-BE49-F238E27FC236}">
                <a16:creationId xmlns:a16="http://schemas.microsoft.com/office/drawing/2014/main" id="{90693090-8524-4C81-AF94-B2D609DC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1" name="Text Box 21">
            <a:extLst>
              <a:ext uri="{FF2B5EF4-FFF2-40B4-BE49-F238E27FC236}">
                <a16:creationId xmlns:a16="http://schemas.microsoft.com/office/drawing/2014/main" id="{10D87C19-17A2-4044-BB53-0C737165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2" name="Text Box 22">
            <a:extLst>
              <a:ext uri="{FF2B5EF4-FFF2-40B4-BE49-F238E27FC236}">
                <a16:creationId xmlns:a16="http://schemas.microsoft.com/office/drawing/2014/main" id="{EE6BD679-43AF-4498-B887-264801DD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3" name="Text Box 23">
            <a:extLst>
              <a:ext uri="{FF2B5EF4-FFF2-40B4-BE49-F238E27FC236}">
                <a16:creationId xmlns:a16="http://schemas.microsoft.com/office/drawing/2014/main" id="{C292DC5A-4D19-4217-AEE8-C99D5507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4" name="Text Box 24">
            <a:extLst>
              <a:ext uri="{FF2B5EF4-FFF2-40B4-BE49-F238E27FC236}">
                <a16:creationId xmlns:a16="http://schemas.microsoft.com/office/drawing/2014/main" id="{6F7422FF-BC12-476B-88F3-7F9291C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75" name="Text Box 25">
            <a:extLst>
              <a:ext uri="{FF2B5EF4-FFF2-40B4-BE49-F238E27FC236}">
                <a16:creationId xmlns:a16="http://schemas.microsoft.com/office/drawing/2014/main" id="{52DFAD41-C197-4D85-8A87-E91C6499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5076" name="Line 26">
            <a:extLst>
              <a:ext uri="{FF2B5EF4-FFF2-40B4-BE49-F238E27FC236}">
                <a16:creationId xmlns:a16="http://schemas.microsoft.com/office/drawing/2014/main" id="{876B715F-5F2A-4AF6-8B9C-2358BDB877F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7" name="Text Box 27">
            <a:extLst>
              <a:ext uri="{FF2B5EF4-FFF2-40B4-BE49-F238E27FC236}">
                <a16:creationId xmlns:a16="http://schemas.microsoft.com/office/drawing/2014/main" id="{8C74D9E5-DB3A-4D55-963A-FDD12C10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8" name="Line 28">
            <a:extLst>
              <a:ext uri="{FF2B5EF4-FFF2-40B4-BE49-F238E27FC236}">
                <a16:creationId xmlns:a16="http://schemas.microsoft.com/office/drawing/2014/main" id="{506D46A1-C2EB-478F-8577-CFEE979C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9" name="Line 29">
            <a:extLst>
              <a:ext uri="{FF2B5EF4-FFF2-40B4-BE49-F238E27FC236}">
                <a16:creationId xmlns:a16="http://schemas.microsoft.com/office/drawing/2014/main" id="{14248703-0916-489E-BBB1-AA63079258F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0" name="Text Box 30">
            <a:extLst>
              <a:ext uri="{FF2B5EF4-FFF2-40B4-BE49-F238E27FC236}">
                <a16:creationId xmlns:a16="http://schemas.microsoft.com/office/drawing/2014/main" id="{74E38838-DAF6-4EAE-B1EE-00C782D8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1" name="Text Box 31">
            <a:extLst>
              <a:ext uri="{FF2B5EF4-FFF2-40B4-BE49-F238E27FC236}">
                <a16:creationId xmlns:a16="http://schemas.microsoft.com/office/drawing/2014/main" id="{67E7279A-2B34-4708-8C9A-5103EEB1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2" name="Text Box 32">
            <a:extLst>
              <a:ext uri="{FF2B5EF4-FFF2-40B4-BE49-F238E27FC236}">
                <a16:creationId xmlns:a16="http://schemas.microsoft.com/office/drawing/2014/main" id="{867D77F1-FF20-48B7-AB8F-B6A1494B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83" name="Line 33">
            <a:extLst>
              <a:ext uri="{FF2B5EF4-FFF2-40B4-BE49-F238E27FC236}">
                <a16:creationId xmlns:a16="http://schemas.microsoft.com/office/drawing/2014/main" id="{2848F331-0F2D-4ECC-B1EF-4964B3C7D7D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4" name="Line 34">
            <a:extLst>
              <a:ext uri="{FF2B5EF4-FFF2-40B4-BE49-F238E27FC236}">
                <a16:creationId xmlns:a16="http://schemas.microsoft.com/office/drawing/2014/main" id="{2B43514E-F133-4F23-9636-0C3211FA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5" name="Line 35">
            <a:extLst>
              <a:ext uri="{FF2B5EF4-FFF2-40B4-BE49-F238E27FC236}">
                <a16:creationId xmlns:a16="http://schemas.microsoft.com/office/drawing/2014/main" id="{E30D9D5B-68CB-4D4E-9E44-0593C30F1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6" name="Line 36">
            <a:extLst>
              <a:ext uri="{FF2B5EF4-FFF2-40B4-BE49-F238E27FC236}">
                <a16:creationId xmlns:a16="http://schemas.microsoft.com/office/drawing/2014/main" id="{040FCA47-7DB9-4B81-9146-6CC6222AAAF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7" name="Text Box 37">
            <a:extLst>
              <a:ext uri="{FF2B5EF4-FFF2-40B4-BE49-F238E27FC236}">
                <a16:creationId xmlns:a16="http://schemas.microsoft.com/office/drawing/2014/main" id="{26AD6E89-FF70-4863-B8B2-E7FA3881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8" name="Text Box 38">
            <a:extLst>
              <a:ext uri="{FF2B5EF4-FFF2-40B4-BE49-F238E27FC236}">
                <a16:creationId xmlns:a16="http://schemas.microsoft.com/office/drawing/2014/main" id="{4A351B71-F807-489A-A9CC-AFAE89A0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9" name="Text Box 39">
            <a:extLst>
              <a:ext uri="{FF2B5EF4-FFF2-40B4-BE49-F238E27FC236}">
                <a16:creationId xmlns:a16="http://schemas.microsoft.com/office/drawing/2014/main" id="{4528AA03-6679-4CB1-A630-11087B6B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90" name="Line 40">
            <a:extLst>
              <a:ext uri="{FF2B5EF4-FFF2-40B4-BE49-F238E27FC236}">
                <a16:creationId xmlns:a16="http://schemas.microsoft.com/office/drawing/2014/main" id="{FC3BA37F-4E1A-4A99-85C0-99227557B82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1" name="Line 41">
            <a:extLst>
              <a:ext uri="{FF2B5EF4-FFF2-40B4-BE49-F238E27FC236}">
                <a16:creationId xmlns:a16="http://schemas.microsoft.com/office/drawing/2014/main" id="{BCA75609-FACA-4828-BF84-4713A7D35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2" name="Line 42">
            <a:extLst>
              <a:ext uri="{FF2B5EF4-FFF2-40B4-BE49-F238E27FC236}">
                <a16:creationId xmlns:a16="http://schemas.microsoft.com/office/drawing/2014/main" id="{071B42FF-929C-46D3-9582-EC671F129E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214938" y="49641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3" name="Text Box 43">
            <a:extLst>
              <a:ext uri="{FF2B5EF4-FFF2-40B4-BE49-F238E27FC236}">
                <a16:creationId xmlns:a16="http://schemas.microsoft.com/office/drawing/2014/main" id="{AFE40F33-782E-4141-B085-FC59CA98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4" name="Text Box 44">
            <a:extLst>
              <a:ext uri="{FF2B5EF4-FFF2-40B4-BE49-F238E27FC236}">
                <a16:creationId xmlns:a16="http://schemas.microsoft.com/office/drawing/2014/main" id="{FCF39F0C-8964-4B80-A607-DBA96D5B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5" name="Text Box 45">
            <a:extLst>
              <a:ext uri="{FF2B5EF4-FFF2-40B4-BE49-F238E27FC236}">
                <a16:creationId xmlns:a16="http://schemas.microsoft.com/office/drawing/2014/main" id="{B8D491B4-5271-48E6-82F7-5A135990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572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dirty="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96" name="Line 46">
            <a:extLst>
              <a:ext uri="{FF2B5EF4-FFF2-40B4-BE49-F238E27FC236}">
                <a16:creationId xmlns:a16="http://schemas.microsoft.com/office/drawing/2014/main" id="{438B2623-8539-410F-A80D-7F3CB19E57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557838" y="49545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A33CCBAF-F240-4671-894B-B7B5ECEC0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B94BD960-E758-4094-BA91-AF1085FB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48C52223-625D-4598-806C-049F97F0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09" name="Line 6">
            <a:extLst>
              <a:ext uri="{FF2B5EF4-FFF2-40B4-BE49-F238E27FC236}">
                <a16:creationId xmlns:a16="http://schemas.microsoft.com/office/drawing/2014/main" id="{AD6DA412-E3B1-409D-B1A8-D3C76635F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0" name="Line 7">
            <a:extLst>
              <a:ext uri="{FF2B5EF4-FFF2-40B4-BE49-F238E27FC236}">
                <a16:creationId xmlns:a16="http://schemas.microsoft.com/office/drawing/2014/main" id="{53A5B815-A518-49E1-8FDD-4E366DD1A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2AF16187-4616-4C6F-8114-8C9FF7963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994BF0DE-FD5B-459E-B3CF-5E77A4CCC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84EB57D9-2774-4298-9842-36CE2652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F7C2A683-671E-453B-B0F3-0C8DDEA8F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5" name="Line 16">
            <a:extLst>
              <a:ext uri="{FF2B5EF4-FFF2-40B4-BE49-F238E27FC236}">
                <a16:creationId xmlns:a16="http://schemas.microsoft.com/office/drawing/2014/main" id="{63550363-8694-4321-93EB-57B9DCA7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6" name="Line 17">
            <a:extLst>
              <a:ext uri="{FF2B5EF4-FFF2-40B4-BE49-F238E27FC236}">
                <a16:creationId xmlns:a16="http://schemas.microsoft.com/office/drawing/2014/main" id="{4EB471D5-51C4-4D48-A226-068EC8C26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7" name="Line 18">
            <a:extLst>
              <a:ext uri="{FF2B5EF4-FFF2-40B4-BE49-F238E27FC236}">
                <a16:creationId xmlns:a16="http://schemas.microsoft.com/office/drawing/2014/main" id="{EDD7605D-020E-4F6B-A5FB-1F1116B4E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8" name="Line 19">
            <a:extLst>
              <a:ext uri="{FF2B5EF4-FFF2-40B4-BE49-F238E27FC236}">
                <a16:creationId xmlns:a16="http://schemas.microsoft.com/office/drawing/2014/main" id="{C43F4F31-236B-4571-AB80-E7498C95525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9" name="Text Box 20">
            <a:extLst>
              <a:ext uri="{FF2B5EF4-FFF2-40B4-BE49-F238E27FC236}">
                <a16:creationId xmlns:a16="http://schemas.microsoft.com/office/drawing/2014/main" id="{2B7B81F6-9804-44AF-9AD6-49957EF1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0" name="Text Box 21">
            <a:extLst>
              <a:ext uri="{FF2B5EF4-FFF2-40B4-BE49-F238E27FC236}">
                <a16:creationId xmlns:a16="http://schemas.microsoft.com/office/drawing/2014/main" id="{A281DE7D-B386-47F4-ADF4-FF7C8690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1" name="Text Box 22">
            <a:extLst>
              <a:ext uri="{FF2B5EF4-FFF2-40B4-BE49-F238E27FC236}">
                <a16:creationId xmlns:a16="http://schemas.microsoft.com/office/drawing/2014/main" id="{FB14D6F9-B344-4621-8DB5-0D639DC9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2" name="Text Box 23">
            <a:extLst>
              <a:ext uri="{FF2B5EF4-FFF2-40B4-BE49-F238E27FC236}">
                <a16:creationId xmlns:a16="http://schemas.microsoft.com/office/drawing/2014/main" id="{5A548A9C-9CF0-4CAA-9D80-3C1E3DB9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3" name="Text Box 24">
            <a:extLst>
              <a:ext uri="{FF2B5EF4-FFF2-40B4-BE49-F238E27FC236}">
                <a16:creationId xmlns:a16="http://schemas.microsoft.com/office/drawing/2014/main" id="{0299A9D9-B68B-49E4-91A1-67935D50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24" name="Text Box 25">
            <a:extLst>
              <a:ext uri="{FF2B5EF4-FFF2-40B4-BE49-F238E27FC236}">
                <a16:creationId xmlns:a16="http://schemas.microsoft.com/office/drawing/2014/main" id="{84BAE99B-FB21-48CD-A875-4B6911EE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7125" name="Line 26">
            <a:extLst>
              <a:ext uri="{FF2B5EF4-FFF2-40B4-BE49-F238E27FC236}">
                <a16:creationId xmlns:a16="http://schemas.microsoft.com/office/drawing/2014/main" id="{6232CAFE-721A-4AD9-BFE2-4BF394B8870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6" name="Text Box 27">
            <a:extLst>
              <a:ext uri="{FF2B5EF4-FFF2-40B4-BE49-F238E27FC236}">
                <a16:creationId xmlns:a16="http://schemas.microsoft.com/office/drawing/2014/main" id="{9154AFDB-D020-4FF3-9272-BCD41B26F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7" name="Line 28">
            <a:extLst>
              <a:ext uri="{FF2B5EF4-FFF2-40B4-BE49-F238E27FC236}">
                <a16:creationId xmlns:a16="http://schemas.microsoft.com/office/drawing/2014/main" id="{FEEE7E8E-10A3-459E-9351-F6B4A440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8" name="Line 29">
            <a:extLst>
              <a:ext uri="{FF2B5EF4-FFF2-40B4-BE49-F238E27FC236}">
                <a16:creationId xmlns:a16="http://schemas.microsoft.com/office/drawing/2014/main" id="{A31A20DF-FC62-4FF1-9DDB-B8B9C4B04BA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9" name="Text Box 30">
            <a:extLst>
              <a:ext uri="{FF2B5EF4-FFF2-40B4-BE49-F238E27FC236}">
                <a16:creationId xmlns:a16="http://schemas.microsoft.com/office/drawing/2014/main" id="{A639C155-B2E3-4AC9-A17A-4D8BC114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0" name="Text Box 31">
            <a:extLst>
              <a:ext uri="{FF2B5EF4-FFF2-40B4-BE49-F238E27FC236}">
                <a16:creationId xmlns:a16="http://schemas.microsoft.com/office/drawing/2014/main" id="{13E580AD-BB77-4F4F-BB77-BB68F95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1" name="Text Box 32">
            <a:extLst>
              <a:ext uri="{FF2B5EF4-FFF2-40B4-BE49-F238E27FC236}">
                <a16:creationId xmlns:a16="http://schemas.microsoft.com/office/drawing/2014/main" id="{1E7D7453-E1A7-45D4-83DB-28211CF2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2" name="Line 33">
            <a:extLst>
              <a:ext uri="{FF2B5EF4-FFF2-40B4-BE49-F238E27FC236}">
                <a16:creationId xmlns:a16="http://schemas.microsoft.com/office/drawing/2014/main" id="{DDE1D01B-911C-459D-9138-038E9332BA1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3" name="Line 34">
            <a:extLst>
              <a:ext uri="{FF2B5EF4-FFF2-40B4-BE49-F238E27FC236}">
                <a16:creationId xmlns:a16="http://schemas.microsoft.com/office/drawing/2014/main" id="{1260EC62-269D-4201-881C-048E3B68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4" name="Line 35">
            <a:extLst>
              <a:ext uri="{FF2B5EF4-FFF2-40B4-BE49-F238E27FC236}">
                <a16:creationId xmlns:a16="http://schemas.microsoft.com/office/drawing/2014/main" id="{93FCDFCC-18A0-49EB-849B-B285651C7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5" name="Line 36">
            <a:extLst>
              <a:ext uri="{FF2B5EF4-FFF2-40B4-BE49-F238E27FC236}">
                <a16:creationId xmlns:a16="http://schemas.microsoft.com/office/drawing/2014/main" id="{806287F2-0823-4588-BEBD-11D83FD701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6" name="Text Box 37">
            <a:extLst>
              <a:ext uri="{FF2B5EF4-FFF2-40B4-BE49-F238E27FC236}">
                <a16:creationId xmlns:a16="http://schemas.microsoft.com/office/drawing/2014/main" id="{ECF15F77-7C33-4271-8590-B72BD37C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7" name="Text Box 38">
            <a:extLst>
              <a:ext uri="{FF2B5EF4-FFF2-40B4-BE49-F238E27FC236}">
                <a16:creationId xmlns:a16="http://schemas.microsoft.com/office/drawing/2014/main" id="{8FACF6B3-FA80-4A60-BDC9-18F42381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8" name="Text Box 39">
            <a:extLst>
              <a:ext uri="{FF2B5EF4-FFF2-40B4-BE49-F238E27FC236}">
                <a16:creationId xmlns:a16="http://schemas.microsoft.com/office/drawing/2014/main" id="{69580579-6E56-430F-8EC2-7814E42F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9" name="Line 40">
            <a:extLst>
              <a:ext uri="{FF2B5EF4-FFF2-40B4-BE49-F238E27FC236}">
                <a16:creationId xmlns:a16="http://schemas.microsoft.com/office/drawing/2014/main" id="{4834A14B-DFCE-4418-8795-74CDCC3474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0" name="Line 41">
            <a:extLst>
              <a:ext uri="{FF2B5EF4-FFF2-40B4-BE49-F238E27FC236}">
                <a16:creationId xmlns:a16="http://schemas.microsoft.com/office/drawing/2014/main" id="{1B246866-3EFC-4A73-BFE5-6189A2E98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1" name="Line 42">
            <a:extLst>
              <a:ext uri="{FF2B5EF4-FFF2-40B4-BE49-F238E27FC236}">
                <a16:creationId xmlns:a16="http://schemas.microsoft.com/office/drawing/2014/main" id="{8BDB5B06-BB2F-43AA-9E08-CC073AC5D39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2" name="Text Box 43">
            <a:extLst>
              <a:ext uri="{FF2B5EF4-FFF2-40B4-BE49-F238E27FC236}">
                <a16:creationId xmlns:a16="http://schemas.microsoft.com/office/drawing/2014/main" id="{1CC5BDC9-778E-4496-8E56-2131DD59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3" name="Text Box 44">
            <a:extLst>
              <a:ext uri="{FF2B5EF4-FFF2-40B4-BE49-F238E27FC236}">
                <a16:creationId xmlns:a16="http://schemas.microsoft.com/office/drawing/2014/main" id="{11752701-566D-45CA-9F05-2C348A33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4" name="Text Box 45">
            <a:extLst>
              <a:ext uri="{FF2B5EF4-FFF2-40B4-BE49-F238E27FC236}">
                <a16:creationId xmlns:a16="http://schemas.microsoft.com/office/drawing/2014/main" id="{5A287D37-51D6-4B2D-938E-EF953E96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45" name="Line 46">
            <a:extLst>
              <a:ext uri="{FF2B5EF4-FFF2-40B4-BE49-F238E27FC236}">
                <a16:creationId xmlns:a16="http://schemas.microsoft.com/office/drawing/2014/main" id="{4AD19ECE-674F-4AFD-8340-5162E11937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6" name="Line 47">
            <a:extLst>
              <a:ext uri="{FF2B5EF4-FFF2-40B4-BE49-F238E27FC236}">
                <a16:creationId xmlns:a16="http://schemas.microsoft.com/office/drawing/2014/main" id="{EE433BA6-7128-4DB0-9847-32DBE8F1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F01C3A4-039F-4119-AB64-3FB1CFD2D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3081038-B293-4C92-AFD3-10C70787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3CFFDDB4-B89F-4F7F-8819-A44ACFF9A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CF26F394-F685-4E64-A4ED-665CCE429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4A100B79-F33D-4F11-8696-DEAEBB133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4E90CAB0-57DD-4428-A8D9-652907BF9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FD0EFCD7-0D03-40B6-83DC-F6A69521B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1" name="Line 19">
            <a:extLst>
              <a:ext uri="{FF2B5EF4-FFF2-40B4-BE49-F238E27FC236}">
                <a16:creationId xmlns:a16="http://schemas.microsoft.com/office/drawing/2014/main" id="{6CED8564-D909-4B05-A3E1-9F3CEDAF83A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2" name="Text Box 20">
            <a:extLst>
              <a:ext uri="{FF2B5EF4-FFF2-40B4-BE49-F238E27FC236}">
                <a16:creationId xmlns:a16="http://schemas.microsoft.com/office/drawing/2014/main" id="{B3B3D3F7-DAEF-4EE1-8D12-599704DA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2E9E3C06-BF08-42F1-930B-3164CE8E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4" name="Text Box 24">
            <a:extLst>
              <a:ext uri="{FF2B5EF4-FFF2-40B4-BE49-F238E27FC236}">
                <a16:creationId xmlns:a16="http://schemas.microsoft.com/office/drawing/2014/main" id="{73B30F24-F4A8-49C5-A14A-0BF8D7CF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65" name="Text Box 25">
            <a:extLst>
              <a:ext uri="{FF2B5EF4-FFF2-40B4-BE49-F238E27FC236}">
                <a16:creationId xmlns:a16="http://schemas.microsoft.com/office/drawing/2014/main" id="{9901D261-6FB9-4D11-9B3C-213DBE52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9166" name="Line 26">
            <a:extLst>
              <a:ext uri="{FF2B5EF4-FFF2-40B4-BE49-F238E27FC236}">
                <a16:creationId xmlns:a16="http://schemas.microsoft.com/office/drawing/2014/main" id="{12FAF3DF-B50C-4387-8A85-6C80E433B5F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7" name="Text Box 27">
            <a:extLst>
              <a:ext uri="{FF2B5EF4-FFF2-40B4-BE49-F238E27FC236}">
                <a16:creationId xmlns:a16="http://schemas.microsoft.com/office/drawing/2014/main" id="{AA838412-FA50-45C2-A0B6-AF044EFB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68" name="Line 28">
            <a:extLst>
              <a:ext uri="{FF2B5EF4-FFF2-40B4-BE49-F238E27FC236}">
                <a16:creationId xmlns:a16="http://schemas.microsoft.com/office/drawing/2014/main" id="{09390378-DF45-48AA-BC3F-F86DBFA59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9" name="Line 29">
            <a:extLst>
              <a:ext uri="{FF2B5EF4-FFF2-40B4-BE49-F238E27FC236}">
                <a16:creationId xmlns:a16="http://schemas.microsoft.com/office/drawing/2014/main" id="{32BC9A74-4511-4329-8F3C-E18208FCE6A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0" name="Text Box 30">
            <a:extLst>
              <a:ext uri="{FF2B5EF4-FFF2-40B4-BE49-F238E27FC236}">
                <a16:creationId xmlns:a16="http://schemas.microsoft.com/office/drawing/2014/main" id="{10E62248-D6C8-43EF-8DC8-23A7AFC7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1" name="Text Box 31">
            <a:extLst>
              <a:ext uri="{FF2B5EF4-FFF2-40B4-BE49-F238E27FC236}">
                <a16:creationId xmlns:a16="http://schemas.microsoft.com/office/drawing/2014/main" id="{1632BC76-60A0-498B-9C92-DF667FE3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2" name="Text Box 32">
            <a:extLst>
              <a:ext uri="{FF2B5EF4-FFF2-40B4-BE49-F238E27FC236}">
                <a16:creationId xmlns:a16="http://schemas.microsoft.com/office/drawing/2014/main" id="{99064975-6037-4C03-9C20-96B26B4D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3" name="Line 33">
            <a:extLst>
              <a:ext uri="{FF2B5EF4-FFF2-40B4-BE49-F238E27FC236}">
                <a16:creationId xmlns:a16="http://schemas.microsoft.com/office/drawing/2014/main" id="{6E51BFB9-CE1D-424F-9E08-D13249653C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4" name="Line 36">
            <a:extLst>
              <a:ext uri="{FF2B5EF4-FFF2-40B4-BE49-F238E27FC236}">
                <a16:creationId xmlns:a16="http://schemas.microsoft.com/office/drawing/2014/main" id="{B93506AB-7A74-4B4B-A39C-E96F6D1F450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5" name="Text Box 37">
            <a:extLst>
              <a:ext uri="{FF2B5EF4-FFF2-40B4-BE49-F238E27FC236}">
                <a16:creationId xmlns:a16="http://schemas.microsoft.com/office/drawing/2014/main" id="{F1BC8DFF-2AE5-4AD1-A8DA-250C397E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6" name="Text Box 38">
            <a:extLst>
              <a:ext uri="{FF2B5EF4-FFF2-40B4-BE49-F238E27FC236}">
                <a16:creationId xmlns:a16="http://schemas.microsoft.com/office/drawing/2014/main" id="{5C81F98E-FB34-48E2-8D2B-42191AFF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7" name="Text Box 39">
            <a:extLst>
              <a:ext uri="{FF2B5EF4-FFF2-40B4-BE49-F238E27FC236}">
                <a16:creationId xmlns:a16="http://schemas.microsoft.com/office/drawing/2014/main" id="{2CFDE23A-792A-4D86-B19B-BED254B02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8" name="Line 40">
            <a:extLst>
              <a:ext uri="{FF2B5EF4-FFF2-40B4-BE49-F238E27FC236}">
                <a16:creationId xmlns:a16="http://schemas.microsoft.com/office/drawing/2014/main" id="{D4F73EF2-08FA-4DEC-95C1-E8890B81EF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9" name="Line 42">
            <a:extLst>
              <a:ext uri="{FF2B5EF4-FFF2-40B4-BE49-F238E27FC236}">
                <a16:creationId xmlns:a16="http://schemas.microsoft.com/office/drawing/2014/main" id="{F42878C7-26F3-47BB-A861-6F18C1C93D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0" name="Text Box 43">
            <a:extLst>
              <a:ext uri="{FF2B5EF4-FFF2-40B4-BE49-F238E27FC236}">
                <a16:creationId xmlns:a16="http://schemas.microsoft.com/office/drawing/2014/main" id="{DD19C608-2688-4774-8096-15BC2B7B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1" name="Text Box 44">
            <a:extLst>
              <a:ext uri="{FF2B5EF4-FFF2-40B4-BE49-F238E27FC236}">
                <a16:creationId xmlns:a16="http://schemas.microsoft.com/office/drawing/2014/main" id="{0DF5F29F-02F8-4B95-9D23-BD226953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2" name="Text Box 45">
            <a:extLst>
              <a:ext uri="{FF2B5EF4-FFF2-40B4-BE49-F238E27FC236}">
                <a16:creationId xmlns:a16="http://schemas.microsoft.com/office/drawing/2014/main" id="{2D2D0853-093F-427E-B61F-B6F90995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3" name="Line 46">
            <a:extLst>
              <a:ext uri="{FF2B5EF4-FFF2-40B4-BE49-F238E27FC236}">
                <a16:creationId xmlns:a16="http://schemas.microsoft.com/office/drawing/2014/main" id="{F119A43D-E4AD-4112-9E7E-4F1D24CA6F6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4" name="Line 48">
            <a:extLst>
              <a:ext uri="{FF2B5EF4-FFF2-40B4-BE49-F238E27FC236}">
                <a16:creationId xmlns:a16="http://schemas.microsoft.com/office/drawing/2014/main" id="{22A99345-E5D6-4134-A404-69B74212E63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5" name="Text Box 49">
            <a:extLst>
              <a:ext uri="{FF2B5EF4-FFF2-40B4-BE49-F238E27FC236}">
                <a16:creationId xmlns:a16="http://schemas.microsoft.com/office/drawing/2014/main" id="{00D768C9-9549-44B3-83E1-58F190E9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6" name="Text Box 50">
            <a:extLst>
              <a:ext uri="{FF2B5EF4-FFF2-40B4-BE49-F238E27FC236}">
                <a16:creationId xmlns:a16="http://schemas.microsoft.com/office/drawing/2014/main" id="{E2253A85-5713-4C48-9519-60768A63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7" name="Text Box 51">
            <a:extLst>
              <a:ext uri="{FF2B5EF4-FFF2-40B4-BE49-F238E27FC236}">
                <a16:creationId xmlns:a16="http://schemas.microsoft.com/office/drawing/2014/main" id="{7D724840-39F3-45BD-8CB4-DE2844DC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8" name="Line 52">
            <a:extLst>
              <a:ext uri="{FF2B5EF4-FFF2-40B4-BE49-F238E27FC236}">
                <a16:creationId xmlns:a16="http://schemas.microsoft.com/office/drawing/2014/main" id="{E9201B4E-B957-4D62-91E9-5E42DDF6B3C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9" name="Line 53">
            <a:extLst>
              <a:ext uri="{FF2B5EF4-FFF2-40B4-BE49-F238E27FC236}">
                <a16:creationId xmlns:a16="http://schemas.microsoft.com/office/drawing/2014/main" id="{6FE65848-70BF-4D59-A8A4-138D85B8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0" name="Line 54">
            <a:extLst>
              <a:ext uri="{FF2B5EF4-FFF2-40B4-BE49-F238E27FC236}">
                <a16:creationId xmlns:a16="http://schemas.microsoft.com/office/drawing/2014/main" id="{C32DF180-5851-4BF9-9A5B-AAA6B9221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1" name="Line 55">
            <a:extLst>
              <a:ext uri="{FF2B5EF4-FFF2-40B4-BE49-F238E27FC236}">
                <a16:creationId xmlns:a16="http://schemas.microsoft.com/office/drawing/2014/main" id="{026E6404-B415-4157-9155-18BF2D4B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2" name="Line 56">
            <a:extLst>
              <a:ext uri="{FF2B5EF4-FFF2-40B4-BE49-F238E27FC236}">
                <a16:creationId xmlns:a16="http://schemas.microsoft.com/office/drawing/2014/main" id="{B3C2808D-9E84-41E6-8D86-9E11C3AC7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3" name="Line 57">
            <a:extLst>
              <a:ext uri="{FF2B5EF4-FFF2-40B4-BE49-F238E27FC236}">
                <a16:creationId xmlns:a16="http://schemas.microsoft.com/office/drawing/2014/main" id="{81D3126C-0899-4E15-91C7-26B332EF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AFFCB72-7CF1-49D2-A77B-3D27105A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04CD38B-E5F8-4001-83A5-5A07BEAD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E0C5712F-DF35-47CE-A29F-8C11DD61E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51D1D999-C873-4337-9369-1A733C601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6183E5CD-13A5-4DE3-9D08-276C5B828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CEA1E71D-93DD-4FAB-82AD-F6B216FC8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73000032-2BE1-47E7-B1E9-A4ED23BD5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980731AF-03F5-4C65-B316-4164E72F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E07AB273-ADFD-4515-961E-582D1E9B29B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1E2FF6AB-95D6-429E-A8F9-A1778273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822A05E3-4356-46E3-997F-CCF803A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21843901-9142-4190-8ADF-2354100C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E55F774C-6AC8-4702-B6E1-C0AFB820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520F5C54-1C48-4C5A-8A16-01712D01E7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C137A179-F5B5-4C40-AF68-A3173DFA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793EB8F9-0C91-4BFF-A1C3-E2C362A22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4A34ABB1-7788-4C2C-A2B7-A17080AE056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8F836E4A-63DB-4EE2-8028-18F40A0E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68E82E79-91FA-4AFD-8424-A52C8877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616F5AE2-49E0-4214-8370-0FD0F388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7952BCCD-FF88-474B-A232-6EB0DE6424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A1CB1BC6-7EC4-40F0-B19A-D6ADB136294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F4E6C617-08B7-437A-AAE9-0F44EF42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45F5731F-3DDB-4342-AC38-E6C372B17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8E01F594-6971-4435-8F8C-A458E8A8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4A8E2C92-47FE-4A56-82F5-7A85D2ABF6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A1618EE0-DF86-4771-9F94-44A3DCCDC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9" name="Text Box 29">
            <a:extLst>
              <a:ext uri="{FF2B5EF4-FFF2-40B4-BE49-F238E27FC236}">
                <a16:creationId xmlns:a16="http://schemas.microsoft.com/office/drawing/2014/main" id="{6F706EDB-D766-49B0-A72B-76F73E77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8C61E6E1-9B73-46EC-B274-D43C6B03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1" name="Text Box 31">
            <a:extLst>
              <a:ext uri="{FF2B5EF4-FFF2-40B4-BE49-F238E27FC236}">
                <a16:creationId xmlns:a16="http://schemas.microsoft.com/office/drawing/2014/main" id="{5EDE2E9B-4C96-4292-82B7-B25F7FA7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6B7B51F3-B6A3-48CA-A9BA-48956030551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5B1D6373-6A79-4839-B70C-605DD02E08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A31DFBCD-2D3E-407B-B5E0-2CDBA9ED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9636D0A8-FA9A-462C-AB19-0127E0D0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65FFE70F-2245-4E3B-B102-B3D8B0E7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7" name="Line 37">
            <a:extLst>
              <a:ext uri="{FF2B5EF4-FFF2-40B4-BE49-F238E27FC236}">
                <a16:creationId xmlns:a16="http://schemas.microsoft.com/office/drawing/2014/main" id="{F2532E3F-566D-4172-83E3-8D5772909F3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8" name="Line 38">
            <a:extLst>
              <a:ext uri="{FF2B5EF4-FFF2-40B4-BE49-F238E27FC236}">
                <a16:creationId xmlns:a16="http://schemas.microsoft.com/office/drawing/2014/main" id="{FDBA7E37-8A26-4CEE-BC2A-03E0FC5FE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9" name="Line 39">
            <a:extLst>
              <a:ext uri="{FF2B5EF4-FFF2-40B4-BE49-F238E27FC236}">
                <a16:creationId xmlns:a16="http://schemas.microsoft.com/office/drawing/2014/main" id="{ABA36F31-D31B-48FF-AE45-833784414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242B2FF0-34E9-4E78-9F99-1592FFCDA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1" name="Line 41">
            <a:extLst>
              <a:ext uri="{FF2B5EF4-FFF2-40B4-BE49-F238E27FC236}">
                <a16:creationId xmlns:a16="http://schemas.microsoft.com/office/drawing/2014/main" id="{F5A03FA4-06AC-4A56-9A1F-DAA62A60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2" name="Line 42">
            <a:extLst>
              <a:ext uri="{FF2B5EF4-FFF2-40B4-BE49-F238E27FC236}">
                <a16:creationId xmlns:a16="http://schemas.microsoft.com/office/drawing/2014/main" id="{01D427FC-8C2B-4B12-A697-5E64DA0DB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3" name="Line 43">
            <a:extLst>
              <a:ext uri="{FF2B5EF4-FFF2-40B4-BE49-F238E27FC236}">
                <a16:creationId xmlns:a16="http://schemas.microsoft.com/office/drawing/2014/main" id="{0F9B9017-7CEB-4E0D-8289-46BC6230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3DED153-C27D-4902-9C0B-C8BE5C6C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E8A4487-CE0A-425A-900E-2D9209B9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5968D0A-BEC5-4D92-8EFE-C7A2EA84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E21B491-8FF3-4EE5-B4C6-54AD4BA7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9E9538A5-956D-488E-AC97-72DD605CC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E59CF3DF-422E-420B-AFEC-685049DDB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25B42883-C2E6-4462-9034-C74AC1CB2EF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063FB67A-417D-48A6-AE9C-4E6D3472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3D49F8DE-493C-4BEE-A47E-56CB4B68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04D1CFE4-F38A-49FA-8E9B-6C2B2F49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id="{D6C2D06A-72F6-4CCC-8D7C-35DE7B6B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3261" name="Line 15">
            <a:extLst>
              <a:ext uri="{FF2B5EF4-FFF2-40B4-BE49-F238E27FC236}">
                <a16:creationId xmlns:a16="http://schemas.microsoft.com/office/drawing/2014/main" id="{FADC1E9A-730A-40FB-BD92-F67FC4B61C8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2" name="Text Box 16">
            <a:extLst>
              <a:ext uri="{FF2B5EF4-FFF2-40B4-BE49-F238E27FC236}">
                <a16:creationId xmlns:a16="http://schemas.microsoft.com/office/drawing/2014/main" id="{20C43ABE-1A8D-40FF-AABF-767026B1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3" name="Line 18">
            <a:extLst>
              <a:ext uri="{FF2B5EF4-FFF2-40B4-BE49-F238E27FC236}">
                <a16:creationId xmlns:a16="http://schemas.microsoft.com/office/drawing/2014/main" id="{401E9637-E647-4ACC-9854-E5D1E3F7706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4" name="Text Box 19">
            <a:extLst>
              <a:ext uri="{FF2B5EF4-FFF2-40B4-BE49-F238E27FC236}">
                <a16:creationId xmlns:a16="http://schemas.microsoft.com/office/drawing/2014/main" id="{BA2A7313-82EC-4E7E-8FAF-B05D9207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5" name="Text Box 20">
            <a:extLst>
              <a:ext uri="{FF2B5EF4-FFF2-40B4-BE49-F238E27FC236}">
                <a16:creationId xmlns:a16="http://schemas.microsoft.com/office/drawing/2014/main" id="{4610391A-36D7-4E46-8F71-C994C114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644C6295-D49E-45DB-837A-6B9CFF5D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7" name="Line 22">
            <a:extLst>
              <a:ext uri="{FF2B5EF4-FFF2-40B4-BE49-F238E27FC236}">
                <a16:creationId xmlns:a16="http://schemas.microsoft.com/office/drawing/2014/main" id="{2398662C-B953-4FAA-91EA-7692528C1BE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8" name="Line 23">
            <a:extLst>
              <a:ext uri="{FF2B5EF4-FFF2-40B4-BE49-F238E27FC236}">
                <a16:creationId xmlns:a16="http://schemas.microsoft.com/office/drawing/2014/main" id="{CC70B706-C2F6-49A2-B1A6-13542C2C228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F5391720-C33D-49EF-A2F8-0BDB73B1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8354694E-BA69-4748-9186-56C65457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1" name="Text Box 26">
            <a:extLst>
              <a:ext uri="{FF2B5EF4-FFF2-40B4-BE49-F238E27FC236}">
                <a16:creationId xmlns:a16="http://schemas.microsoft.com/office/drawing/2014/main" id="{E71B74F6-DFC6-4015-831A-D3AD13F4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72" name="Line 27">
            <a:extLst>
              <a:ext uri="{FF2B5EF4-FFF2-40B4-BE49-F238E27FC236}">
                <a16:creationId xmlns:a16="http://schemas.microsoft.com/office/drawing/2014/main" id="{3973C650-8A29-47DC-BE1B-8231815FC5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3" name="Line 28">
            <a:extLst>
              <a:ext uri="{FF2B5EF4-FFF2-40B4-BE49-F238E27FC236}">
                <a16:creationId xmlns:a16="http://schemas.microsoft.com/office/drawing/2014/main" id="{57B6D456-A5FD-4439-828F-11673CFEF0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4" name="Text Box 29">
            <a:extLst>
              <a:ext uri="{FF2B5EF4-FFF2-40B4-BE49-F238E27FC236}">
                <a16:creationId xmlns:a16="http://schemas.microsoft.com/office/drawing/2014/main" id="{B1C02014-1498-44E0-B706-F6D4C236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5" name="Text Box 30">
            <a:extLst>
              <a:ext uri="{FF2B5EF4-FFF2-40B4-BE49-F238E27FC236}">
                <a16:creationId xmlns:a16="http://schemas.microsoft.com/office/drawing/2014/main" id="{355C4DDF-730D-4F75-8129-C486FE54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6" name="Text Box 31">
            <a:extLst>
              <a:ext uri="{FF2B5EF4-FFF2-40B4-BE49-F238E27FC236}">
                <a16:creationId xmlns:a16="http://schemas.microsoft.com/office/drawing/2014/main" id="{FCFF3A60-1374-496C-9F0B-7214980D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77" name="Line 32">
            <a:extLst>
              <a:ext uri="{FF2B5EF4-FFF2-40B4-BE49-F238E27FC236}">
                <a16:creationId xmlns:a16="http://schemas.microsoft.com/office/drawing/2014/main" id="{68831EBA-0D43-4274-BDFC-98DADAD722D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8" name="Line 33">
            <a:extLst>
              <a:ext uri="{FF2B5EF4-FFF2-40B4-BE49-F238E27FC236}">
                <a16:creationId xmlns:a16="http://schemas.microsoft.com/office/drawing/2014/main" id="{A861F7F1-F26B-445B-8B9E-31D0B0E1E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9" name="Text Box 34">
            <a:extLst>
              <a:ext uri="{FF2B5EF4-FFF2-40B4-BE49-F238E27FC236}">
                <a16:creationId xmlns:a16="http://schemas.microsoft.com/office/drawing/2014/main" id="{044171FD-0352-46C8-90ED-9F9266A4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0" name="Text Box 35">
            <a:extLst>
              <a:ext uri="{FF2B5EF4-FFF2-40B4-BE49-F238E27FC236}">
                <a16:creationId xmlns:a16="http://schemas.microsoft.com/office/drawing/2014/main" id="{3C9B3341-DCD2-46D0-8805-36548711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1" name="Text Box 36">
            <a:extLst>
              <a:ext uri="{FF2B5EF4-FFF2-40B4-BE49-F238E27FC236}">
                <a16:creationId xmlns:a16="http://schemas.microsoft.com/office/drawing/2014/main" id="{758880AD-7C01-4F2E-A5F6-6AE132C6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2" name="Line 37">
            <a:extLst>
              <a:ext uri="{FF2B5EF4-FFF2-40B4-BE49-F238E27FC236}">
                <a16:creationId xmlns:a16="http://schemas.microsoft.com/office/drawing/2014/main" id="{D7C9BEC7-4FCC-44C9-B56B-979481DC93E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3" name="Line 39">
            <a:extLst>
              <a:ext uri="{FF2B5EF4-FFF2-40B4-BE49-F238E27FC236}">
                <a16:creationId xmlns:a16="http://schemas.microsoft.com/office/drawing/2014/main" id="{07291164-7C19-457A-A39A-B2492E38B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4" name="Line 40">
            <a:extLst>
              <a:ext uri="{FF2B5EF4-FFF2-40B4-BE49-F238E27FC236}">
                <a16:creationId xmlns:a16="http://schemas.microsoft.com/office/drawing/2014/main" id="{2CBFEABA-BB13-4162-902D-A7B01736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5" name="Line 41">
            <a:extLst>
              <a:ext uri="{FF2B5EF4-FFF2-40B4-BE49-F238E27FC236}">
                <a16:creationId xmlns:a16="http://schemas.microsoft.com/office/drawing/2014/main" id="{B80368CB-C592-4A35-9E8E-84A21B127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6" name="Line 42">
            <a:extLst>
              <a:ext uri="{FF2B5EF4-FFF2-40B4-BE49-F238E27FC236}">
                <a16:creationId xmlns:a16="http://schemas.microsoft.com/office/drawing/2014/main" id="{41517A4E-C3E7-44B1-B47F-301BA68A7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7" name="Line 43">
            <a:extLst>
              <a:ext uri="{FF2B5EF4-FFF2-40B4-BE49-F238E27FC236}">
                <a16:creationId xmlns:a16="http://schemas.microsoft.com/office/drawing/2014/main" id="{776D703C-8580-41AD-85EF-B43F10C29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8" name="Text Box 44">
            <a:extLst>
              <a:ext uri="{FF2B5EF4-FFF2-40B4-BE49-F238E27FC236}">
                <a16:creationId xmlns:a16="http://schemas.microsoft.com/office/drawing/2014/main" id="{9220FF9F-8E02-479B-8E45-C4EC12F7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9" name="Line 45">
            <a:extLst>
              <a:ext uri="{FF2B5EF4-FFF2-40B4-BE49-F238E27FC236}">
                <a16:creationId xmlns:a16="http://schemas.microsoft.com/office/drawing/2014/main" id="{E7254FF0-700C-45C9-8EC7-C2423E760A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90" name="Line 46">
            <a:extLst>
              <a:ext uri="{FF2B5EF4-FFF2-40B4-BE49-F238E27FC236}">
                <a16:creationId xmlns:a16="http://schemas.microsoft.com/office/drawing/2014/main" id="{784227C1-2067-41C5-8A54-8FE666B551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E2FD716-F5E7-4262-8D47-098EA4A05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C261F87-A819-47DF-A1D4-F2F3EC6E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C53D63CF-7E06-46AD-A3A7-6FF32AD29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C2EE26C5-2C98-4366-ADC6-8031E2D58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5BB48AC2-E091-41DE-8ED7-E2CAB257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1A0488FC-9C26-410E-86EC-CE643EA8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B424244-E211-4051-9459-9D5BCEC07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CD73FB69-BAC1-4929-BEF4-490F4730BF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6" name="Text Box 11">
            <a:extLst>
              <a:ext uri="{FF2B5EF4-FFF2-40B4-BE49-F238E27FC236}">
                <a16:creationId xmlns:a16="http://schemas.microsoft.com/office/drawing/2014/main" id="{93C48B39-BAE3-42BF-B5D9-9F0F089B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1DB9AB6F-DFEE-4E90-85CC-E0713F8C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8" name="Text Box 13">
            <a:extLst>
              <a:ext uri="{FF2B5EF4-FFF2-40B4-BE49-F238E27FC236}">
                <a16:creationId xmlns:a16="http://schemas.microsoft.com/office/drawing/2014/main" id="{65F1E69A-25BC-4CF7-92E7-C0CA7C521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3FF35B1E-A7DB-4723-AE70-1F29DF6D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id="{3001827C-A05F-45DF-917C-BF066A146D5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1AA27A75-84E2-4370-B98F-F7024F2D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8D364C5C-3167-4D5C-A6B3-1C49452532E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53BDF6CA-630E-4AEA-BAD7-BE5AE3C2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4" name="Text Box 19">
            <a:extLst>
              <a:ext uri="{FF2B5EF4-FFF2-40B4-BE49-F238E27FC236}">
                <a16:creationId xmlns:a16="http://schemas.microsoft.com/office/drawing/2014/main" id="{65F2A08E-B7EE-4A67-A893-36116A5C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B1226D98-C32F-438D-9A61-A2B2A7552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6" name="Line 21">
            <a:extLst>
              <a:ext uri="{FF2B5EF4-FFF2-40B4-BE49-F238E27FC236}">
                <a16:creationId xmlns:a16="http://schemas.microsoft.com/office/drawing/2014/main" id="{DE2F0FB8-A165-41AB-A229-8324EC62AC0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id="{AFEB2D25-664B-425A-9B57-66E34E380DB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8" name="Text Box 23">
            <a:extLst>
              <a:ext uri="{FF2B5EF4-FFF2-40B4-BE49-F238E27FC236}">
                <a16:creationId xmlns:a16="http://schemas.microsoft.com/office/drawing/2014/main" id="{025AF55E-D358-4517-ACB8-21CB2750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9" name="Text Box 24">
            <a:extLst>
              <a:ext uri="{FF2B5EF4-FFF2-40B4-BE49-F238E27FC236}">
                <a16:creationId xmlns:a16="http://schemas.microsoft.com/office/drawing/2014/main" id="{190D26B6-C643-45DE-AB20-6795B356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0" name="Text Box 25">
            <a:extLst>
              <a:ext uri="{FF2B5EF4-FFF2-40B4-BE49-F238E27FC236}">
                <a16:creationId xmlns:a16="http://schemas.microsoft.com/office/drawing/2014/main" id="{043A0F48-AD70-48B7-A252-5EA6754C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BD21E330-7332-4F0F-9F15-A85BCBDE0D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746C6FE3-750F-4FBF-BE34-0BAAA194904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3" name="Text Box 28">
            <a:extLst>
              <a:ext uri="{FF2B5EF4-FFF2-40B4-BE49-F238E27FC236}">
                <a16:creationId xmlns:a16="http://schemas.microsoft.com/office/drawing/2014/main" id="{FFE713F8-7F0E-41D9-BFF6-DBE5FC54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4" name="Text Box 29">
            <a:extLst>
              <a:ext uri="{FF2B5EF4-FFF2-40B4-BE49-F238E27FC236}">
                <a16:creationId xmlns:a16="http://schemas.microsoft.com/office/drawing/2014/main" id="{6B39C896-FA42-48EF-8388-E6460286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5" name="Text Box 30">
            <a:extLst>
              <a:ext uri="{FF2B5EF4-FFF2-40B4-BE49-F238E27FC236}">
                <a16:creationId xmlns:a16="http://schemas.microsoft.com/office/drawing/2014/main" id="{0FCB8DA5-E9C0-498E-9CEA-262E98E3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26" name="Line 31">
            <a:extLst>
              <a:ext uri="{FF2B5EF4-FFF2-40B4-BE49-F238E27FC236}">
                <a16:creationId xmlns:a16="http://schemas.microsoft.com/office/drawing/2014/main" id="{2033D01E-0B8B-49BA-BAF7-2E51D39935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7" name="Line 32">
            <a:extLst>
              <a:ext uri="{FF2B5EF4-FFF2-40B4-BE49-F238E27FC236}">
                <a16:creationId xmlns:a16="http://schemas.microsoft.com/office/drawing/2014/main" id="{72EEC6E3-785D-426A-84B5-5A8DC19CBF3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8" name="Text Box 33">
            <a:extLst>
              <a:ext uri="{FF2B5EF4-FFF2-40B4-BE49-F238E27FC236}">
                <a16:creationId xmlns:a16="http://schemas.microsoft.com/office/drawing/2014/main" id="{D21E7B27-0426-4CB8-80E2-51C4E7820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9" name="Text Box 34">
            <a:extLst>
              <a:ext uri="{FF2B5EF4-FFF2-40B4-BE49-F238E27FC236}">
                <a16:creationId xmlns:a16="http://schemas.microsoft.com/office/drawing/2014/main" id="{AC6856C4-86C2-4542-BA49-FC9FAF43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30" name="Text Box 35">
            <a:extLst>
              <a:ext uri="{FF2B5EF4-FFF2-40B4-BE49-F238E27FC236}">
                <a16:creationId xmlns:a16="http://schemas.microsoft.com/office/drawing/2014/main" id="{C4A7C7B4-169E-455F-AE6C-6B04D6F7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1" name="Line 36">
            <a:extLst>
              <a:ext uri="{FF2B5EF4-FFF2-40B4-BE49-F238E27FC236}">
                <a16:creationId xmlns:a16="http://schemas.microsoft.com/office/drawing/2014/main" id="{3C93BD0D-4A2D-4EB3-8902-02A6D91EF32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2" name="Line 37">
            <a:extLst>
              <a:ext uri="{FF2B5EF4-FFF2-40B4-BE49-F238E27FC236}">
                <a16:creationId xmlns:a16="http://schemas.microsoft.com/office/drawing/2014/main" id="{735646E4-212E-4075-96BB-9197B87B7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3" name="Line 38">
            <a:extLst>
              <a:ext uri="{FF2B5EF4-FFF2-40B4-BE49-F238E27FC236}">
                <a16:creationId xmlns:a16="http://schemas.microsoft.com/office/drawing/2014/main" id="{BAEDF935-F95A-4435-B378-46E2991BC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4" name="Line 39">
            <a:extLst>
              <a:ext uri="{FF2B5EF4-FFF2-40B4-BE49-F238E27FC236}">
                <a16:creationId xmlns:a16="http://schemas.microsoft.com/office/drawing/2014/main" id="{BBD0B2C2-AA30-4AC8-88EE-17B168E2C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5" name="Line 40">
            <a:extLst>
              <a:ext uri="{FF2B5EF4-FFF2-40B4-BE49-F238E27FC236}">
                <a16:creationId xmlns:a16="http://schemas.microsoft.com/office/drawing/2014/main" id="{B9492D8F-EB9D-4A94-A4F0-154405EBC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6" name="Line 41">
            <a:extLst>
              <a:ext uri="{FF2B5EF4-FFF2-40B4-BE49-F238E27FC236}">
                <a16:creationId xmlns:a16="http://schemas.microsoft.com/office/drawing/2014/main" id="{555A80DD-DC44-45FD-B14F-A7D3DA13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7" name="Text Box 42">
            <a:extLst>
              <a:ext uri="{FF2B5EF4-FFF2-40B4-BE49-F238E27FC236}">
                <a16:creationId xmlns:a16="http://schemas.microsoft.com/office/drawing/2014/main" id="{27293773-11C7-4156-82C1-4F84D5AA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8" name="Line 43">
            <a:extLst>
              <a:ext uri="{FF2B5EF4-FFF2-40B4-BE49-F238E27FC236}">
                <a16:creationId xmlns:a16="http://schemas.microsoft.com/office/drawing/2014/main" id="{425D96F1-4D3A-4862-9345-79310E3A81E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9" name="Line 44">
            <a:extLst>
              <a:ext uri="{FF2B5EF4-FFF2-40B4-BE49-F238E27FC236}">
                <a16:creationId xmlns:a16="http://schemas.microsoft.com/office/drawing/2014/main" id="{3D90029B-9422-4966-B118-41BAD2905C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40" name="Line 45">
            <a:extLst>
              <a:ext uri="{FF2B5EF4-FFF2-40B4-BE49-F238E27FC236}">
                <a16:creationId xmlns:a16="http://schemas.microsoft.com/office/drawing/2014/main" id="{214E6AB7-1C15-47D3-9795-FA201FF8C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B99A93E9-7C24-412B-BDD1-D08FCB74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EDBA91-4837-4A40-8704-D5F65007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103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941B2A2F-7697-448A-8CD2-700F4C9B7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F037A010-A83A-4A7A-AA41-4C7DB152F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C3268632-D609-4159-800A-400395B25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1" name="Line 10">
            <a:extLst>
              <a:ext uri="{FF2B5EF4-FFF2-40B4-BE49-F238E27FC236}">
                <a16:creationId xmlns:a16="http://schemas.microsoft.com/office/drawing/2014/main" id="{6D30935D-3CCC-40FB-8BE3-1905515A28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2" name="Text Box 11">
            <a:extLst>
              <a:ext uri="{FF2B5EF4-FFF2-40B4-BE49-F238E27FC236}">
                <a16:creationId xmlns:a16="http://schemas.microsoft.com/office/drawing/2014/main" id="{91927B51-22CF-4B5F-B419-313E1B73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3" name="Text Box 12">
            <a:extLst>
              <a:ext uri="{FF2B5EF4-FFF2-40B4-BE49-F238E27FC236}">
                <a16:creationId xmlns:a16="http://schemas.microsoft.com/office/drawing/2014/main" id="{2E8207F8-FDDF-4199-93F8-2031A6178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4" name="Text Box 13">
            <a:extLst>
              <a:ext uri="{FF2B5EF4-FFF2-40B4-BE49-F238E27FC236}">
                <a16:creationId xmlns:a16="http://schemas.microsoft.com/office/drawing/2014/main" id="{9BFF81C5-E147-4F11-9642-8205BF2D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316538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55" name="Text Box 14">
            <a:extLst>
              <a:ext uri="{FF2B5EF4-FFF2-40B4-BE49-F238E27FC236}">
                <a16:creationId xmlns:a16="http://schemas.microsoft.com/office/drawing/2014/main" id="{C1A3D703-E9B5-40C7-9204-8DE8ED4E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7356" name="Line 15">
            <a:extLst>
              <a:ext uri="{FF2B5EF4-FFF2-40B4-BE49-F238E27FC236}">
                <a16:creationId xmlns:a16="http://schemas.microsoft.com/office/drawing/2014/main" id="{B2192272-4422-474C-A16C-7E42868B47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7" name="Text Box 16">
            <a:extLst>
              <a:ext uri="{FF2B5EF4-FFF2-40B4-BE49-F238E27FC236}">
                <a16:creationId xmlns:a16="http://schemas.microsoft.com/office/drawing/2014/main" id="{B660952E-3710-48D6-B81E-2C804A4B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F41139D4-9F92-4322-BDBE-1452EA8C8A6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9" name="Text Box 18">
            <a:extLst>
              <a:ext uri="{FF2B5EF4-FFF2-40B4-BE49-F238E27FC236}">
                <a16:creationId xmlns:a16="http://schemas.microsoft.com/office/drawing/2014/main" id="{AD07C3D5-9BB9-40A7-94D9-C7F71ACC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0" name="Text Box 19">
            <a:extLst>
              <a:ext uri="{FF2B5EF4-FFF2-40B4-BE49-F238E27FC236}">
                <a16:creationId xmlns:a16="http://schemas.microsoft.com/office/drawing/2014/main" id="{51C98AD2-1CF2-411F-8BAB-0049CE57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1" name="Text Box 20">
            <a:extLst>
              <a:ext uri="{FF2B5EF4-FFF2-40B4-BE49-F238E27FC236}">
                <a16:creationId xmlns:a16="http://schemas.microsoft.com/office/drawing/2014/main" id="{9F644BD3-DF21-4480-9DB9-892B0E83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2" name="Line 21">
            <a:extLst>
              <a:ext uri="{FF2B5EF4-FFF2-40B4-BE49-F238E27FC236}">
                <a16:creationId xmlns:a16="http://schemas.microsoft.com/office/drawing/2014/main" id="{960A3E75-CD52-4960-BB1B-B245E6D8D72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3" name="Line 22">
            <a:extLst>
              <a:ext uri="{FF2B5EF4-FFF2-40B4-BE49-F238E27FC236}">
                <a16:creationId xmlns:a16="http://schemas.microsoft.com/office/drawing/2014/main" id="{AB2517D7-6BED-4B99-AE81-7F3B3723A67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243638" y="5583238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4" name="Text Box 23">
            <a:extLst>
              <a:ext uri="{FF2B5EF4-FFF2-40B4-BE49-F238E27FC236}">
                <a16:creationId xmlns:a16="http://schemas.microsoft.com/office/drawing/2014/main" id="{A18D92A3-02CD-4982-8B65-F4710A84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5" name="Text Box 24">
            <a:extLst>
              <a:ext uri="{FF2B5EF4-FFF2-40B4-BE49-F238E27FC236}">
                <a16:creationId xmlns:a16="http://schemas.microsoft.com/office/drawing/2014/main" id="{E8F132A9-405F-4F22-AE37-515B1035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6" name="Text Box 25">
            <a:extLst>
              <a:ext uri="{FF2B5EF4-FFF2-40B4-BE49-F238E27FC236}">
                <a16:creationId xmlns:a16="http://schemas.microsoft.com/office/drawing/2014/main" id="{46358212-BBB2-4BDD-9571-8B2472EF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229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7" name="Line 26">
            <a:extLst>
              <a:ext uri="{FF2B5EF4-FFF2-40B4-BE49-F238E27FC236}">
                <a16:creationId xmlns:a16="http://schemas.microsoft.com/office/drawing/2014/main" id="{D5A0D402-21FA-442D-BDBC-DE60F1BA4D6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651625" y="5580063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8" name="Line 27">
            <a:extLst>
              <a:ext uri="{FF2B5EF4-FFF2-40B4-BE49-F238E27FC236}">
                <a16:creationId xmlns:a16="http://schemas.microsoft.com/office/drawing/2014/main" id="{2F0C43DF-7994-4F20-8704-EBBD343092A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9" name="Text Box 28">
            <a:extLst>
              <a:ext uri="{FF2B5EF4-FFF2-40B4-BE49-F238E27FC236}">
                <a16:creationId xmlns:a16="http://schemas.microsoft.com/office/drawing/2014/main" id="{F7E10288-4950-4DD1-9280-349EECB4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0" name="Text Box 29">
            <a:extLst>
              <a:ext uri="{FF2B5EF4-FFF2-40B4-BE49-F238E27FC236}">
                <a16:creationId xmlns:a16="http://schemas.microsoft.com/office/drawing/2014/main" id="{A88B3A96-0C91-4C6B-9EB2-E6F47DFD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1" name="Text Box 30">
            <a:extLst>
              <a:ext uri="{FF2B5EF4-FFF2-40B4-BE49-F238E27FC236}">
                <a16:creationId xmlns:a16="http://schemas.microsoft.com/office/drawing/2014/main" id="{2F55E000-887E-4624-9450-3870FA51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2" name="Line 31">
            <a:extLst>
              <a:ext uri="{FF2B5EF4-FFF2-40B4-BE49-F238E27FC236}">
                <a16:creationId xmlns:a16="http://schemas.microsoft.com/office/drawing/2014/main" id="{446EB681-15ED-4CF3-A66B-382B19F65C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3" name="Line 32">
            <a:extLst>
              <a:ext uri="{FF2B5EF4-FFF2-40B4-BE49-F238E27FC236}">
                <a16:creationId xmlns:a16="http://schemas.microsoft.com/office/drawing/2014/main" id="{60B35793-CAD8-4B62-81BF-E8DD68BBBE1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4" name="Text Box 33">
            <a:extLst>
              <a:ext uri="{FF2B5EF4-FFF2-40B4-BE49-F238E27FC236}">
                <a16:creationId xmlns:a16="http://schemas.microsoft.com/office/drawing/2014/main" id="{CC9F58DD-EC74-48C6-90AE-8687EA62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5" name="Text Box 34">
            <a:extLst>
              <a:ext uri="{FF2B5EF4-FFF2-40B4-BE49-F238E27FC236}">
                <a16:creationId xmlns:a16="http://schemas.microsoft.com/office/drawing/2014/main" id="{1C74F209-3C10-49AA-BAA6-40A3E121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6" name="Text Box 35">
            <a:extLst>
              <a:ext uri="{FF2B5EF4-FFF2-40B4-BE49-F238E27FC236}">
                <a16:creationId xmlns:a16="http://schemas.microsoft.com/office/drawing/2014/main" id="{AF544202-5ECA-4E30-BE3D-3E828A14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7" name="Line 36">
            <a:extLst>
              <a:ext uri="{FF2B5EF4-FFF2-40B4-BE49-F238E27FC236}">
                <a16:creationId xmlns:a16="http://schemas.microsoft.com/office/drawing/2014/main" id="{1093CB31-363D-4FD5-8879-ED0876FC550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8" name="Line 37">
            <a:extLst>
              <a:ext uri="{FF2B5EF4-FFF2-40B4-BE49-F238E27FC236}">
                <a16:creationId xmlns:a16="http://schemas.microsoft.com/office/drawing/2014/main" id="{62452302-96B1-414F-ADC9-3ABB24E3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8" y="5110163"/>
            <a:ext cx="233362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9" name="Line 38">
            <a:extLst>
              <a:ext uri="{FF2B5EF4-FFF2-40B4-BE49-F238E27FC236}">
                <a16:creationId xmlns:a16="http://schemas.microsoft.com/office/drawing/2014/main" id="{7C420843-8B3D-4EE2-A325-248572078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0" name="Line 39">
            <a:extLst>
              <a:ext uri="{FF2B5EF4-FFF2-40B4-BE49-F238E27FC236}">
                <a16:creationId xmlns:a16="http://schemas.microsoft.com/office/drawing/2014/main" id="{61DB4844-F7D9-4DEA-912C-0E3989DB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1" name="Line 40">
            <a:extLst>
              <a:ext uri="{FF2B5EF4-FFF2-40B4-BE49-F238E27FC236}">
                <a16:creationId xmlns:a16="http://schemas.microsoft.com/office/drawing/2014/main" id="{78B3D99B-62C6-4AE1-9C00-03864124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2" name="Text Box 41">
            <a:extLst>
              <a:ext uri="{FF2B5EF4-FFF2-40B4-BE49-F238E27FC236}">
                <a16:creationId xmlns:a16="http://schemas.microsoft.com/office/drawing/2014/main" id="{47A98587-7D44-40BE-ACAB-E463C1FD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83" name="Line 42">
            <a:extLst>
              <a:ext uri="{FF2B5EF4-FFF2-40B4-BE49-F238E27FC236}">
                <a16:creationId xmlns:a16="http://schemas.microsoft.com/office/drawing/2014/main" id="{C36C9FBE-67B0-4CD2-8B2D-3C1CAF18BCD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4" name="Line 43">
            <a:extLst>
              <a:ext uri="{FF2B5EF4-FFF2-40B4-BE49-F238E27FC236}">
                <a16:creationId xmlns:a16="http://schemas.microsoft.com/office/drawing/2014/main" id="{FC3CBC4F-37BF-4D15-9CA3-580D7B5B383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5" name="Line 44">
            <a:extLst>
              <a:ext uri="{FF2B5EF4-FFF2-40B4-BE49-F238E27FC236}">
                <a16:creationId xmlns:a16="http://schemas.microsoft.com/office/drawing/2014/main" id="{85CEF135-5BB3-48D3-8E60-D4FBFD2D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6" name="Text Box 45">
            <a:extLst>
              <a:ext uri="{FF2B5EF4-FFF2-40B4-BE49-F238E27FC236}">
                <a16:creationId xmlns:a16="http://schemas.microsoft.com/office/drawing/2014/main" id="{D261A5CA-A7CD-42F7-B6E4-8B6DC15E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244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7387" name="Line 46">
            <a:extLst>
              <a:ext uri="{FF2B5EF4-FFF2-40B4-BE49-F238E27FC236}">
                <a16:creationId xmlns:a16="http://schemas.microsoft.com/office/drawing/2014/main" id="{E55885C3-F46A-4C23-83F5-8F6C7E153EE1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586538" y="5054600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8D9AADB5-D76F-4247-9328-AEE85FB9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2D2EEBD-345E-499E-A821-791C03C1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7FAB1E6B-FCAB-4D2E-85D9-6AE94BAC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57D7BDF4-200D-4588-8B07-94115DDCC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6D289127-B94C-4EC3-90B0-1D5641150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4F4F10C-4585-4A7D-885E-90B160486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0" name="Line 10">
            <a:extLst>
              <a:ext uri="{FF2B5EF4-FFF2-40B4-BE49-F238E27FC236}">
                <a16:creationId xmlns:a16="http://schemas.microsoft.com/office/drawing/2014/main" id="{3CE9F4C0-D76C-4F9F-9564-0C86B131469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0C21948C-5FFB-48C2-9794-45D9B793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9D3C2B5D-840E-446A-89CA-452167A0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375A0B46-8254-4AA8-8BE8-03A901CF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04" name="Text Box 14">
            <a:extLst>
              <a:ext uri="{FF2B5EF4-FFF2-40B4-BE49-F238E27FC236}">
                <a16:creationId xmlns:a16="http://schemas.microsoft.com/office/drawing/2014/main" id="{73F57E96-218D-4F67-9B4D-64907CB1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9405" name="Line 15">
            <a:extLst>
              <a:ext uri="{FF2B5EF4-FFF2-40B4-BE49-F238E27FC236}">
                <a16:creationId xmlns:a16="http://schemas.microsoft.com/office/drawing/2014/main" id="{16D145ED-72EF-4B40-A4F1-6C9DD1ABF92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6" name="Text Box 16">
            <a:extLst>
              <a:ext uri="{FF2B5EF4-FFF2-40B4-BE49-F238E27FC236}">
                <a16:creationId xmlns:a16="http://schemas.microsoft.com/office/drawing/2014/main" id="{841E33B6-58E4-47BB-B4CE-285556E6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07" name="Line 17">
            <a:extLst>
              <a:ext uri="{FF2B5EF4-FFF2-40B4-BE49-F238E27FC236}">
                <a16:creationId xmlns:a16="http://schemas.microsoft.com/office/drawing/2014/main" id="{1FC2835C-2A9D-460A-A389-312C03CCAC5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8" name="Text Box 18">
            <a:extLst>
              <a:ext uri="{FF2B5EF4-FFF2-40B4-BE49-F238E27FC236}">
                <a16:creationId xmlns:a16="http://schemas.microsoft.com/office/drawing/2014/main" id="{815557B5-7951-4A6D-BA46-237D7A0A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9" name="Text Box 19">
            <a:extLst>
              <a:ext uri="{FF2B5EF4-FFF2-40B4-BE49-F238E27FC236}">
                <a16:creationId xmlns:a16="http://schemas.microsoft.com/office/drawing/2014/main" id="{C712D9AC-FE51-42E8-870A-2565B063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0" name="Text Box 20">
            <a:extLst>
              <a:ext uri="{FF2B5EF4-FFF2-40B4-BE49-F238E27FC236}">
                <a16:creationId xmlns:a16="http://schemas.microsoft.com/office/drawing/2014/main" id="{B38BD687-819F-460C-BC5A-8DBE58F4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1" name="Line 21">
            <a:extLst>
              <a:ext uri="{FF2B5EF4-FFF2-40B4-BE49-F238E27FC236}">
                <a16:creationId xmlns:a16="http://schemas.microsoft.com/office/drawing/2014/main" id="{3CADD17F-DFBF-414D-B02E-5DDA2FB122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2" name="Line 22">
            <a:extLst>
              <a:ext uri="{FF2B5EF4-FFF2-40B4-BE49-F238E27FC236}">
                <a16:creationId xmlns:a16="http://schemas.microsoft.com/office/drawing/2014/main" id="{E0AE9E5A-333B-42F2-A533-8D5F727A29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3" name="Text Box 23">
            <a:extLst>
              <a:ext uri="{FF2B5EF4-FFF2-40B4-BE49-F238E27FC236}">
                <a16:creationId xmlns:a16="http://schemas.microsoft.com/office/drawing/2014/main" id="{0EF80F3D-706A-4C41-98F1-36C402F7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4" name="Text Box 24">
            <a:extLst>
              <a:ext uri="{FF2B5EF4-FFF2-40B4-BE49-F238E27FC236}">
                <a16:creationId xmlns:a16="http://schemas.microsoft.com/office/drawing/2014/main" id="{094004D9-BE56-477F-B439-FE59CB3A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5" name="Text Box 25">
            <a:extLst>
              <a:ext uri="{FF2B5EF4-FFF2-40B4-BE49-F238E27FC236}">
                <a16:creationId xmlns:a16="http://schemas.microsoft.com/office/drawing/2014/main" id="{4B7339E6-B01E-40E9-9509-19234959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6" name="Line 26">
            <a:extLst>
              <a:ext uri="{FF2B5EF4-FFF2-40B4-BE49-F238E27FC236}">
                <a16:creationId xmlns:a16="http://schemas.microsoft.com/office/drawing/2014/main" id="{B9055BC9-A5EB-4B3A-8DFB-F31A4EAD1A2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7" name="Line 27">
            <a:extLst>
              <a:ext uri="{FF2B5EF4-FFF2-40B4-BE49-F238E27FC236}">
                <a16:creationId xmlns:a16="http://schemas.microsoft.com/office/drawing/2014/main" id="{77BB8669-7896-48BD-AC40-68E31BD9EC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8" name="Text Box 28">
            <a:extLst>
              <a:ext uri="{FF2B5EF4-FFF2-40B4-BE49-F238E27FC236}">
                <a16:creationId xmlns:a16="http://schemas.microsoft.com/office/drawing/2014/main" id="{9D461B5C-7706-484B-B080-4DC91233B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9" name="Text Box 29">
            <a:extLst>
              <a:ext uri="{FF2B5EF4-FFF2-40B4-BE49-F238E27FC236}">
                <a16:creationId xmlns:a16="http://schemas.microsoft.com/office/drawing/2014/main" id="{41153D1E-FE02-43F0-BD54-0354A03D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0" name="Text Box 30">
            <a:extLst>
              <a:ext uri="{FF2B5EF4-FFF2-40B4-BE49-F238E27FC236}">
                <a16:creationId xmlns:a16="http://schemas.microsoft.com/office/drawing/2014/main" id="{0C0E386C-AAF1-4C2E-8686-FCA5C238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1" name="Line 31">
            <a:extLst>
              <a:ext uri="{FF2B5EF4-FFF2-40B4-BE49-F238E27FC236}">
                <a16:creationId xmlns:a16="http://schemas.microsoft.com/office/drawing/2014/main" id="{823331EA-5777-4230-AC90-B6F07AADC5A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2" name="Line 32">
            <a:extLst>
              <a:ext uri="{FF2B5EF4-FFF2-40B4-BE49-F238E27FC236}">
                <a16:creationId xmlns:a16="http://schemas.microsoft.com/office/drawing/2014/main" id="{B57C3554-2239-4653-9119-E3AE59168AC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3" name="Text Box 33">
            <a:extLst>
              <a:ext uri="{FF2B5EF4-FFF2-40B4-BE49-F238E27FC236}">
                <a16:creationId xmlns:a16="http://schemas.microsoft.com/office/drawing/2014/main" id="{08621ACD-FC38-40EB-B65A-A0A43518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4" name="Text Box 34">
            <a:extLst>
              <a:ext uri="{FF2B5EF4-FFF2-40B4-BE49-F238E27FC236}">
                <a16:creationId xmlns:a16="http://schemas.microsoft.com/office/drawing/2014/main" id="{3948CF29-615C-467A-AC57-38223A4C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5" name="Text Box 35">
            <a:extLst>
              <a:ext uri="{FF2B5EF4-FFF2-40B4-BE49-F238E27FC236}">
                <a16:creationId xmlns:a16="http://schemas.microsoft.com/office/drawing/2014/main" id="{8FCCDC3E-08B6-419D-9CF6-8C248AB6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6" name="Line 36">
            <a:extLst>
              <a:ext uri="{FF2B5EF4-FFF2-40B4-BE49-F238E27FC236}">
                <a16:creationId xmlns:a16="http://schemas.microsoft.com/office/drawing/2014/main" id="{6C2A544D-42D7-4FB4-BE59-539A02EFEA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7" name="Line 37">
            <a:extLst>
              <a:ext uri="{FF2B5EF4-FFF2-40B4-BE49-F238E27FC236}">
                <a16:creationId xmlns:a16="http://schemas.microsoft.com/office/drawing/2014/main" id="{4CC1E511-36DB-44C3-8768-E15118D8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8" name="Line 38">
            <a:extLst>
              <a:ext uri="{FF2B5EF4-FFF2-40B4-BE49-F238E27FC236}">
                <a16:creationId xmlns:a16="http://schemas.microsoft.com/office/drawing/2014/main" id="{21120FF0-6BA8-4BEA-870D-1F90B510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9" name="Line 39">
            <a:extLst>
              <a:ext uri="{FF2B5EF4-FFF2-40B4-BE49-F238E27FC236}">
                <a16:creationId xmlns:a16="http://schemas.microsoft.com/office/drawing/2014/main" id="{C4A035C4-5B28-414C-AF3D-8F14EABB9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0" name="Line 40">
            <a:extLst>
              <a:ext uri="{FF2B5EF4-FFF2-40B4-BE49-F238E27FC236}">
                <a16:creationId xmlns:a16="http://schemas.microsoft.com/office/drawing/2014/main" id="{78577894-4170-42C3-8DF5-E63F7D11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1" name="Text Box 41">
            <a:extLst>
              <a:ext uri="{FF2B5EF4-FFF2-40B4-BE49-F238E27FC236}">
                <a16:creationId xmlns:a16="http://schemas.microsoft.com/office/drawing/2014/main" id="{9003AEBD-EEFD-46E9-9ED8-5EAB5992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32" name="Line 42">
            <a:extLst>
              <a:ext uri="{FF2B5EF4-FFF2-40B4-BE49-F238E27FC236}">
                <a16:creationId xmlns:a16="http://schemas.microsoft.com/office/drawing/2014/main" id="{D87F0963-AC0D-4A5E-9A3A-1260D79372E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3" name="Line 43">
            <a:extLst>
              <a:ext uri="{FF2B5EF4-FFF2-40B4-BE49-F238E27FC236}">
                <a16:creationId xmlns:a16="http://schemas.microsoft.com/office/drawing/2014/main" id="{429AC6E3-84B2-42BC-B6BD-80E5766F086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4" name="Line 44">
            <a:extLst>
              <a:ext uri="{FF2B5EF4-FFF2-40B4-BE49-F238E27FC236}">
                <a16:creationId xmlns:a16="http://schemas.microsoft.com/office/drawing/2014/main" id="{A5779D6B-86B1-4A9E-8F53-E46BD62B5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5" name="Text Box 45">
            <a:extLst>
              <a:ext uri="{FF2B5EF4-FFF2-40B4-BE49-F238E27FC236}">
                <a16:creationId xmlns:a16="http://schemas.microsoft.com/office/drawing/2014/main" id="{B80A3CCB-3BC9-4B27-91B6-451EEE0E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9436" name="Line 46">
            <a:extLst>
              <a:ext uri="{FF2B5EF4-FFF2-40B4-BE49-F238E27FC236}">
                <a16:creationId xmlns:a16="http://schemas.microsoft.com/office/drawing/2014/main" id="{1144945E-D00C-40C5-8726-6190773CFEBC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7" name="Line 47">
            <a:extLst>
              <a:ext uri="{FF2B5EF4-FFF2-40B4-BE49-F238E27FC236}">
                <a16:creationId xmlns:a16="http://schemas.microsoft.com/office/drawing/2014/main" id="{60B93104-AD30-496D-8469-A3133450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FAC7BDE-1C8B-4437-BF1D-EEEF3B955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E929B39-F77D-4E54-A005-EAB8262A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85B77342-DCC0-4C5F-BFFD-36EAA787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1078B8F5-B0DC-421E-A044-3F7C65BD4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6" name="Line 8">
            <a:extLst>
              <a:ext uri="{FF2B5EF4-FFF2-40B4-BE49-F238E27FC236}">
                <a16:creationId xmlns:a16="http://schemas.microsoft.com/office/drawing/2014/main" id="{DFA67F94-1F13-45E2-818B-B5751C8ADAA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7" name="Text Box 9">
            <a:extLst>
              <a:ext uri="{FF2B5EF4-FFF2-40B4-BE49-F238E27FC236}">
                <a16:creationId xmlns:a16="http://schemas.microsoft.com/office/drawing/2014/main" id="{BC3D6005-F473-4ED2-B315-EE7F17B9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8" name="Text Box 10">
            <a:extLst>
              <a:ext uri="{FF2B5EF4-FFF2-40B4-BE49-F238E27FC236}">
                <a16:creationId xmlns:a16="http://schemas.microsoft.com/office/drawing/2014/main" id="{FCC45659-DD95-4078-8856-52BD2AF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9" name="Text Box 11">
            <a:extLst>
              <a:ext uri="{FF2B5EF4-FFF2-40B4-BE49-F238E27FC236}">
                <a16:creationId xmlns:a16="http://schemas.microsoft.com/office/drawing/2014/main" id="{F18C3DBA-E31D-4DE4-908B-DB8C4A84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50" name="Text Box 12">
            <a:extLst>
              <a:ext uri="{FF2B5EF4-FFF2-40B4-BE49-F238E27FC236}">
                <a16:creationId xmlns:a16="http://schemas.microsoft.com/office/drawing/2014/main" id="{4FC39051-60A0-4B4D-A793-C715A1D5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1451" name="Line 13">
            <a:extLst>
              <a:ext uri="{FF2B5EF4-FFF2-40B4-BE49-F238E27FC236}">
                <a16:creationId xmlns:a16="http://schemas.microsoft.com/office/drawing/2014/main" id="{850A0588-645E-4B2D-B2F8-A28A42DBA9F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2" name="Text Box 14">
            <a:extLst>
              <a:ext uri="{FF2B5EF4-FFF2-40B4-BE49-F238E27FC236}">
                <a16:creationId xmlns:a16="http://schemas.microsoft.com/office/drawing/2014/main" id="{1D6A05B8-74A9-4C3D-89B3-3724942D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3" name="Line 15">
            <a:extLst>
              <a:ext uri="{FF2B5EF4-FFF2-40B4-BE49-F238E27FC236}">
                <a16:creationId xmlns:a16="http://schemas.microsoft.com/office/drawing/2014/main" id="{3A1D806A-F105-43DE-B9EA-1A221E15CB0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4" name="Text Box 16">
            <a:extLst>
              <a:ext uri="{FF2B5EF4-FFF2-40B4-BE49-F238E27FC236}">
                <a16:creationId xmlns:a16="http://schemas.microsoft.com/office/drawing/2014/main" id="{A439953F-762D-4307-821A-15F7867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5" name="Text Box 17">
            <a:extLst>
              <a:ext uri="{FF2B5EF4-FFF2-40B4-BE49-F238E27FC236}">
                <a16:creationId xmlns:a16="http://schemas.microsoft.com/office/drawing/2014/main" id="{144F0A6D-6BED-4329-A653-4E2A37AE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6" name="Text Box 18">
            <a:extLst>
              <a:ext uri="{FF2B5EF4-FFF2-40B4-BE49-F238E27FC236}">
                <a16:creationId xmlns:a16="http://schemas.microsoft.com/office/drawing/2014/main" id="{B50CE76E-5619-4706-8E2E-52A7AF64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7" name="Line 19">
            <a:extLst>
              <a:ext uri="{FF2B5EF4-FFF2-40B4-BE49-F238E27FC236}">
                <a16:creationId xmlns:a16="http://schemas.microsoft.com/office/drawing/2014/main" id="{1F7B759F-49D8-4988-B13C-AFC187E4131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8" name="Line 20">
            <a:extLst>
              <a:ext uri="{FF2B5EF4-FFF2-40B4-BE49-F238E27FC236}">
                <a16:creationId xmlns:a16="http://schemas.microsoft.com/office/drawing/2014/main" id="{78EF5BDC-22F6-41A6-9DA1-535797A7EBF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9" name="Text Box 21">
            <a:extLst>
              <a:ext uri="{FF2B5EF4-FFF2-40B4-BE49-F238E27FC236}">
                <a16:creationId xmlns:a16="http://schemas.microsoft.com/office/drawing/2014/main" id="{FAA9E954-712A-4F74-AC69-729BCF9C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0" name="Text Box 22">
            <a:extLst>
              <a:ext uri="{FF2B5EF4-FFF2-40B4-BE49-F238E27FC236}">
                <a16:creationId xmlns:a16="http://schemas.microsoft.com/office/drawing/2014/main" id="{9C450445-FF3D-4A50-B16A-18D58B29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1" name="Text Box 23">
            <a:extLst>
              <a:ext uri="{FF2B5EF4-FFF2-40B4-BE49-F238E27FC236}">
                <a16:creationId xmlns:a16="http://schemas.microsoft.com/office/drawing/2014/main" id="{098E475D-0A39-4EF2-AE70-9EEA7CB0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62" name="Line 24">
            <a:extLst>
              <a:ext uri="{FF2B5EF4-FFF2-40B4-BE49-F238E27FC236}">
                <a16:creationId xmlns:a16="http://schemas.microsoft.com/office/drawing/2014/main" id="{CCE8C864-A635-4DB1-95E8-5CE940A5342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3" name="Line 25">
            <a:extLst>
              <a:ext uri="{FF2B5EF4-FFF2-40B4-BE49-F238E27FC236}">
                <a16:creationId xmlns:a16="http://schemas.microsoft.com/office/drawing/2014/main" id="{D2571236-246C-4B3C-8BAF-DF3552427D7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4" name="Text Box 26">
            <a:extLst>
              <a:ext uri="{FF2B5EF4-FFF2-40B4-BE49-F238E27FC236}">
                <a16:creationId xmlns:a16="http://schemas.microsoft.com/office/drawing/2014/main" id="{558C4F6E-8509-404E-BCE4-70C4BEF8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5" name="Text Box 27">
            <a:extLst>
              <a:ext uri="{FF2B5EF4-FFF2-40B4-BE49-F238E27FC236}">
                <a16:creationId xmlns:a16="http://schemas.microsoft.com/office/drawing/2014/main" id="{937DF90E-7158-45DE-9ADA-C33CAD07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6" name="Text Box 28">
            <a:extLst>
              <a:ext uri="{FF2B5EF4-FFF2-40B4-BE49-F238E27FC236}">
                <a16:creationId xmlns:a16="http://schemas.microsoft.com/office/drawing/2014/main" id="{FA01BD02-5B03-428C-A6B0-550FC3DF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67" name="Line 29">
            <a:extLst>
              <a:ext uri="{FF2B5EF4-FFF2-40B4-BE49-F238E27FC236}">
                <a16:creationId xmlns:a16="http://schemas.microsoft.com/office/drawing/2014/main" id="{EBD34B55-FA21-4B66-B737-4A05EB2D43C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8" name="Line 30">
            <a:extLst>
              <a:ext uri="{FF2B5EF4-FFF2-40B4-BE49-F238E27FC236}">
                <a16:creationId xmlns:a16="http://schemas.microsoft.com/office/drawing/2014/main" id="{3C77C712-5366-4F28-AD33-BD810746A6E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9" name="Text Box 31">
            <a:extLst>
              <a:ext uri="{FF2B5EF4-FFF2-40B4-BE49-F238E27FC236}">
                <a16:creationId xmlns:a16="http://schemas.microsoft.com/office/drawing/2014/main" id="{282B6681-35B3-4E53-B3B1-C2778763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0" name="Text Box 32">
            <a:extLst>
              <a:ext uri="{FF2B5EF4-FFF2-40B4-BE49-F238E27FC236}">
                <a16:creationId xmlns:a16="http://schemas.microsoft.com/office/drawing/2014/main" id="{5BB33E16-5A50-4BC5-9794-F4DBD6BDB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1" name="Text Box 33">
            <a:extLst>
              <a:ext uri="{FF2B5EF4-FFF2-40B4-BE49-F238E27FC236}">
                <a16:creationId xmlns:a16="http://schemas.microsoft.com/office/drawing/2014/main" id="{B9277DE9-86C1-432B-AC85-2D7290DD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2" name="Line 34">
            <a:extLst>
              <a:ext uri="{FF2B5EF4-FFF2-40B4-BE49-F238E27FC236}">
                <a16:creationId xmlns:a16="http://schemas.microsoft.com/office/drawing/2014/main" id="{6E9E3426-327F-4701-B258-93802DF20EC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3" name="Line 35">
            <a:extLst>
              <a:ext uri="{FF2B5EF4-FFF2-40B4-BE49-F238E27FC236}">
                <a16:creationId xmlns:a16="http://schemas.microsoft.com/office/drawing/2014/main" id="{5A59D97C-897E-4F17-A9C5-87B7E2B5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4" name="Line 36">
            <a:extLst>
              <a:ext uri="{FF2B5EF4-FFF2-40B4-BE49-F238E27FC236}">
                <a16:creationId xmlns:a16="http://schemas.microsoft.com/office/drawing/2014/main" id="{55AF00C0-1FAA-4D50-A016-69A6ABE27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5" name="Line 37">
            <a:extLst>
              <a:ext uri="{FF2B5EF4-FFF2-40B4-BE49-F238E27FC236}">
                <a16:creationId xmlns:a16="http://schemas.microsoft.com/office/drawing/2014/main" id="{7235B357-E39E-4C1C-BC9F-6E5652E89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6" name="Line 38">
            <a:extLst>
              <a:ext uri="{FF2B5EF4-FFF2-40B4-BE49-F238E27FC236}">
                <a16:creationId xmlns:a16="http://schemas.microsoft.com/office/drawing/2014/main" id="{937EEFDD-76B1-4A7B-B3B9-7C0EB21AF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7" name="Text Box 39">
            <a:extLst>
              <a:ext uri="{FF2B5EF4-FFF2-40B4-BE49-F238E27FC236}">
                <a16:creationId xmlns:a16="http://schemas.microsoft.com/office/drawing/2014/main" id="{18D5E464-9D13-4544-BD14-C84FDBA2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8" name="Line 40">
            <a:extLst>
              <a:ext uri="{FF2B5EF4-FFF2-40B4-BE49-F238E27FC236}">
                <a16:creationId xmlns:a16="http://schemas.microsoft.com/office/drawing/2014/main" id="{7D0B6082-8418-4266-B292-EF6F602CB8E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9" name="Line 41">
            <a:extLst>
              <a:ext uri="{FF2B5EF4-FFF2-40B4-BE49-F238E27FC236}">
                <a16:creationId xmlns:a16="http://schemas.microsoft.com/office/drawing/2014/main" id="{94308723-2E68-48F5-80A7-1BDB7A791B8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0" name="Line 42">
            <a:extLst>
              <a:ext uri="{FF2B5EF4-FFF2-40B4-BE49-F238E27FC236}">
                <a16:creationId xmlns:a16="http://schemas.microsoft.com/office/drawing/2014/main" id="{2318D2CC-7496-479B-97CE-F71E0E82F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1" name="Text Box 43">
            <a:extLst>
              <a:ext uri="{FF2B5EF4-FFF2-40B4-BE49-F238E27FC236}">
                <a16:creationId xmlns:a16="http://schemas.microsoft.com/office/drawing/2014/main" id="{75DDDA5C-5D45-4421-9180-EA207D21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1482" name="Line 44">
            <a:extLst>
              <a:ext uri="{FF2B5EF4-FFF2-40B4-BE49-F238E27FC236}">
                <a16:creationId xmlns:a16="http://schemas.microsoft.com/office/drawing/2014/main" id="{7A562417-5B1E-45BA-B814-477554970F86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3" name="Line 45">
            <a:extLst>
              <a:ext uri="{FF2B5EF4-FFF2-40B4-BE49-F238E27FC236}">
                <a16:creationId xmlns:a16="http://schemas.microsoft.com/office/drawing/2014/main" id="{EA1D37AF-8C98-4452-8702-8EE54ABD1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4" name="Text Box 47">
            <a:extLst>
              <a:ext uri="{FF2B5EF4-FFF2-40B4-BE49-F238E27FC236}">
                <a16:creationId xmlns:a16="http://schemas.microsoft.com/office/drawing/2014/main" id="{FAB9A7B9-F1F0-47AB-8E31-D04F15FE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AAAD0975-BB1E-4179-9208-42802FF79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D1D0D0-8FED-420D-AA42-7B56513C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1333FC93-20C3-4F20-921D-9D9F4A797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1D9B2A32-79E7-44CF-9A89-6077CCB8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E9D8B078-32FE-4523-A3DC-AD88EFCD3F4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47813751-A7B6-4EC4-98B6-0CF491B5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A527F493-4FA6-4F1F-8091-B64A4626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A6D4E663-19F9-400C-B2B0-E788A0DC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29E6112A-8BDD-4DEC-A777-58322D9F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2D48E966-E19D-4002-ACA0-1A4AEE82563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572F2D49-F43A-4046-8EAF-21524344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4C46CCE8-AD90-437C-AA29-5A439ABC9C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B11DD2B-6C2A-4EA2-99D1-1BC7B3C9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EEA16A8E-F73D-4113-B092-93F789CB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7525F890-E5C9-48E7-8EC2-38074311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D278E7A9-5BC3-42AF-93DB-FC46CB1F7B4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68F47F90-2BE7-4E38-86B5-8889E4E1150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4A7CDB6A-2308-4D6E-AEF7-2D171302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5B46BDC3-DE0E-4D06-BB7D-C6C1F9ED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3D64FB95-4F97-4C3F-9949-596A1891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6C06C4E2-8388-465F-9067-508AF426C5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267ED5C1-9E02-4A14-896A-9060689DBFC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2" name="Text Box 24">
            <a:extLst>
              <a:ext uri="{FF2B5EF4-FFF2-40B4-BE49-F238E27FC236}">
                <a16:creationId xmlns:a16="http://schemas.microsoft.com/office/drawing/2014/main" id="{66633A9A-1937-44B1-B284-2A986A7F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41D6F333-4B05-4963-AA8A-15FA4307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A52136B7-2F9F-4B65-BA90-061D64B50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FCE8515C-38BB-4FFC-A236-3EBCCCB1955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20075D49-DDAD-402D-BCEF-F724E4FAB2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734058CC-67F8-41E9-B731-2D49E55E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5EEB4D33-5E02-43B3-A3C6-84D05E0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3EC16859-0394-4AAD-8884-0BF5B6F9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0" name="Line 32">
            <a:extLst>
              <a:ext uri="{FF2B5EF4-FFF2-40B4-BE49-F238E27FC236}">
                <a16:creationId xmlns:a16="http://schemas.microsoft.com/office/drawing/2014/main" id="{0EBC627E-BDFF-4EC8-B0B2-81BBDEA8F50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1" name="Line 33">
            <a:extLst>
              <a:ext uri="{FF2B5EF4-FFF2-40B4-BE49-F238E27FC236}">
                <a16:creationId xmlns:a16="http://schemas.microsoft.com/office/drawing/2014/main" id="{B39606ED-9E9F-463F-B666-95E561392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2" name="Line 34">
            <a:extLst>
              <a:ext uri="{FF2B5EF4-FFF2-40B4-BE49-F238E27FC236}">
                <a16:creationId xmlns:a16="http://schemas.microsoft.com/office/drawing/2014/main" id="{4EA12D64-CF55-4138-9A2A-E39CB1838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2D7351D1-4970-4A9A-9022-CF0E95DA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F9D8E94D-BEC4-46FE-8EA4-2077761C9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66268DC4-BDDB-4FB0-B21E-21FFDE77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6" name="Line 38">
            <a:extLst>
              <a:ext uri="{FF2B5EF4-FFF2-40B4-BE49-F238E27FC236}">
                <a16:creationId xmlns:a16="http://schemas.microsoft.com/office/drawing/2014/main" id="{3AA0D0F0-97C4-4117-A5F0-7D5E83BF0FD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622B2D35-8052-4D5B-9818-9035F3BFF2E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8" name="Line 40">
            <a:extLst>
              <a:ext uri="{FF2B5EF4-FFF2-40B4-BE49-F238E27FC236}">
                <a16:creationId xmlns:a16="http://schemas.microsoft.com/office/drawing/2014/main" id="{A441030A-5FCB-42C6-B37B-20B5A3E19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EF89FAF0-70A6-4ECE-A4ED-4C80EEF5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3530" name="Line 42">
            <a:extLst>
              <a:ext uri="{FF2B5EF4-FFF2-40B4-BE49-F238E27FC236}">
                <a16:creationId xmlns:a16="http://schemas.microsoft.com/office/drawing/2014/main" id="{D8426B15-9D38-41DA-93DC-AE245F7C704F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1" name="Line 43">
            <a:extLst>
              <a:ext uri="{FF2B5EF4-FFF2-40B4-BE49-F238E27FC236}">
                <a16:creationId xmlns:a16="http://schemas.microsoft.com/office/drawing/2014/main" id="{C7E59E8F-81D3-4541-9E1D-8CAC2BB20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2" name="Text Box 44">
            <a:extLst>
              <a:ext uri="{FF2B5EF4-FFF2-40B4-BE49-F238E27FC236}">
                <a16:creationId xmlns:a16="http://schemas.microsoft.com/office/drawing/2014/main" id="{C6A770DD-CFD0-424E-9988-28F1B151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533" name="Line 45">
            <a:extLst>
              <a:ext uri="{FF2B5EF4-FFF2-40B4-BE49-F238E27FC236}">
                <a16:creationId xmlns:a16="http://schemas.microsoft.com/office/drawing/2014/main" id="{F55616C3-54F1-43AF-BEC7-7B00810B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4" name="Line 46">
            <a:extLst>
              <a:ext uri="{FF2B5EF4-FFF2-40B4-BE49-F238E27FC236}">
                <a16:creationId xmlns:a16="http://schemas.microsoft.com/office/drawing/2014/main" id="{0D9AF1F5-B2B6-4CAC-8DC1-B42B593D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0F7649C-226D-4B17-A61A-7A887C90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Huffman Coding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A8DFCEA-925B-4850-B3A6-A39046C85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Proposed by Dr. David A. Huffman in 1952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“A Method for the Construction of Minimum Redundancy Codes”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form of statistical coding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variable length codes based on frequency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FBE6FF2-5CFF-4640-B678-840276CC4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F524CB8-D48B-415D-962F-5602AE39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0C767AF-D869-4B66-852D-02677AA5A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DC1F2DF0-D9D4-48CF-A793-D82A822D8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1A4555E1-1715-4022-8AD5-D5062E72B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7C416F7-BAFE-493F-BEB3-EB2B03B1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5D1F12C6-6B24-4699-82B2-DF3D1589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204E08A9-3203-40DE-986F-442D422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E3C9301E-E103-4D6F-85C9-9345532C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41CA382D-90D3-4B95-8585-B14F737C45C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24BA72E9-B8AF-48DB-9D89-B000D867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8AABCA23-F3FB-4FD6-B262-A328CD92AA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7513CE37-5651-47CF-80DB-0E2E6D52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565382DF-EAE9-4065-B96C-778AEFE2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99A21AFB-056C-4A66-B97C-F76A90E3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3C5FFA62-D46D-41E9-A73B-F3AC40E9529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26F4F433-FE9A-431C-B1C7-1DC548D339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9287CD38-3F3C-4BE3-B419-47941B70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2995232E-BBC3-49FC-B5B1-DA48AE29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BF551F99-66FC-4F4A-BEA9-960C4D75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21AB6918-793D-4539-ABF9-56D836C751A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FD41E7D5-B7FF-4C39-954F-E0F9C5E2450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70B4DED6-4E8A-4181-AAFB-7DE280D8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AD101397-F1B9-4B05-BC73-861A789F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2" name="Text Box 26">
            <a:extLst>
              <a:ext uri="{FF2B5EF4-FFF2-40B4-BE49-F238E27FC236}">
                <a16:creationId xmlns:a16="http://schemas.microsoft.com/office/drawing/2014/main" id="{55E0B701-7626-405F-BF5D-6B2B25E3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64298C55-BC6C-4C5C-95F8-3D71FBA1840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EFFE82C7-6997-4BC0-85A2-D363FCAF1A0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5" name="Text Box 29">
            <a:extLst>
              <a:ext uri="{FF2B5EF4-FFF2-40B4-BE49-F238E27FC236}">
                <a16:creationId xmlns:a16="http://schemas.microsoft.com/office/drawing/2014/main" id="{67F85288-1A01-4C79-A033-2F0D8279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DF261621-7DD0-451A-9F18-01ACE335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7" name="Text Box 31">
            <a:extLst>
              <a:ext uri="{FF2B5EF4-FFF2-40B4-BE49-F238E27FC236}">
                <a16:creationId xmlns:a16="http://schemas.microsoft.com/office/drawing/2014/main" id="{78DC9CB1-0660-44FE-9841-95D344EB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180E1F27-D1E8-4FFB-BFDE-D9B9CAE94C5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08BD50AE-DA5D-4EEF-B461-B4A8CD535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3D31FC79-1B53-41AA-B29B-94E5B8A9B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6C3F8382-17A0-4774-8CAE-9BED2EAF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16738F95-D8FE-43B1-862B-C1869AEA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3" name="Text Box 37">
            <a:extLst>
              <a:ext uri="{FF2B5EF4-FFF2-40B4-BE49-F238E27FC236}">
                <a16:creationId xmlns:a16="http://schemas.microsoft.com/office/drawing/2014/main" id="{786CE2CA-49AF-4421-BB8A-D70EF327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74" name="Line 38">
            <a:extLst>
              <a:ext uri="{FF2B5EF4-FFF2-40B4-BE49-F238E27FC236}">
                <a16:creationId xmlns:a16="http://schemas.microsoft.com/office/drawing/2014/main" id="{B5402FF1-7F63-4480-A796-118D6A32C5D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0C2F0F25-DD09-4852-AF14-36B2ADB888E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141BF15F-B2FB-44F9-B8A0-BD79CBEAE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7" name="Text Box 41">
            <a:extLst>
              <a:ext uri="{FF2B5EF4-FFF2-40B4-BE49-F238E27FC236}">
                <a16:creationId xmlns:a16="http://schemas.microsoft.com/office/drawing/2014/main" id="{AFA06170-8B67-4580-8966-5AD561293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DA9FD1F0-D3E5-4168-81D4-DD1F0A1BCF54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F5C2E66D-EB46-485D-8B77-64471F82B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0" name="Text Box 44">
            <a:extLst>
              <a:ext uri="{FF2B5EF4-FFF2-40B4-BE49-F238E27FC236}">
                <a16:creationId xmlns:a16="http://schemas.microsoft.com/office/drawing/2014/main" id="{460A19B7-1021-4338-B21E-4369B230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81" name="Line 46">
            <a:extLst>
              <a:ext uri="{FF2B5EF4-FFF2-40B4-BE49-F238E27FC236}">
                <a16:creationId xmlns:a16="http://schemas.microsoft.com/office/drawing/2014/main" id="{00C86B4F-E9C5-401B-AC67-B772882A4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2" name="Text Box 47">
            <a:extLst>
              <a:ext uri="{FF2B5EF4-FFF2-40B4-BE49-F238E27FC236}">
                <a16:creationId xmlns:a16="http://schemas.microsoft.com/office/drawing/2014/main" id="{155E56F1-6725-4728-A72A-858469C2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9152661-98BE-48CA-B125-52FBF78A5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14E0B8A-8E05-4150-BC19-27B3C660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CF854C18-53B1-401D-8B49-45E45C1D6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8AE5AFF-0105-488C-B022-EE484DAB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0DBA7A2F-A6A1-4F18-9227-3277FB2A3CF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E96C8B4E-865A-46B8-8587-06022925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7FF35D8B-4C02-4596-8E53-49D9C5DC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F890FBC9-CAE6-40AD-A4A1-38DD389F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0C61FC22-5FC0-4A81-AB41-FDEF165A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5C935CD1-F99F-4E87-8D5D-2E79EEA754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2B1052BC-9457-45CB-885F-3C886E8F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9F4367B7-DB8D-4FF2-90C8-860B1A93905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379E79DE-36E2-4150-BF57-2F72ABD9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493F5DD9-01E7-46BB-AF02-3661F04A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22A903BE-AFA4-4CFE-8E5F-116BE11B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1" name="Line 17">
            <a:extLst>
              <a:ext uri="{FF2B5EF4-FFF2-40B4-BE49-F238E27FC236}">
                <a16:creationId xmlns:a16="http://schemas.microsoft.com/office/drawing/2014/main" id="{A10B2FC3-C066-4977-B55C-55744CE331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2" name="Line 18">
            <a:extLst>
              <a:ext uri="{FF2B5EF4-FFF2-40B4-BE49-F238E27FC236}">
                <a16:creationId xmlns:a16="http://schemas.microsoft.com/office/drawing/2014/main" id="{B1D40341-4205-4C23-80E8-8B5C154198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AF79EF32-DDE3-4027-B781-9660B46A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18FB7CA4-5804-441F-BD8B-1835AE80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4170BE7D-6EF7-4152-8216-6762B53F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6" name="Line 22">
            <a:extLst>
              <a:ext uri="{FF2B5EF4-FFF2-40B4-BE49-F238E27FC236}">
                <a16:creationId xmlns:a16="http://schemas.microsoft.com/office/drawing/2014/main" id="{CB44A0B9-413C-4CEB-8D83-2626FB02540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7" name="Line 23">
            <a:extLst>
              <a:ext uri="{FF2B5EF4-FFF2-40B4-BE49-F238E27FC236}">
                <a16:creationId xmlns:a16="http://schemas.microsoft.com/office/drawing/2014/main" id="{172C8529-68B0-457C-8A23-4A9695D8DA9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3E84BFD7-5A0B-4F0B-BFC5-74725E7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10CD466A-5CDC-4C12-8912-AE80341F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CD825980-6B14-43DC-85D6-D32FBF86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F76556CD-0C25-4D62-B5D5-A750A216340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2" name="Line 28">
            <a:extLst>
              <a:ext uri="{FF2B5EF4-FFF2-40B4-BE49-F238E27FC236}">
                <a16:creationId xmlns:a16="http://schemas.microsoft.com/office/drawing/2014/main" id="{70D47C10-4CD7-4840-8D0A-E4582D6DF5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5B92BDFC-7409-4E6D-827A-A52375AB9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F5DF5218-09F3-449C-AF93-60961036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AB4F8A92-9876-4027-BF2C-81A1D23D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6" name="Line 32">
            <a:extLst>
              <a:ext uri="{FF2B5EF4-FFF2-40B4-BE49-F238E27FC236}">
                <a16:creationId xmlns:a16="http://schemas.microsoft.com/office/drawing/2014/main" id="{D70CFAA2-E70C-4D03-A81F-2888EA688B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7" name="Line 33">
            <a:extLst>
              <a:ext uri="{FF2B5EF4-FFF2-40B4-BE49-F238E27FC236}">
                <a16:creationId xmlns:a16="http://schemas.microsoft.com/office/drawing/2014/main" id="{07E6524D-8E39-418F-9118-61835EAE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8" name="Line 34">
            <a:extLst>
              <a:ext uri="{FF2B5EF4-FFF2-40B4-BE49-F238E27FC236}">
                <a16:creationId xmlns:a16="http://schemas.microsoft.com/office/drawing/2014/main" id="{7591330B-9A5A-4A03-B103-A072BFF10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9" name="Line 35">
            <a:extLst>
              <a:ext uri="{FF2B5EF4-FFF2-40B4-BE49-F238E27FC236}">
                <a16:creationId xmlns:a16="http://schemas.microsoft.com/office/drawing/2014/main" id="{33BD1D5D-EC3A-461C-A364-7EE91879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D3BAED10-1A42-47FE-B60C-5F536E3B0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08B7C966-3EAB-4FD0-8E0F-9F4F1DD1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22" name="Line 38">
            <a:extLst>
              <a:ext uri="{FF2B5EF4-FFF2-40B4-BE49-F238E27FC236}">
                <a16:creationId xmlns:a16="http://schemas.microsoft.com/office/drawing/2014/main" id="{D92C7491-DB66-4521-9020-6FA06F4FE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3" name="Line 39">
            <a:extLst>
              <a:ext uri="{FF2B5EF4-FFF2-40B4-BE49-F238E27FC236}">
                <a16:creationId xmlns:a16="http://schemas.microsoft.com/office/drawing/2014/main" id="{B33F52E6-5E56-4F17-A823-A0AFA711186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4" name="Line 40">
            <a:extLst>
              <a:ext uri="{FF2B5EF4-FFF2-40B4-BE49-F238E27FC236}">
                <a16:creationId xmlns:a16="http://schemas.microsoft.com/office/drawing/2014/main" id="{A8D7A744-AF79-47B2-8564-885E89669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3A06F2B1-7530-49A1-9DC2-E29E36D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7626" name="Line 42">
            <a:extLst>
              <a:ext uri="{FF2B5EF4-FFF2-40B4-BE49-F238E27FC236}">
                <a16:creationId xmlns:a16="http://schemas.microsoft.com/office/drawing/2014/main" id="{841CBAC6-73DC-45E8-A84A-FF48F5AAF185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7" name="Line 43">
            <a:extLst>
              <a:ext uri="{FF2B5EF4-FFF2-40B4-BE49-F238E27FC236}">
                <a16:creationId xmlns:a16="http://schemas.microsoft.com/office/drawing/2014/main" id="{BFF00290-2FFE-4654-AFC3-35FBBE228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C5470EEC-5577-4FA5-BEEB-B22EBBF6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E3EFB5A3-7E75-40D3-93AD-3A5932797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30" name="Text Box 46">
            <a:extLst>
              <a:ext uri="{FF2B5EF4-FFF2-40B4-BE49-F238E27FC236}">
                <a16:creationId xmlns:a16="http://schemas.microsoft.com/office/drawing/2014/main" id="{60D1251B-1636-4A2E-84DD-356CE094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E0DAEA66-105A-4240-A649-AB94C4411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5401E819-2A42-4D13-8035-BFFBA9C14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E5313B-DDB4-47DB-A737-7D3415CA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9636" name="Line 6">
            <a:extLst>
              <a:ext uri="{FF2B5EF4-FFF2-40B4-BE49-F238E27FC236}">
                <a16:creationId xmlns:a16="http://schemas.microsoft.com/office/drawing/2014/main" id="{B25B88A0-0812-4207-A6EC-AC7DD770B62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37" name="Text Box 7">
            <a:extLst>
              <a:ext uri="{FF2B5EF4-FFF2-40B4-BE49-F238E27FC236}">
                <a16:creationId xmlns:a16="http://schemas.microsoft.com/office/drawing/2014/main" id="{23AE0BA6-D1D0-4279-850A-E764E564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8" name="Text Box 8">
            <a:extLst>
              <a:ext uri="{FF2B5EF4-FFF2-40B4-BE49-F238E27FC236}">
                <a16:creationId xmlns:a16="http://schemas.microsoft.com/office/drawing/2014/main" id="{D5D00016-87A3-4061-B5A8-3C0E1BC4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9" name="Text Box 9">
            <a:extLst>
              <a:ext uri="{FF2B5EF4-FFF2-40B4-BE49-F238E27FC236}">
                <a16:creationId xmlns:a16="http://schemas.microsoft.com/office/drawing/2014/main" id="{99FB12E6-C2B7-4345-B098-6BF906E4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40" name="Text Box 10">
            <a:extLst>
              <a:ext uri="{FF2B5EF4-FFF2-40B4-BE49-F238E27FC236}">
                <a16:creationId xmlns:a16="http://schemas.microsoft.com/office/drawing/2014/main" id="{E1867679-14E5-45B3-8EF5-255A7617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41" name="Line 11">
            <a:extLst>
              <a:ext uri="{FF2B5EF4-FFF2-40B4-BE49-F238E27FC236}">
                <a16:creationId xmlns:a16="http://schemas.microsoft.com/office/drawing/2014/main" id="{E5BF4CFF-CE65-49A7-9938-D0CDAFC4E1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2" name="Text Box 12">
            <a:extLst>
              <a:ext uri="{FF2B5EF4-FFF2-40B4-BE49-F238E27FC236}">
                <a16:creationId xmlns:a16="http://schemas.microsoft.com/office/drawing/2014/main" id="{0A7C2B84-9502-449E-BB38-802B423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3" name="Line 13">
            <a:extLst>
              <a:ext uri="{FF2B5EF4-FFF2-40B4-BE49-F238E27FC236}">
                <a16:creationId xmlns:a16="http://schemas.microsoft.com/office/drawing/2014/main" id="{895BD260-E5B0-40CF-BBD0-FC85E6CAF0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4" name="Text Box 14">
            <a:extLst>
              <a:ext uri="{FF2B5EF4-FFF2-40B4-BE49-F238E27FC236}">
                <a16:creationId xmlns:a16="http://schemas.microsoft.com/office/drawing/2014/main" id="{63A9015F-C3EF-4DE5-A293-2FECB611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5" name="Text Box 15">
            <a:extLst>
              <a:ext uri="{FF2B5EF4-FFF2-40B4-BE49-F238E27FC236}">
                <a16:creationId xmlns:a16="http://schemas.microsoft.com/office/drawing/2014/main" id="{6C1FD0A4-78EE-4BEE-A7C0-56FB531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6" name="Text Box 16">
            <a:extLst>
              <a:ext uri="{FF2B5EF4-FFF2-40B4-BE49-F238E27FC236}">
                <a16:creationId xmlns:a16="http://schemas.microsoft.com/office/drawing/2014/main" id="{4CCF88F8-637D-4514-B9BC-D95A3DBD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7" name="Line 17">
            <a:extLst>
              <a:ext uri="{FF2B5EF4-FFF2-40B4-BE49-F238E27FC236}">
                <a16:creationId xmlns:a16="http://schemas.microsoft.com/office/drawing/2014/main" id="{0897D8C0-3320-4F0C-9570-FCD21CE0EB0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8" name="Line 18">
            <a:extLst>
              <a:ext uri="{FF2B5EF4-FFF2-40B4-BE49-F238E27FC236}">
                <a16:creationId xmlns:a16="http://schemas.microsoft.com/office/drawing/2014/main" id="{3ADFD6DC-AA28-42B1-BA85-94E74FEC77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9" name="Text Box 19">
            <a:extLst>
              <a:ext uri="{FF2B5EF4-FFF2-40B4-BE49-F238E27FC236}">
                <a16:creationId xmlns:a16="http://schemas.microsoft.com/office/drawing/2014/main" id="{2683F92E-AFB0-48FC-B28D-3565EC0A5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0" name="Text Box 20">
            <a:extLst>
              <a:ext uri="{FF2B5EF4-FFF2-40B4-BE49-F238E27FC236}">
                <a16:creationId xmlns:a16="http://schemas.microsoft.com/office/drawing/2014/main" id="{AC74E970-3517-428C-937C-35C9626D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1" name="Text Box 21">
            <a:extLst>
              <a:ext uri="{FF2B5EF4-FFF2-40B4-BE49-F238E27FC236}">
                <a16:creationId xmlns:a16="http://schemas.microsoft.com/office/drawing/2014/main" id="{B4249B98-CB44-4F64-9677-755CF8D5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52" name="Line 22">
            <a:extLst>
              <a:ext uri="{FF2B5EF4-FFF2-40B4-BE49-F238E27FC236}">
                <a16:creationId xmlns:a16="http://schemas.microsoft.com/office/drawing/2014/main" id="{B4DCD956-CFB5-4BB5-921C-D05FEF283C0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3" name="Line 23">
            <a:extLst>
              <a:ext uri="{FF2B5EF4-FFF2-40B4-BE49-F238E27FC236}">
                <a16:creationId xmlns:a16="http://schemas.microsoft.com/office/drawing/2014/main" id="{49C5CE6D-112E-4978-9127-04AB4FF451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4" name="Text Box 24">
            <a:extLst>
              <a:ext uri="{FF2B5EF4-FFF2-40B4-BE49-F238E27FC236}">
                <a16:creationId xmlns:a16="http://schemas.microsoft.com/office/drawing/2014/main" id="{CE2E4810-464F-458E-91A3-B7ABBC14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5" name="Text Box 25">
            <a:extLst>
              <a:ext uri="{FF2B5EF4-FFF2-40B4-BE49-F238E27FC236}">
                <a16:creationId xmlns:a16="http://schemas.microsoft.com/office/drawing/2014/main" id="{FDD0218B-601F-4EE9-9647-398A1A4B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6" name="Text Box 26">
            <a:extLst>
              <a:ext uri="{FF2B5EF4-FFF2-40B4-BE49-F238E27FC236}">
                <a16:creationId xmlns:a16="http://schemas.microsoft.com/office/drawing/2014/main" id="{4CC0C111-BC9E-4610-A8D6-E9C05CE9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57" name="Line 27">
            <a:extLst>
              <a:ext uri="{FF2B5EF4-FFF2-40B4-BE49-F238E27FC236}">
                <a16:creationId xmlns:a16="http://schemas.microsoft.com/office/drawing/2014/main" id="{FB30DD0F-1335-4BF3-A797-22E9430575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8" name="Line 28">
            <a:extLst>
              <a:ext uri="{FF2B5EF4-FFF2-40B4-BE49-F238E27FC236}">
                <a16:creationId xmlns:a16="http://schemas.microsoft.com/office/drawing/2014/main" id="{412C4681-88C3-4815-B4A8-554A3D3D10B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9" name="Text Box 29">
            <a:extLst>
              <a:ext uri="{FF2B5EF4-FFF2-40B4-BE49-F238E27FC236}">
                <a16:creationId xmlns:a16="http://schemas.microsoft.com/office/drawing/2014/main" id="{ACCB9E92-9272-46BF-BC91-3F38F4D4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0" name="Text Box 30">
            <a:extLst>
              <a:ext uri="{FF2B5EF4-FFF2-40B4-BE49-F238E27FC236}">
                <a16:creationId xmlns:a16="http://schemas.microsoft.com/office/drawing/2014/main" id="{8A41776E-384C-4FE2-B5EF-BEC85477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1" name="Text Box 31">
            <a:extLst>
              <a:ext uri="{FF2B5EF4-FFF2-40B4-BE49-F238E27FC236}">
                <a16:creationId xmlns:a16="http://schemas.microsoft.com/office/drawing/2014/main" id="{3C530EFA-9C8B-4684-A4E6-6587B478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2" name="Line 32">
            <a:extLst>
              <a:ext uri="{FF2B5EF4-FFF2-40B4-BE49-F238E27FC236}">
                <a16:creationId xmlns:a16="http://schemas.microsoft.com/office/drawing/2014/main" id="{FBE6B0B9-0B62-471B-B095-DC2ACFC205E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3" name="Line 33">
            <a:extLst>
              <a:ext uri="{FF2B5EF4-FFF2-40B4-BE49-F238E27FC236}">
                <a16:creationId xmlns:a16="http://schemas.microsoft.com/office/drawing/2014/main" id="{8F456AAF-A8BE-41B0-8D04-D91D4A42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4" name="Line 34">
            <a:extLst>
              <a:ext uri="{FF2B5EF4-FFF2-40B4-BE49-F238E27FC236}">
                <a16:creationId xmlns:a16="http://schemas.microsoft.com/office/drawing/2014/main" id="{48DFE18E-7180-4FE7-A6E6-9FC30F4D1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5" name="Line 35">
            <a:extLst>
              <a:ext uri="{FF2B5EF4-FFF2-40B4-BE49-F238E27FC236}">
                <a16:creationId xmlns:a16="http://schemas.microsoft.com/office/drawing/2014/main" id="{7DBBB400-0267-4F94-B111-68D84DFA8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6" name="Line 36">
            <a:extLst>
              <a:ext uri="{FF2B5EF4-FFF2-40B4-BE49-F238E27FC236}">
                <a16:creationId xmlns:a16="http://schemas.microsoft.com/office/drawing/2014/main" id="{6C9ACEF4-53D7-47FD-9660-A352E946C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7" name="Text Box 37">
            <a:extLst>
              <a:ext uri="{FF2B5EF4-FFF2-40B4-BE49-F238E27FC236}">
                <a16:creationId xmlns:a16="http://schemas.microsoft.com/office/drawing/2014/main" id="{6333CC88-DC67-4C1B-9C37-E8AD4155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8" name="Line 38">
            <a:extLst>
              <a:ext uri="{FF2B5EF4-FFF2-40B4-BE49-F238E27FC236}">
                <a16:creationId xmlns:a16="http://schemas.microsoft.com/office/drawing/2014/main" id="{142B41E0-3386-4B32-BFB2-CFB7F23CAC0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9" name="Line 39">
            <a:extLst>
              <a:ext uri="{FF2B5EF4-FFF2-40B4-BE49-F238E27FC236}">
                <a16:creationId xmlns:a16="http://schemas.microsoft.com/office/drawing/2014/main" id="{3BC91254-F101-4AF4-87DB-0715D944C3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0" name="Line 40">
            <a:extLst>
              <a:ext uri="{FF2B5EF4-FFF2-40B4-BE49-F238E27FC236}">
                <a16:creationId xmlns:a16="http://schemas.microsoft.com/office/drawing/2014/main" id="{3B0D05AE-0557-49E1-B504-D38A31270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1" name="Text Box 41">
            <a:extLst>
              <a:ext uri="{FF2B5EF4-FFF2-40B4-BE49-F238E27FC236}">
                <a16:creationId xmlns:a16="http://schemas.microsoft.com/office/drawing/2014/main" id="{9F590557-502D-4A16-A4B0-CE8A8E1E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9672" name="Line 42">
            <a:extLst>
              <a:ext uri="{FF2B5EF4-FFF2-40B4-BE49-F238E27FC236}">
                <a16:creationId xmlns:a16="http://schemas.microsoft.com/office/drawing/2014/main" id="{09990214-C79B-401E-8842-65FA335A2C93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3" name="Line 43">
            <a:extLst>
              <a:ext uri="{FF2B5EF4-FFF2-40B4-BE49-F238E27FC236}">
                <a16:creationId xmlns:a16="http://schemas.microsoft.com/office/drawing/2014/main" id="{07CFD871-1626-4E6D-822B-153D88477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4" name="Text Box 44">
            <a:extLst>
              <a:ext uri="{FF2B5EF4-FFF2-40B4-BE49-F238E27FC236}">
                <a16:creationId xmlns:a16="http://schemas.microsoft.com/office/drawing/2014/main" id="{3FCF0271-83AE-4019-806B-0AD3CBD7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75" name="Line 45">
            <a:extLst>
              <a:ext uri="{FF2B5EF4-FFF2-40B4-BE49-F238E27FC236}">
                <a16:creationId xmlns:a16="http://schemas.microsoft.com/office/drawing/2014/main" id="{E080AA8D-A716-4EF8-9D77-D064BB200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6" name="Text Box 46">
            <a:extLst>
              <a:ext uri="{FF2B5EF4-FFF2-40B4-BE49-F238E27FC236}">
                <a16:creationId xmlns:a16="http://schemas.microsoft.com/office/drawing/2014/main" id="{1454EE0B-ACBC-429F-BC2D-15C54030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9677" name="Line 47">
            <a:extLst>
              <a:ext uri="{FF2B5EF4-FFF2-40B4-BE49-F238E27FC236}">
                <a16:creationId xmlns:a16="http://schemas.microsoft.com/office/drawing/2014/main" id="{62D00F2D-2EFB-40E5-A412-F69471D37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8" name="Text Box 48">
            <a:extLst>
              <a:ext uri="{FF2B5EF4-FFF2-40B4-BE49-F238E27FC236}">
                <a16:creationId xmlns:a16="http://schemas.microsoft.com/office/drawing/2014/main" id="{19FADE2E-76DC-4E47-BC5F-2529F7EA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CF6B1FC1-4D7C-4BE5-A4BA-91B4D2D4D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E92AF5C-2A7C-4A92-A7E2-370C3ED4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BE65E6C6-F1D5-49AF-A305-5BD764E1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FAB93F28-087D-43E9-A23D-A7DD7702AD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AD4844E7-7876-40B5-A39F-26292694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475E4015-8010-471B-BF92-4EE74AE1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0982AE32-248E-4F46-89DC-0AFEFA687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7467ADA4-D217-4B1E-823D-FC40B8EF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64E0D0F4-D007-4433-BC25-EF5930ECF9F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1" name="Text Box 11">
            <a:extLst>
              <a:ext uri="{FF2B5EF4-FFF2-40B4-BE49-F238E27FC236}">
                <a16:creationId xmlns:a16="http://schemas.microsoft.com/office/drawing/2014/main" id="{6FB89F14-E001-4701-B461-5FB31D73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12B15A2D-205E-4423-BFAB-144155544D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3D7B4049-F3DE-4715-A400-88B35F7A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FF7DE712-81B9-49D4-90F7-0D0727C4C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7531118A-05AD-4AB8-AD53-756C4886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6" name="Line 16">
            <a:extLst>
              <a:ext uri="{FF2B5EF4-FFF2-40B4-BE49-F238E27FC236}">
                <a16:creationId xmlns:a16="http://schemas.microsoft.com/office/drawing/2014/main" id="{9022B19B-9A82-46BB-A55F-696F99494F1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6CB0A97B-0D0E-4375-98C9-8BA39AF6D63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FD2ED420-2916-41AE-96A6-11DD19012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7C257A5B-B6AA-4C34-85FB-68259A36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89FF7452-1146-4571-BC25-CE7A5139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152AFA6D-8A47-417F-AEC1-47F27EADF7B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4A42A2A1-D19F-4C65-8945-8A21EBA5959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C6C9C468-271B-44C3-A003-C932C258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2A9CB079-8F33-4B50-ABD4-E80D7F83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E7A75EE1-CC44-41FF-BFC9-FF62EFCF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93D8AD19-02D4-41B3-8E81-21E1C634941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7" name="Line 27">
            <a:extLst>
              <a:ext uri="{FF2B5EF4-FFF2-40B4-BE49-F238E27FC236}">
                <a16:creationId xmlns:a16="http://schemas.microsoft.com/office/drawing/2014/main" id="{F8B8422C-642A-4B59-B794-C3939B6475C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7751A4B6-BDBF-4E01-9D6E-06528D21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737A06C8-538D-4993-B4DA-BA82FC9A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0CC1E2E4-9C2C-4181-8D32-12C7C5BD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1" name="Line 31">
            <a:extLst>
              <a:ext uri="{FF2B5EF4-FFF2-40B4-BE49-F238E27FC236}">
                <a16:creationId xmlns:a16="http://schemas.microsoft.com/office/drawing/2014/main" id="{09C8D0B9-2F13-46DB-8358-EF1BCEC4447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2" name="Line 32">
            <a:extLst>
              <a:ext uri="{FF2B5EF4-FFF2-40B4-BE49-F238E27FC236}">
                <a16:creationId xmlns:a16="http://schemas.microsoft.com/office/drawing/2014/main" id="{AE5DB256-34CE-4C58-AE52-F0C16912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3" name="Line 33">
            <a:extLst>
              <a:ext uri="{FF2B5EF4-FFF2-40B4-BE49-F238E27FC236}">
                <a16:creationId xmlns:a16="http://schemas.microsoft.com/office/drawing/2014/main" id="{C6DC9F2D-2062-47F8-962B-F82080C3C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4" name="Line 34">
            <a:extLst>
              <a:ext uri="{FF2B5EF4-FFF2-40B4-BE49-F238E27FC236}">
                <a16:creationId xmlns:a16="http://schemas.microsoft.com/office/drawing/2014/main" id="{74021200-9138-4308-A1E8-5E80F5236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5" name="Line 35">
            <a:extLst>
              <a:ext uri="{FF2B5EF4-FFF2-40B4-BE49-F238E27FC236}">
                <a16:creationId xmlns:a16="http://schemas.microsoft.com/office/drawing/2014/main" id="{10581C8A-E7FA-4FD2-8CDB-BF58B77E8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5A82C504-9F27-49F3-B6E1-A74F8C95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6A4E70ED-A6B7-4F82-9629-8F7712255C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8" name="Line 38">
            <a:extLst>
              <a:ext uri="{FF2B5EF4-FFF2-40B4-BE49-F238E27FC236}">
                <a16:creationId xmlns:a16="http://schemas.microsoft.com/office/drawing/2014/main" id="{DFC5A4C5-C02A-4C88-97A5-ACCD83A78A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9" name="Line 39">
            <a:extLst>
              <a:ext uri="{FF2B5EF4-FFF2-40B4-BE49-F238E27FC236}">
                <a16:creationId xmlns:a16="http://schemas.microsoft.com/office/drawing/2014/main" id="{FC0C9863-26E6-44A6-B508-B27A3213F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984FEC22-7DFD-4214-B858-604FF8CD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1721" name="Line 41">
            <a:extLst>
              <a:ext uri="{FF2B5EF4-FFF2-40B4-BE49-F238E27FC236}">
                <a16:creationId xmlns:a16="http://schemas.microsoft.com/office/drawing/2014/main" id="{D479FD6B-F34E-44D0-9F6A-22176F3D7DC0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2" name="Line 42">
            <a:extLst>
              <a:ext uri="{FF2B5EF4-FFF2-40B4-BE49-F238E27FC236}">
                <a16:creationId xmlns:a16="http://schemas.microsoft.com/office/drawing/2014/main" id="{E89614E4-EC55-46EA-9B26-9BAE20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A0C7692F-DE36-4BD1-938E-119BB37E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724" name="Line 44">
            <a:extLst>
              <a:ext uri="{FF2B5EF4-FFF2-40B4-BE49-F238E27FC236}">
                <a16:creationId xmlns:a16="http://schemas.microsoft.com/office/drawing/2014/main" id="{40B77970-2431-42D6-8F65-5D3E6D77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75F1D409-1FBC-4BEF-9202-E1C355C8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1726" name="Line 46">
            <a:extLst>
              <a:ext uri="{FF2B5EF4-FFF2-40B4-BE49-F238E27FC236}">
                <a16:creationId xmlns:a16="http://schemas.microsoft.com/office/drawing/2014/main" id="{01E88D57-AD02-4D95-940C-09E18697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id="{6D2ED4BF-C979-49BB-B9F6-1BC169FDD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1728" name="Line 48">
            <a:extLst>
              <a:ext uri="{FF2B5EF4-FFF2-40B4-BE49-F238E27FC236}">
                <a16:creationId xmlns:a16="http://schemas.microsoft.com/office/drawing/2014/main" id="{8783EA44-C327-4F25-BC08-34D984B54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DA6079BB-B1A6-434B-ABDC-BFF2B0C3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3731" name="Line 5">
            <a:extLst>
              <a:ext uri="{FF2B5EF4-FFF2-40B4-BE49-F238E27FC236}">
                <a16:creationId xmlns:a16="http://schemas.microsoft.com/office/drawing/2014/main" id="{CBFC8219-53BF-432D-B847-998D18BBE5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2" name="Text Box 6">
            <a:extLst>
              <a:ext uri="{FF2B5EF4-FFF2-40B4-BE49-F238E27FC236}">
                <a16:creationId xmlns:a16="http://schemas.microsoft.com/office/drawing/2014/main" id="{2BDA23B8-8160-4FB5-9713-26CCE4CC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3" name="Text Box 7">
            <a:extLst>
              <a:ext uri="{FF2B5EF4-FFF2-40B4-BE49-F238E27FC236}">
                <a16:creationId xmlns:a16="http://schemas.microsoft.com/office/drawing/2014/main" id="{946CE700-1819-40D5-8511-23C11D00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4" name="Text Box 8">
            <a:extLst>
              <a:ext uri="{FF2B5EF4-FFF2-40B4-BE49-F238E27FC236}">
                <a16:creationId xmlns:a16="http://schemas.microsoft.com/office/drawing/2014/main" id="{F7B20167-0FB2-4170-AA70-1FAF61C8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5E7BC6DB-CBFD-4E26-A9AD-06E24436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36" name="Line 10">
            <a:extLst>
              <a:ext uri="{FF2B5EF4-FFF2-40B4-BE49-F238E27FC236}">
                <a16:creationId xmlns:a16="http://schemas.microsoft.com/office/drawing/2014/main" id="{90CD4615-3432-403F-85F8-325FE484126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7" name="Text Box 11">
            <a:extLst>
              <a:ext uri="{FF2B5EF4-FFF2-40B4-BE49-F238E27FC236}">
                <a16:creationId xmlns:a16="http://schemas.microsoft.com/office/drawing/2014/main" id="{7A91859E-5408-4BC6-9E95-84B2C5AD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38" name="Line 12">
            <a:extLst>
              <a:ext uri="{FF2B5EF4-FFF2-40B4-BE49-F238E27FC236}">
                <a16:creationId xmlns:a16="http://schemas.microsoft.com/office/drawing/2014/main" id="{E10A62DF-16F6-4CCD-A3E9-BAACD5D2082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9" name="Text Box 13">
            <a:extLst>
              <a:ext uri="{FF2B5EF4-FFF2-40B4-BE49-F238E27FC236}">
                <a16:creationId xmlns:a16="http://schemas.microsoft.com/office/drawing/2014/main" id="{747D68D5-AD0E-4D25-8DF0-39D131CC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1CABF58D-5878-43C6-B5A1-0B64BEFC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1" name="Text Box 15">
            <a:extLst>
              <a:ext uri="{FF2B5EF4-FFF2-40B4-BE49-F238E27FC236}">
                <a16:creationId xmlns:a16="http://schemas.microsoft.com/office/drawing/2014/main" id="{A59069EB-C5B3-4573-BB52-669EC6ED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2" name="Line 16">
            <a:extLst>
              <a:ext uri="{FF2B5EF4-FFF2-40B4-BE49-F238E27FC236}">
                <a16:creationId xmlns:a16="http://schemas.microsoft.com/office/drawing/2014/main" id="{C3CBD138-EC06-4199-BA8C-DF6D2B096FC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3" name="Line 17">
            <a:extLst>
              <a:ext uri="{FF2B5EF4-FFF2-40B4-BE49-F238E27FC236}">
                <a16:creationId xmlns:a16="http://schemas.microsoft.com/office/drawing/2014/main" id="{E1D39447-5A9D-4BE1-99AE-B5B1386DED7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4" name="Text Box 18">
            <a:extLst>
              <a:ext uri="{FF2B5EF4-FFF2-40B4-BE49-F238E27FC236}">
                <a16:creationId xmlns:a16="http://schemas.microsoft.com/office/drawing/2014/main" id="{DC1811C8-5553-4EFC-922A-3F9B55A6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5" name="Text Box 19">
            <a:extLst>
              <a:ext uri="{FF2B5EF4-FFF2-40B4-BE49-F238E27FC236}">
                <a16:creationId xmlns:a16="http://schemas.microsoft.com/office/drawing/2014/main" id="{A6F02D84-A3E9-46F4-AB8B-04F3E9CD9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6" name="Text Box 20">
            <a:extLst>
              <a:ext uri="{FF2B5EF4-FFF2-40B4-BE49-F238E27FC236}">
                <a16:creationId xmlns:a16="http://schemas.microsoft.com/office/drawing/2014/main" id="{3276E72D-8857-4A2C-9C1A-82C9717D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7" name="Line 21">
            <a:extLst>
              <a:ext uri="{FF2B5EF4-FFF2-40B4-BE49-F238E27FC236}">
                <a16:creationId xmlns:a16="http://schemas.microsoft.com/office/drawing/2014/main" id="{6AD56BD4-F379-4A54-BF45-16CFA13F75E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8" name="Line 22">
            <a:extLst>
              <a:ext uri="{FF2B5EF4-FFF2-40B4-BE49-F238E27FC236}">
                <a16:creationId xmlns:a16="http://schemas.microsoft.com/office/drawing/2014/main" id="{A67F18F7-A670-4C14-81FB-139BA00B1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9" name="Text Box 23">
            <a:extLst>
              <a:ext uri="{FF2B5EF4-FFF2-40B4-BE49-F238E27FC236}">
                <a16:creationId xmlns:a16="http://schemas.microsoft.com/office/drawing/2014/main" id="{A21FB42D-7430-4C0A-9FD9-C7831382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0" name="Text Box 24">
            <a:extLst>
              <a:ext uri="{FF2B5EF4-FFF2-40B4-BE49-F238E27FC236}">
                <a16:creationId xmlns:a16="http://schemas.microsoft.com/office/drawing/2014/main" id="{35590797-D975-40C3-BA29-C7D2C12A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1" name="Text Box 25">
            <a:extLst>
              <a:ext uri="{FF2B5EF4-FFF2-40B4-BE49-F238E27FC236}">
                <a16:creationId xmlns:a16="http://schemas.microsoft.com/office/drawing/2014/main" id="{144860A1-102B-4B9F-8F46-2C693A74E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2" name="Line 26">
            <a:extLst>
              <a:ext uri="{FF2B5EF4-FFF2-40B4-BE49-F238E27FC236}">
                <a16:creationId xmlns:a16="http://schemas.microsoft.com/office/drawing/2014/main" id="{3D663799-990C-40D8-9FBC-8A214B49BE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3" name="Line 27">
            <a:extLst>
              <a:ext uri="{FF2B5EF4-FFF2-40B4-BE49-F238E27FC236}">
                <a16:creationId xmlns:a16="http://schemas.microsoft.com/office/drawing/2014/main" id="{E32417A2-0448-43F6-8BFE-AD238EB838F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4" name="Text Box 28">
            <a:extLst>
              <a:ext uri="{FF2B5EF4-FFF2-40B4-BE49-F238E27FC236}">
                <a16:creationId xmlns:a16="http://schemas.microsoft.com/office/drawing/2014/main" id="{487AAB85-E314-4F5E-86F0-DC01E396A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5" name="Text Box 29">
            <a:extLst>
              <a:ext uri="{FF2B5EF4-FFF2-40B4-BE49-F238E27FC236}">
                <a16:creationId xmlns:a16="http://schemas.microsoft.com/office/drawing/2014/main" id="{B039B7CD-8B40-42CA-B7E1-341B16F7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6" name="Text Box 30">
            <a:extLst>
              <a:ext uri="{FF2B5EF4-FFF2-40B4-BE49-F238E27FC236}">
                <a16:creationId xmlns:a16="http://schemas.microsoft.com/office/drawing/2014/main" id="{A9809E8E-AD21-4114-BD14-49611FF4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7" name="Line 31">
            <a:extLst>
              <a:ext uri="{FF2B5EF4-FFF2-40B4-BE49-F238E27FC236}">
                <a16:creationId xmlns:a16="http://schemas.microsoft.com/office/drawing/2014/main" id="{904DABBA-210B-4B30-B353-B3F287DFA21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8" name="Line 32">
            <a:extLst>
              <a:ext uri="{FF2B5EF4-FFF2-40B4-BE49-F238E27FC236}">
                <a16:creationId xmlns:a16="http://schemas.microsoft.com/office/drawing/2014/main" id="{6584E635-E1C2-4247-B2E2-96FD79732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9" name="Line 33">
            <a:extLst>
              <a:ext uri="{FF2B5EF4-FFF2-40B4-BE49-F238E27FC236}">
                <a16:creationId xmlns:a16="http://schemas.microsoft.com/office/drawing/2014/main" id="{207799D6-8ED9-4A42-BAAC-C2BC23371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0" name="Line 34">
            <a:extLst>
              <a:ext uri="{FF2B5EF4-FFF2-40B4-BE49-F238E27FC236}">
                <a16:creationId xmlns:a16="http://schemas.microsoft.com/office/drawing/2014/main" id="{84ABECB7-F5BA-40E4-AB66-1114A4A3E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1" name="Line 35">
            <a:extLst>
              <a:ext uri="{FF2B5EF4-FFF2-40B4-BE49-F238E27FC236}">
                <a16:creationId xmlns:a16="http://schemas.microsoft.com/office/drawing/2014/main" id="{E0B3C423-8B80-4F76-811F-18AD8741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2" name="Text Box 36">
            <a:extLst>
              <a:ext uri="{FF2B5EF4-FFF2-40B4-BE49-F238E27FC236}">
                <a16:creationId xmlns:a16="http://schemas.microsoft.com/office/drawing/2014/main" id="{6BB62256-1053-4080-B726-B39A4B88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63" name="Line 37">
            <a:extLst>
              <a:ext uri="{FF2B5EF4-FFF2-40B4-BE49-F238E27FC236}">
                <a16:creationId xmlns:a16="http://schemas.microsoft.com/office/drawing/2014/main" id="{CDF973B1-2179-4E82-97D9-3C76B923BEA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4" name="Line 38">
            <a:extLst>
              <a:ext uri="{FF2B5EF4-FFF2-40B4-BE49-F238E27FC236}">
                <a16:creationId xmlns:a16="http://schemas.microsoft.com/office/drawing/2014/main" id="{0C9E6C18-B93F-424B-8F91-28648BA52F8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5" name="Line 39">
            <a:extLst>
              <a:ext uri="{FF2B5EF4-FFF2-40B4-BE49-F238E27FC236}">
                <a16:creationId xmlns:a16="http://schemas.microsoft.com/office/drawing/2014/main" id="{6077F886-2D6A-4FCD-AF28-13BC08941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6" name="Text Box 40">
            <a:extLst>
              <a:ext uri="{FF2B5EF4-FFF2-40B4-BE49-F238E27FC236}">
                <a16:creationId xmlns:a16="http://schemas.microsoft.com/office/drawing/2014/main" id="{FA12E171-F27B-435D-B5E5-F05CEE28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3767" name="Line 41">
            <a:extLst>
              <a:ext uri="{FF2B5EF4-FFF2-40B4-BE49-F238E27FC236}">
                <a16:creationId xmlns:a16="http://schemas.microsoft.com/office/drawing/2014/main" id="{9C15D993-A3EF-4E61-8801-89C057BE70D2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8" name="Line 42">
            <a:extLst>
              <a:ext uri="{FF2B5EF4-FFF2-40B4-BE49-F238E27FC236}">
                <a16:creationId xmlns:a16="http://schemas.microsoft.com/office/drawing/2014/main" id="{E2AAC706-17BC-4362-B576-C118F2DD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9" name="Text Box 43">
            <a:extLst>
              <a:ext uri="{FF2B5EF4-FFF2-40B4-BE49-F238E27FC236}">
                <a16:creationId xmlns:a16="http://schemas.microsoft.com/office/drawing/2014/main" id="{67449066-BC5F-4F54-855F-6603E691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70" name="Line 44">
            <a:extLst>
              <a:ext uri="{FF2B5EF4-FFF2-40B4-BE49-F238E27FC236}">
                <a16:creationId xmlns:a16="http://schemas.microsoft.com/office/drawing/2014/main" id="{7227B767-6C0B-45CF-91E4-41E0ADF48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1" name="Text Box 45">
            <a:extLst>
              <a:ext uri="{FF2B5EF4-FFF2-40B4-BE49-F238E27FC236}">
                <a16:creationId xmlns:a16="http://schemas.microsoft.com/office/drawing/2014/main" id="{9CAD7A68-4D17-4F65-8734-9AE19E79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3772" name="Line 46">
            <a:extLst>
              <a:ext uri="{FF2B5EF4-FFF2-40B4-BE49-F238E27FC236}">
                <a16:creationId xmlns:a16="http://schemas.microsoft.com/office/drawing/2014/main" id="{ABF16906-D04C-4273-B360-30AED91C8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3" name="Text Box 47">
            <a:extLst>
              <a:ext uri="{FF2B5EF4-FFF2-40B4-BE49-F238E27FC236}">
                <a16:creationId xmlns:a16="http://schemas.microsoft.com/office/drawing/2014/main" id="{BB9D6ED7-B851-425D-A2F1-48746E1E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3774" name="Line 48">
            <a:extLst>
              <a:ext uri="{FF2B5EF4-FFF2-40B4-BE49-F238E27FC236}">
                <a16:creationId xmlns:a16="http://schemas.microsoft.com/office/drawing/2014/main" id="{43A2B9CE-CFF7-4B74-BE64-37B6A35D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5" name="Text Box 49">
            <a:extLst>
              <a:ext uri="{FF2B5EF4-FFF2-40B4-BE49-F238E27FC236}">
                <a16:creationId xmlns:a16="http://schemas.microsoft.com/office/drawing/2014/main" id="{7190D820-29EC-4CE4-B00D-F24F8AA3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96F4134-52F6-4373-9A98-22393457A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310F8BD3-1B0E-4834-A082-3D1EA1AFE77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856F80D1-BD51-48B4-90DF-3F667243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F3048F0-DF08-4763-A4A2-33BD1A46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CEC1A8D9-DEA2-4AE3-94E3-5DBB04F5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E488F64E-D948-422C-AF86-3D182D4F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3DE9A228-E874-4955-9C13-4DA3909A3E4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D58D2EAC-A644-456D-9B30-821753BD5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D836BF76-ACC8-481C-8D0B-CC45C033F4C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997712B1-45CC-41A9-B767-FC11E82E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11648190-23EA-4DA2-AC00-B13C4227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90F728E3-96CE-48D8-981B-8D48863E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3B9613DB-4895-460F-AF02-2AC5FAE4790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5A3E36C6-5413-44ED-B792-61299C62980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753D8D4F-3CEA-49E1-855C-D7154A75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F1195C5-4E63-4285-A9AC-6987E212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C3BBCF2C-0D22-4CF7-BE60-AF2BCFC5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762D39AD-1943-4A57-A345-A010F1AC65D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3F19CFB-7E95-41F5-AC8F-62137936BB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7A7D52A2-BE71-4581-B66D-62934D1E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6473B4FA-9B89-4544-A443-3FFA6116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BAD4C172-0AF9-4B66-936A-D882F317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D9966074-7BB2-46F9-B30F-50945485E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79D6DE86-8B0A-40EE-A4FB-D61CF273AEC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CCBD57CE-F07C-468C-B057-A57EEFFA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9E822A60-B90F-449C-B3A5-215326B7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A8412404-FED4-4A10-919E-BD73BB45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5" name="Line 29">
            <a:extLst>
              <a:ext uri="{FF2B5EF4-FFF2-40B4-BE49-F238E27FC236}">
                <a16:creationId xmlns:a16="http://schemas.microsoft.com/office/drawing/2014/main" id="{98344FA3-7A21-4586-B876-42F6B672CAD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6" name="Line 30">
            <a:extLst>
              <a:ext uri="{FF2B5EF4-FFF2-40B4-BE49-F238E27FC236}">
                <a16:creationId xmlns:a16="http://schemas.microsoft.com/office/drawing/2014/main" id="{4468A403-3E78-49D5-AA8D-71623085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7" name="Line 31">
            <a:extLst>
              <a:ext uri="{FF2B5EF4-FFF2-40B4-BE49-F238E27FC236}">
                <a16:creationId xmlns:a16="http://schemas.microsoft.com/office/drawing/2014/main" id="{085E1C2F-9B70-4DFC-A393-67D7863C9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8" name="Line 32">
            <a:extLst>
              <a:ext uri="{FF2B5EF4-FFF2-40B4-BE49-F238E27FC236}">
                <a16:creationId xmlns:a16="http://schemas.microsoft.com/office/drawing/2014/main" id="{06B38F8C-A136-4386-AC6F-590644246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9" name="Line 33">
            <a:extLst>
              <a:ext uri="{FF2B5EF4-FFF2-40B4-BE49-F238E27FC236}">
                <a16:creationId xmlns:a16="http://schemas.microsoft.com/office/drawing/2014/main" id="{8022028D-9FEC-4E43-8BD6-4AEBC5DA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9305CE01-B0E6-408F-8BDD-240C606A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11" name="Line 35">
            <a:extLst>
              <a:ext uri="{FF2B5EF4-FFF2-40B4-BE49-F238E27FC236}">
                <a16:creationId xmlns:a16="http://schemas.microsoft.com/office/drawing/2014/main" id="{635AD2A2-FCAA-45BE-9996-0A72A2BE974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2" name="Line 36">
            <a:extLst>
              <a:ext uri="{FF2B5EF4-FFF2-40B4-BE49-F238E27FC236}">
                <a16:creationId xmlns:a16="http://schemas.microsoft.com/office/drawing/2014/main" id="{911B5D16-DF75-421A-993B-C3A9FDDA4BA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6E5D399F-935F-44D8-98F9-17C27D759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C87DD763-ABF1-4156-81AC-DF9C2AAD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5815" name="Line 39">
            <a:extLst>
              <a:ext uri="{FF2B5EF4-FFF2-40B4-BE49-F238E27FC236}">
                <a16:creationId xmlns:a16="http://schemas.microsoft.com/office/drawing/2014/main" id="{6E88AB59-BBFB-47A9-B277-B302BB9F389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6" name="Line 40">
            <a:extLst>
              <a:ext uri="{FF2B5EF4-FFF2-40B4-BE49-F238E27FC236}">
                <a16:creationId xmlns:a16="http://schemas.microsoft.com/office/drawing/2014/main" id="{71267171-622D-48F1-9108-8BB90F2F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FA79BCC3-6D72-4B5B-9252-F4E2BFB0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818" name="Line 42">
            <a:extLst>
              <a:ext uri="{FF2B5EF4-FFF2-40B4-BE49-F238E27FC236}">
                <a16:creationId xmlns:a16="http://schemas.microsoft.com/office/drawing/2014/main" id="{A2F00DBA-22EA-43D9-B3F7-4C8A6FB7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96750747-0CD2-4BB9-9ED7-838C43F5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5820" name="Line 44">
            <a:extLst>
              <a:ext uri="{FF2B5EF4-FFF2-40B4-BE49-F238E27FC236}">
                <a16:creationId xmlns:a16="http://schemas.microsoft.com/office/drawing/2014/main" id="{0C278DBB-968D-47A3-B66F-74DF9A519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ED02DA7A-BD1D-4DBC-B98F-D9B9A0BE8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5822" name="Line 46">
            <a:extLst>
              <a:ext uri="{FF2B5EF4-FFF2-40B4-BE49-F238E27FC236}">
                <a16:creationId xmlns:a16="http://schemas.microsoft.com/office/drawing/2014/main" id="{1E504EB3-5DED-4745-A887-C868F2057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DD12C330-96A2-4100-A681-B7D68A19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  <p:sp>
        <p:nvSpPr>
          <p:cNvPr id="75824" name="Rectangle 48">
            <a:extLst>
              <a:ext uri="{FF2B5EF4-FFF2-40B4-BE49-F238E27FC236}">
                <a16:creationId xmlns:a16="http://schemas.microsoft.com/office/drawing/2014/main" id="{4548ABB0-5E8A-4453-A39C-60583F4E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5825" name="Line 49">
            <a:extLst>
              <a:ext uri="{FF2B5EF4-FFF2-40B4-BE49-F238E27FC236}">
                <a16:creationId xmlns:a16="http://schemas.microsoft.com/office/drawing/2014/main" id="{E902F44A-7DD1-46BA-AC93-1B1D89989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C8DA9646-A80B-4408-8FA3-3E4D3EDF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601788"/>
            <a:ext cx="24796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After enqueueing this node there is only one node left in priority queue.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B295ABB4-0DAC-4EFD-B486-7B91F84FD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7827" name="Text Box 50">
            <a:extLst>
              <a:ext uri="{FF2B5EF4-FFF2-40B4-BE49-F238E27FC236}">
                <a16:creationId xmlns:a16="http://schemas.microsoft.com/office/drawing/2014/main" id="{90CB7FB1-1956-40DF-B839-C9A7E1FB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032000"/>
            <a:ext cx="414655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zh-CN" b="0" dirty="0">
                <a:ea typeface="宋体" charset="0"/>
              </a:rPr>
              <a:t>This tree contains the new code words for each character.</a:t>
            </a:r>
          </a:p>
          <a:p>
            <a:pPr>
              <a:buFontTx/>
              <a:buChar char="•"/>
              <a:defRPr/>
            </a:pPr>
            <a:endParaRPr lang="en-US" altLang="zh-CN" b="0" dirty="0">
              <a:ea typeface="宋体" charset="0"/>
            </a:endParaRPr>
          </a:p>
          <a:p>
            <a:pPr>
              <a:buFontTx/>
              <a:buChar char="•"/>
              <a:defRPr/>
            </a:pPr>
            <a:r>
              <a:rPr lang="en-US" altLang="zh-CN" b="0" dirty="0">
                <a:ea typeface="宋体" charset="0"/>
              </a:rPr>
              <a:t>Frequency of root node should equal number of characters in text. </a:t>
            </a:r>
          </a:p>
        </p:txBody>
      </p:sp>
      <p:grpSp>
        <p:nvGrpSpPr>
          <p:cNvPr id="79875" name="Group 52">
            <a:extLst>
              <a:ext uri="{FF2B5EF4-FFF2-40B4-BE49-F238E27FC236}">
                <a16:creationId xmlns:a16="http://schemas.microsoft.com/office/drawing/2014/main" id="{28F97BB0-BEDD-43F7-8DA6-48139092A25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77830" name="Line 53">
              <a:extLst>
                <a:ext uri="{FF2B5EF4-FFF2-40B4-BE49-F238E27FC236}">
                  <a16:creationId xmlns:a16="http://schemas.microsoft.com/office/drawing/2014/main" id="{A225F777-9CEB-4121-9763-B977CE65E4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1" name="Text Box 54">
              <a:extLst>
                <a:ext uri="{FF2B5EF4-FFF2-40B4-BE49-F238E27FC236}">
                  <a16:creationId xmlns:a16="http://schemas.microsoft.com/office/drawing/2014/main" id="{F77C282C-BD11-411E-AE9A-A7DD3C7EC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2" name="Text Box 55">
              <a:extLst>
                <a:ext uri="{FF2B5EF4-FFF2-40B4-BE49-F238E27FC236}">
                  <a16:creationId xmlns:a16="http://schemas.microsoft.com/office/drawing/2014/main" id="{084A526C-5F1E-4265-9B7B-E915EE924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3" name="Text Box 56">
              <a:extLst>
                <a:ext uri="{FF2B5EF4-FFF2-40B4-BE49-F238E27FC236}">
                  <a16:creationId xmlns:a16="http://schemas.microsoft.com/office/drawing/2014/main" id="{2DA0FFBE-70A9-4DEB-A817-F44CB79D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34" name="Text Box 57">
              <a:extLst>
                <a:ext uri="{FF2B5EF4-FFF2-40B4-BE49-F238E27FC236}">
                  <a16:creationId xmlns:a16="http://schemas.microsoft.com/office/drawing/2014/main" id="{EEBDD5D9-80FC-402C-88B7-1743F9A82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35" name="Line 58">
              <a:extLst>
                <a:ext uri="{FF2B5EF4-FFF2-40B4-BE49-F238E27FC236}">
                  <a16:creationId xmlns:a16="http://schemas.microsoft.com/office/drawing/2014/main" id="{FCF062C1-01B4-4C6C-A982-D5E04D352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6" name="Text Box 59">
              <a:extLst>
                <a:ext uri="{FF2B5EF4-FFF2-40B4-BE49-F238E27FC236}">
                  <a16:creationId xmlns:a16="http://schemas.microsoft.com/office/drawing/2014/main" id="{C68A944B-A488-4543-96AA-7992665E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37" name="Line 60">
              <a:extLst>
                <a:ext uri="{FF2B5EF4-FFF2-40B4-BE49-F238E27FC236}">
                  <a16:creationId xmlns:a16="http://schemas.microsoft.com/office/drawing/2014/main" id="{4F603781-8E6C-4DB9-8300-2012CBBA4C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8" name="Text Box 61">
              <a:extLst>
                <a:ext uri="{FF2B5EF4-FFF2-40B4-BE49-F238E27FC236}">
                  <a16:creationId xmlns:a16="http://schemas.microsoft.com/office/drawing/2014/main" id="{CDD13D1A-1A95-4092-B792-47D1AEC3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9" name="Text Box 62">
              <a:extLst>
                <a:ext uri="{FF2B5EF4-FFF2-40B4-BE49-F238E27FC236}">
                  <a16:creationId xmlns:a16="http://schemas.microsoft.com/office/drawing/2014/main" id="{4D4D1517-A495-419E-B5D1-685A2766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0" name="Text Box 63">
              <a:extLst>
                <a:ext uri="{FF2B5EF4-FFF2-40B4-BE49-F238E27FC236}">
                  <a16:creationId xmlns:a16="http://schemas.microsoft.com/office/drawing/2014/main" id="{81720C24-7596-47FE-B470-D427F6C0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1" name="Line 64">
              <a:extLst>
                <a:ext uri="{FF2B5EF4-FFF2-40B4-BE49-F238E27FC236}">
                  <a16:creationId xmlns:a16="http://schemas.microsoft.com/office/drawing/2014/main" id="{2311CAC8-6F4D-4730-AE7C-F374915560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2" name="Line 65">
              <a:extLst>
                <a:ext uri="{FF2B5EF4-FFF2-40B4-BE49-F238E27FC236}">
                  <a16:creationId xmlns:a16="http://schemas.microsoft.com/office/drawing/2014/main" id="{EEA71A20-054E-4F3D-B360-A144166CF6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3" name="Text Box 66">
              <a:extLst>
                <a:ext uri="{FF2B5EF4-FFF2-40B4-BE49-F238E27FC236}">
                  <a16:creationId xmlns:a16="http://schemas.microsoft.com/office/drawing/2014/main" id="{219E446B-CEAC-4F77-8FAA-FF6F04AB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4" name="Text Box 67">
              <a:extLst>
                <a:ext uri="{FF2B5EF4-FFF2-40B4-BE49-F238E27FC236}">
                  <a16:creationId xmlns:a16="http://schemas.microsoft.com/office/drawing/2014/main" id="{8AA2A130-E8E0-4D6D-BEDC-81932B375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5" name="Text Box 68">
              <a:extLst>
                <a:ext uri="{FF2B5EF4-FFF2-40B4-BE49-F238E27FC236}">
                  <a16:creationId xmlns:a16="http://schemas.microsoft.com/office/drawing/2014/main" id="{08A1E0CF-B7D1-41E6-845E-A2AD2DD4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6" name="Line 69">
              <a:extLst>
                <a:ext uri="{FF2B5EF4-FFF2-40B4-BE49-F238E27FC236}">
                  <a16:creationId xmlns:a16="http://schemas.microsoft.com/office/drawing/2014/main" id="{DFF3A902-E4AC-45A8-BDE5-93B259582C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7" name="Line 70">
              <a:extLst>
                <a:ext uri="{FF2B5EF4-FFF2-40B4-BE49-F238E27FC236}">
                  <a16:creationId xmlns:a16="http://schemas.microsoft.com/office/drawing/2014/main" id="{4D6D32FD-84F4-4CB8-9A95-D3C939C853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8" name="Text Box 71">
              <a:extLst>
                <a:ext uri="{FF2B5EF4-FFF2-40B4-BE49-F238E27FC236}">
                  <a16:creationId xmlns:a16="http://schemas.microsoft.com/office/drawing/2014/main" id="{603D4AC3-8D2A-40DD-8BA0-3F03B4E40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9" name="Text Box 72">
              <a:extLst>
                <a:ext uri="{FF2B5EF4-FFF2-40B4-BE49-F238E27FC236}">
                  <a16:creationId xmlns:a16="http://schemas.microsoft.com/office/drawing/2014/main" id="{0BA1C12F-3B69-4CB1-95E8-CB5FC46DB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0" name="Text Box 73">
              <a:extLst>
                <a:ext uri="{FF2B5EF4-FFF2-40B4-BE49-F238E27FC236}">
                  <a16:creationId xmlns:a16="http://schemas.microsoft.com/office/drawing/2014/main" id="{675365A0-D0D7-46E6-8C1F-C7226347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1" name="Line 74">
              <a:extLst>
                <a:ext uri="{FF2B5EF4-FFF2-40B4-BE49-F238E27FC236}">
                  <a16:creationId xmlns:a16="http://schemas.microsoft.com/office/drawing/2014/main" id="{1C6EB977-4DC4-453B-B579-716338A79C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2" name="Line 75">
              <a:extLst>
                <a:ext uri="{FF2B5EF4-FFF2-40B4-BE49-F238E27FC236}">
                  <a16:creationId xmlns:a16="http://schemas.microsoft.com/office/drawing/2014/main" id="{EBFEE2FC-415D-4FFB-B40D-65051462E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3" name="Text Box 76">
              <a:extLst>
                <a:ext uri="{FF2B5EF4-FFF2-40B4-BE49-F238E27FC236}">
                  <a16:creationId xmlns:a16="http://schemas.microsoft.com/office/drawing/2014/main" id="{31BBA2E3-B030-4D0C-8B9F-A43BD6DF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4" name="Text Box 77">
              <a:extLst>
                <a:ext uri="{FF2B5EF4-FFF2-40B4-BE49-F238E27FC236}">
                  <a16:creationId xmlns:a16="http://schemas.microsoft.com/office/drawing/2014/main" id="{A4C0688C-D51A-4F54-B17D-CCED5890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5" name="Text Box 78">
              <a:extLst>
                <a:ext uri="{FF2B5EF4-FFF2-40B4-BE49-F238E27FC236}">
                  <a16:creationId xmlns:a16="http://schemas.microsoft.com/office/drawing/2014/main" id="{DFF16087-777A-41DB-86F5-61120D75B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6" name="Line 79">
              <a:extLst>
                <a:ext uri="{FF2B5EF4-FFF2-40B4-BE49-F238E27FC236}">
                  <a16:creationId xmlns:a16="http://schemas.microsoft.com/office/drawing/2014/main" id="{77A56852-9CCF-40E7-BB23-A13F3A684D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7" name="Line 80">
              <a:extLst>
                <a:ext uri="{FF2B5EF4-FFF2-40B4-BE49-F238E27FC236}">
                  <a16:creationId xmlns:a16="http://schemas.microsoft.com/office/drawing/2014/main" id="{7B295CEB-C22C-43F4-B315-3CC564CF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8" name="Line 81">
              <a:extLst>
                <a:ext uri="{FF2B5EF4-FFF2-40B4-BE49-F238E27FC236}">
                  <a16:creationId xmlns:a16="http://schemas.microsoft.com/office/drawing/2014/main" id="{CF7DB640-0A28-462A-AB86-68658807D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9" name="Line 82">
              <a:extLst>
                <a:ext uri="{FF2B5EF4-FFF2-40B4-BE49-F238E27FC236}">
                  <a16:creationId xmlns:a16="http://schemas.microsoft.com/office/drawing/2014/main" id="{0B524D3C-A2E6-4B6F-AFDD-1D02BC8F2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0" name="Line 83">
              <a:extLst>
                <a:ext uri="{FF2B5EF4-FFF2-40B4-BE49-F238E27FC236}">
                  <a16:creationId xmlns:a16="http://schemas.microsoft.com/office/drawing/2014/main" id="{2391EC8A-7F69-4495-BCB9-96D99E0A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1" name="Text Box 84">
              <a:extLst>
                <a:ext uri="{FF2B5EF4-FFF2-40B4-BE49-F238E27FC236}">
                  <a16:creationId xmlns:a16="http://schemas.microsoft.com/office/drawing/2014/main" id="{0112D26C-CB84-4122-976B-A3F39C66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62" name="Line 85">
              <a:extLst>
                <a:ext uri="{FF2B5EF4-FFF2-40B4-BE49-F238E27FC236}">
                  <a16:creationId xmlns:a16="http://schemas.microsoft.com/office/drawing/2014/main" id="{A5710AED-9CFC-4408-8F98-13B931BC4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3" name="Line 86">
              <a:extLst>
                <a:ext uri="{FF2B5EF4-FFF2-40B4-BE49-F238E27FC236}">
                  <a16:creationId xmlns:a16="http://schemas.microsoft.com/office/drawing/2014/main" id="{FD62381A-F474-4AE1-9C21-28FBF4C015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4" name="Line 87">
              <a:extLst>
                <a:ext uri="{FF2B5EF4-FFF2-40B4-BE49-F238E27FC236}">
                  <a16:creationId xmlns:a16="http://schemas.microsoft.com/office/drawing/2014/main" id="{E33536CC-9E88-4C62-86F8-BE873CFD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5" name="Text Box 88">
              <a:extLst>
                <a:ext uri="{FF2B5EF4-FFF2-40B4-BE49-F238E27FC236}">
                  <a16:creationId xmlns:a16="http://schemas.microsoft.com/office/drawing/2014/main" id="{85D29A1A-6268-4261-AF48-C15A5E3F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7866" name="Line 89">
              <a:extLst>
                <a:ext uri="{FF2B5EF4-FFF2-40B4-BE49-F238E27FC236}">
                  <a16:creationId xmlns:a16="http://schemas.microsoft.com/office/drawing/2014/main" id="{BC4F4C60-A585-4377-8985-4B2877437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7" name="Line 90">
              <a:extLst>
                <a:ext uri="{FF2B5EF4-FFF2-40B4-BE49-F238E27FC236}">
                  <a16:creationId xmlns:a16="http://schemas.microsoft.com/office/drawing/2014/main" id="{88D563B7-AEA0-4514-BF0F-CCD71F09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8" name="Text Box 91">
              <a:extLst>
                <a:ext uri="{FF2B5EF4-FFF2-40B4-BE49-F238E27FC236}">
                  <a16:creationId xmlns:a16="http://schemas.microsoft.com/office/drawing/2014/main" id="{03DDEE66-A9F7-4C53-992E-207F49DB4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69" name="Line 92">
              <a:extLst>
                <a:ext uri="{FF2B5EF4-FFF2-40B4-BE49-F238E27FC236}">
                  <a16:creationId xmlns:a16="http://schemas.microsoft.com/office/drawing/2014/main" id="{1706A9A9-06E7-47B0-867A-C1C3DA61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0" name="Text Box 93">
              <a:extLst>
                <a:ext uri="{FF2B5EF4-FFF2-40B4-BE49-F238E27FC236}">
                  <a16:creationId xmlns:a16="http://schemas.microsoft.com/office/drawing/2014/main" id="{B848C9A4-3C68-4BEF-9C25-3EC68F51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7871" name="Line 94">
              <a:extLst>
                <a:ext uri="{FF2B5EF4-FFF2-40B4-BE49-F238E27FC236}">
                  <a16:creationId xmlns:a16="http://schemas.microsoft.com/office/drawing/2014/main" id="{337F74F3-BB00-44F9-99B0-D13A27A7B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2" name="Text Box 95">
              <a:extLst>
                <a:ext uri="{FF2B5EF4-FFF2-40B4-BE49-F238E27FC236}">
                  <a16:creationId xmlns:a16="http://schemas.microsoft.com/office/drawing/2014/main" id="{972B3DFA-48B4-4DBD-8935-89E9E6A8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7873" name="Line 96">
              <a:extLst>
                <a:ext uri="{FF2B5EF4-FFF2-40B4-BE49-F238E27FC236}">
                  <a16:creationId xmlns:a16="http://schemas.microsoft.com/office/drawing/2014/main" id="{55603C43-29EB-443A-8B67-2F9597257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4" name="Text Box 97">
              <a:extLst>
                <a:ext uri="{FF2B5EF4-FFF2-40B4-BE49-F238E27FC236}">
                  <a16:creationId xmlns:a16="http://schemas.microsoft.com/office/drawing/2014/main" id="{3B15E378-9330-4702-A098-CAA88C0C8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7875" name="Line 98">
              <a:extLst>
                <a:ext uri="{FF2B5EF4-FFF2-40B4-BE49-F238E27FC236}">
                  <a16:creationId xmlns:a16="http://schemas.microsoft.com/office/drawing/2014/main" id="{5DDC7C9A-CF6F-4171-8031-5CBDB6A4D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77829" name="Rectangle 99">
            <a:extLst>
              <a:ext uri="{FF2B5EF4-FFF2-40B4-BE49-F238E27FC236}">
                <a16:creationId xmlns:a16="http://schemas.microsoft.com/office/drawing/2014/main" id="{4B26F0D4-7C18-4783-B9CF-EA6F5388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30663"/>
            <a:ext cx="2916237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 i="1">
                <a:latin typeface="Times New Roman" charset="0"/>
                <a:ea typeface="宋体" charset="0"/>
              </a:rPr>
              <a:t>Eerie eyes seen near lake. </a:t>
            </a:r>
          </a:p>
          <a:p>
            <a:pPr>
              <a:buFontTx/>
              <a:buNone/>
              <a:defRPr/>
            </a:pPr>
            <a:r>
              <a:rPr lang="en-US" altLang="zh-CN" b="0">
                <a:latin typeface="Times New Roman" charset="0"/>
                <a:ea typeface="宋体" charset="0"/>
              </a:rPr>
              <a:t>    </a:t>
            </a:r>
            <a:r>
              <a:rPr lang="en-US" altLang="zh-CN" b="0">
                <a:latin typeface="Times New Roman" charset="0"/>
                <a:ea typeface="宋体" charset="0"/>
                <a:sym typeface="Monotype Sorts" charset="2"/>
              </a:rPr>
              <a:t></a:t>
            </a:r>
            <a:r>
              <a:rPr lang="en-US" altLang="zh-CN" b="0">
                <a:latin typeface="Times New Roman" charset="0"/>
                <a:ea typeface="宋体" charset="0"/>
              </a:rPr>
              <a:t> 26 characters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040240AB-7CC8-417D-A1D8-8A59FD1B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Traverse Tree for Codes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3B8F73C3-2741-447E-81B3-817E4C4575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Perform a traversal of the tree to obtain new code words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Going left is a 0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Going right is a 1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Code word is only completed when a leaf node is reached </a:t>
            </a:r>
          </a:p>
        </p:txBody>
      </p:sp>
      <p:grpSp>
        <p:nvGrpSpPr>
          <p:cNvPr id="81923" name="Group 52">
            <a:extLst>
              <a:ext uri="{FF2B5EF4-FFF2-40B4-BE49-F238E27FC236}">
                <a16:creationId xmlns:a16="http://schemas.microsoft.com/office/drawing/2014/main" id="{DCAB3EA3-E853-47D7-AD71-0E4AB5326BFC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2057400"/>
            <a:ext cx="3643313" cy="3365500"/>
            <a:chOff x="3060" y="1471"/>
            <a:chExt cx="2295" cy="2120"/>
          </a:xfrm>
        </p:grpSpPr>
        <p:sp>
          <p:nvSpPr>
            <p:cNvPr id="79877" name="Line 6">
              <a:extLst>
                <a:ext uri="{FF2B5EF4-FFF2-40B4-BE49-F238E27FC236}">
                  <a16:creationId xmlns:a16="http://schemas.microsoft.com/office/drawing/2014/main" id="{E50A3F88-933F-4226-B62D-63FCBCCEA8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78" name="Text Box 7">
              <a:extLst>
                <a:ext uri="{FF2B5EF4-FFF2-40B4-BE49-F238E27FC236}">
                  <a16:creationId xmlns:a16="http://schemas.microsoft.com/office/drawing/2014/main" id="{DAF0ED54-87F9-482E-9667-E9143E8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79" name="Text Box 8">
              <a:extLst>
                <a:ext uri="{FF2B5EF4-FFF2-40B4-BE49-F238E27FC236}">
                  <a16:creationId xmlns:a16="http://schemas.microsoft.com/office/drawing/2014/main" id="{D65D8409-5387-4CD3-8D46-6CB9D176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0" name="Text Box 9">
              <a:extLst>
                <a:ext uri="{FF2B5EF4-FFF2-40B4-BE49-F238E27FC236}">
                  <a16:creationId xmlns:a16="http://schemas.microsoft.com/office/drawing/2014/main" id="{9A9CCF72-7238-4F9F-A3EA-A1FD93076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81" name="Text Box 10">
              <a:extLst>
                <a:ext uri="{FF2B5EF4-FFF2-40B4-BE49-F238E27FC236}">
                  <a16:creationId xmlns:a16="http://schemas.microsoft.com/office/drawing/2014/main" id="{0AA72AE6-A1DB-4D7F-A94C-8BBDAC36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882" name="Line 11">
              <a:extLst>
                <a:ext uri="{FF2B5EF4-FFF2-40B4-BE49-F238E27FC236}">
                  <a16:creationId xmlns:a16="http://schemas.microsoft.com/office/drawing/2014/main" id="{2E3C229E-8A59-4E08-930D-BD87D04B29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3" name="Text Box 12">
              <a:extLst>
                <a:ext uri="{FF2B5EF4-FFF2-40B4-BE49-F238E27FC236}">
                  <a16:creationId xmlns:a16="http://schemas.microsoft.com/office/drawing/2014/main" id="{F2FFB3A6-D4AE-4301-834C-35BBC3A88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4" name="Line 13">
              <a:extLst>
                <a:ext uri="{FF2B5EF4-FFF2-40B4-BE49-F238E27FC236}">
                  <a16:creationId xmlns:a16="http://schemas.microsoft.com/office/drawing/2014/main" id="{CA497831-D75C-4D99-9FB0-74782E4F7C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5" name="Text Box 14">
              <a:extLst>
                <a:ext uri="{FF2B5EF4-FFF2-40B4-BE49-F238E27FC236}">
                  <a16:creationId xmlns:a16="http://schemas.microsoft.com/office/drawing/2014/main" id="{3C41A09C-8314-4614-A851-DB63EC191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6" name="Text Box 15">
              <a:extLst>
                <a:ext uri="{FF2B5EF4-FFF2-40B4-BE49-F238E27FC236}">
                  <a16:creationId xmlns:a16="http://schemas.microsoft.com/office/drawing/2014/main" id="{4032CA52-18FF-4C02-BC60-856B83036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7" name="Text Box 16">
              <a:extLst>
                <a:ext uri="{FF2B5EF4-FFF2-40B4-BE49-F238E27FC236}">
                  <a16:creationId xmlns:a16="http://schemas.microsoft.com/office/drawing/2014/main" id="{5C5B14EB-B9EA-46A7-AA9E-0018FBEF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8" name="Line 17">
              <a:extLst>
                <a:ext uri="{FF2B5EF4-FFF2-40B4-BE49-F238E27FC236}">
                  <a16:creationId xmlns:a16="http://schemas.microsoft.com/office/drawing/2014/main" id="{076B931F-E288-43C4-B3CC-496626D0D1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9" name="Line 18">
              <a:extLst>
                <a:ext uri="{FF2B5EF4-FFF2-40B4-BE49-F238E27FC236}">
                  <a16:creationId xmlns:a16="http://schemas.microsoft.com/office/drawing/2014/main" id="{2E015941-29E3-4C43-BBF9-02342D5DD3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0" name="Text Box 19">
              <a:extLst>
                <a:ext uri="{FF2B5EF4-FFF2-40B4-BE49-F238E27FC236}">
                  <a16:creationId xmlns:a16="http://schemas.microsoft.com/office/drawing/2014/main" id="{4C17D0F4-0DA0-45D7-AFD9-FA2E1CE7E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1" name="Text Box 20">
              <a:extLst>
                <a:ext uri="{FF2B5EF4-FFF2-40B4-BE49-F238E27FC236}">
                  <a16:creationId xmlns:a16="http://schemas.microsoft.com/office/drawing/2014/main" id="{49750DB2-DFA2-47B4-BF03-F6EF08A57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2" name="Text Box 21">
              <a:extLst>
                <a:ext uri="{FF2B5EF4-FFF2-40B4-BE49-F238E27FC236}">
                  <a16:creationId xmlns:a16="http://schemas.microsoft.com/office/drawing/2014/main" id="{5C12F026-7470-4A3A-B4B7-B832F4D2A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93" name="Line 22">
              <a:extLst>
                <a:ext uri="{FF2B5EF4-FFF2-40B4-BE49-F238E27FC236}">
                  <a16:creationId xmlns:a16="http://schemas.microsoft.com/office/drawing/2014/main" id="{8B405B76-733D-4651-A20A-FD30EB4186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4" name="Line 23">
              <a:extLst>
                <a:ext uri="{FF2B5EF4-FFF2-40B4-BE49-F238E27FC236}">
                  <a16:creationId xmlns:a16="http://schemas.microsoft.com/office/drawing/2014/main" id="{B4B4CE25-AF6A-4E6E-883A-968CE8034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5" name="Text Box 24">
              <a:extLst>
                <a:ext uri="{FF2B5EF4-FFF2-40B4-BE49-F238E27FC236}">
                  <a16:creationId xmlns:a16="http://schemas.microsoft.com/office/drawing/2014/main" id="{4723C6C0-5E9D-4440-89CD-BD78EEA1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6" name="Text Box 25">
              <a:extLst>
                <a:ext uri="{FF2B5EF4-FFF2-40B4-BE49-F238E27FC236}">
                  <a16:creationId xmlns:a16="http://schemas.microsoft.com/office/drawing/2014/main" id="{E22681C4-E1D1-4793-8893-014E28B4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7" name="Text Box 26">
              <a:extLst>
                <a:ext uri="{FF2B5EF4-FFF2-40B4-BE49-F238E27FC236}">
                  <a16:creationId xmlns:a16="http://schemas.microsoft.com/office/drawing/2014/main" id="{2CD377A0-87B6-4214-8EF9-50CEB97F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98" name="Line 27">
              <a:extLst>
                <a:ext uri="{FF2B5EF4-FFF2-40B4-BE49-F238E27FC236}">
                  <a16:creationId xmlns:a16="http://schemas.microsoft.com/office/drawing/2014/main" id="{F73E0089-55D0-4CF8-B246-E4E3D9DCB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9" name="Line 28">
              <a:extLst>
                <a:ext uri="{FF2B5EF4-FFF2-40B4-BE49-F238E27FC236}">
                  <a16:creationId xmlns:a16="http://schemas.microsoft.com/office/drawing/2014/main" id="{58C00FD3-5812-420B-87A3-8CA3D9C845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0" name="Text Box 29">
              <a:extLst>
                <a:ext uri="{FF2B5EF4-FFF2-40B4-BE49-F238E27FC236}">
                  <a16:creationId xmlns:a16="http://schemas.microsoft.com/office/drawing/2014/main" id="{2CCE0B07-C24A-4178-8D03-CBD64C188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1" name="Text Box 30">
              <a:extLst>
                <a:ext uri="{FF2B5EF4-FFF2-40B4-BE49-F238E27FC236}">
                  <a16:creationId xmlns:a16="http://schemas.microsoft.com/office/drawing/2014/main" id="{E7B5E6D9-A796-47C5-87A7-07D73F20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2" name="Text Box 31">
              <a:extLst>
                <a:ext uri="{FF2B5EF4-FFF2-40B4-BE49-F238E27FC236}">
                  <a16:creationId xmlns:a16="http://schemas.microsoft.com/office/drawing/2014/main" id="{7FA4088A-6528-463C-A955-0A03326B5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3" name="Line 32">
              <a:extLst>
                <a:ext uri="{FF2B5EF4-FFF2-40B4-BE49-F238E27FC236}">
                  <a16:creationId xmlns:a16="http://schemas.microsoft.com/office/drawing/2014/main" id="{A79E1497-35A4-4BF4-A541-8D88B2BF4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4" name="Line 33">
              <a:extLst>
                <a:ext uri="{FF2B5EF4-FFF2-40B4-BE49-F238E27FC236}">
                  <a16:creationId xmlns:a16="http://schemas.microsoft.com/office/drawing/2014/main" id="{E3433651-7C90-40B4-88E3-45D522C7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5" name="Line 34">
              <a:extLst>
                <a:ext uri="{FF2B5EF4-FFF2-40B4-BE49-F238E27FC236}">
                  <a16:creationId xmlns:a16="http://schemas.microsoft.com/office/drawing/2014/main" id="{4814A40C-CEE1-49AC-8505-07C70ED81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6" name="Line 35">
              <a:extLst>
                <a:ext uri="{FF2B5EF4-FFF2-40B4-BE49-F238E27FC236}">
                  <a16:creationId xmlns:a16="http://schemas.microsoft.com/office/drawing/2014/main" id="{AAD78B63-AF17-4895-9A5D-8CE8FC27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7" name="Line 36">
              <a:extLst>
                <a:ext uri="{FF2B5EF4-FFF2-40B4-BE49-F238E27FC236}">
                  <a16:creationId xmlns:a16="http://schemas.microsoft.com/office/drawing/2014/main" id="{F2E780E1-383B-4259-A2A4-016D6DFB7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8" name="Text Box 37">
              <a:extLst>
                <a:ext uri="{FF2B5EF4-FFF2-40B4-BE49-F238E27FC236}">
                  <a16:creationId xmlns:a16="http://schemas.microsoft.com/office/drawing/2014/main" id="{5EE2BE72-579D-4B91-9625-5F664D7BB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9" name="Line 38">
              <a:extLst>
                <a:ext uri="{FF2B5EF4-FFF2-40B4-BE49-F238E27FC236}">
                  <a16:creationId xmlns:a16="http://schemas.microsoft.com/office/drawing/2014/main" id="{C0909A3F-035B-470A-9544-BFFAFEB4DB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0" name="Line 39">
              <a:extLst>
                <a:ext uri="{FF2B5EF4-FFF2-40B4-BE49-F238E27FC236}">
                  <a16:creationId xmlns:a16="http://schemas.microsoft.com/office/drawing/2014/main" id="{E18FCD8D-2442-49E3-8148-DEF18895B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1" name="Line 40">
              <a:extLst>
                <a:ext uri="{FF2B5EF4-FFF2-40B4-BE49-F238E27FC236}">
                  <a16:creationId xmlns:a16="http://schemas.microsoft.com/office/drawing/2014/main" id="{7118CDD5-1881-4C51-9F8B-D624AA97A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2" name="Text Box 41">
              <a:extLst>
                <a:ext uri="{FF2B5EF4-FFF2-40B4-BE49-F238E27FC236}">
                  <a16:creationId xmlns:a16="http://schemas.microsoft.com/office/drawing/2014/main" id="{F7B065AB-0F28-4C43-BF54-B720A4A1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9913" name="Line 42">
              <a:extLst>
                <a:ext uri="{FF2B5EF4-FFF2-40B4-BE49-F238E27FC236}">
                  <a16:creationId xmlns:a16="http://schemas.microsoft.com/office/drawing/2014/main" id="{C6889D62-20F6-455C-9A38-8582B05C55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4" name="Line 43">
              <a:extLst>
                <a:ext uri="{FF2B5EF4-FFF2-40B4-BE49-F238E27FC236}">
                  <a16:creationId xmlns:a16="http://schemas.microsoft.com/office/drawing/2014/main" id="{FF4C80E8-90BE-45EB-826E-7C12F0FF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5" name="Text Box 44">
              <a:extLst>
                <a:ext uri="{FF2B5EF4-FFF2-40B4-BE49-F238E27FC236}">
                  <a16:creationId xmlns:a16="http://schemas.microsoft.com/office/drawing/2014/main" id="{57123038-4973-4141-8B47-DB29A8729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916" name="Line 45">
              <a:extLst>
                <a:ext uri="{FF2B5EF4-FFF2-40B4-BE49-F238E27FC236}">
                  <a16:creationId xmlns:a16="http://schemas.microsoft.com/office/drawing/2014/main" id="{786F3D0C-1F0F-47A5-90EE-2E843A4CF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7" name="Text Box 46">
              <a:extLst>
                <a:ext uri="{FF2B5EF4-FFF2-40B4-BE49-F238E27FC236}">
                  <a16:creationId xmlns:a16="http://schemas.microsoft.com/office/drawing/2014/main" id="{0C27E3A6-DB7C-4349-A17C-D9B4C1C3C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9918" name="Line 47">
              <a:extLst>
                <a:ext uri="{FF2B5EF4-FFF2-40B4-BE49-F238E27FC236}">
                  <a16:creationId xmlns:a16="http://schemas.microsoft.com/office/drawing/2014/main" id="{BD83AF00-90FF-4244-9BD3-3C587F8D2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9" name="Text Box 48">
              <a:extLst>
                <a:ext uri="{FF2B5EF4-FFF2-40B4-BE49-F238E27FC236}">
                  <a16:creationId xmlns:a16="http://schemas.microsoft.com/office/drawing/2014/main" id="{89DA5372-5ACC-48C0-ACA5-9360BCAC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9920" name="Line 49">
              <a:extLst>
                <a:ext uri="{FF2B5EF4-FFF2-40B4-BE49-F238E27FC236}">
                  <a16:creationId xmlns:a16="http://schemas.microsoft.com/office/drawing/2014/main" id="{F6E2A7A3-0CF2-4151-BDA8-131F4C80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21" name="Text Box 50">
              <a:extLst>
                <a:ext uri="{FF2B5EF4-FFF2-40B4-BE49-F238E27FC236}">
                  <a16:creationId xmlns:a16="http://schemas.microsoft.com/office/drawing/2014/main" id="{8BA979AF-4A1F-4974-9F30-7C35E3017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9922" name="Line 51">
              <a:extLst>
                <a:ext uri="{FF2B5EF4-FFF2-40B4-BE49-F238E27FC236}">
                  <a16:creationId xmlns:a16="http://schemas.microsoft.com/office/drawing/2014/main" id="{DE0ECC3B-05AC-4E07-A6C3-64B1F1F82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F282BAF-30D4-4E59-9B6E-82D3D41F4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Traverse Tree for Codes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B22EB9F1-BA94-4A23-BB6F-F80243FCB7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2079625"/>
            <a:ext cx="3228975" cy="3711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		Code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0000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			0001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			0010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			0011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			0100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			0101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space		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			1100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			1101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			1110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			1111</a:t>
            </a:r>
          </a:p>
        </p:txBody>
      </p:sp>
      <p:grpSp>
        <p:nvGrpSpPr>
          <p:cNvPr id="83971" name="Group 5">
            <a:extLst>
              <a:ext uri="{FF2B5EF4-FFF2-40B4-BE49-F238E27FC236}">
                <a16:creationId xmlns:a16="http://schemas.microsoft.com/office/drawing/2014/main" id="{7EF7D31D-3234-45B2-B44D-E5F4830B227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81925" name="Line 6">
              <a:extLst>
                <a:ext uri="{FF2B5EF4-FFF2-40B4-BE49-F238E27FC236}">
                  <a16:creationId xmlns:a16="http://schemas.microsoft.com/office/drawing/2014/main" id="{BE889AD3-7340-456C-908A-55C23F494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26" name="Text Box 7">
              <a:extLst>
                <a:ext uri="{FF2B5EF4-FFF2-40B4-BE49-F238E27FC236}">
                  <a16:creationId xmlns:a16="http://schemas.microsoft.com/office/drawing/2014/main" id="{9B4F86D2-427B-4E1B-B238-2D8E9E30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7" name="Text Box 8">
              <a:extLst>
                <a:ext uri="{FF2B5EF4-FFF2-40B4-BE49-F238E27FC236}">
                  <a16:creationId xmlns:a16="http://schemas.microsoft.com/office/drawing/2014/main" id="{B5A74B00-82D2-4DA8-9C57-3549CE27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8" name="Text Box 9">
              <a:extLst>
                <a:ext uri="{FF2B5EF4-FFF2-40B4-BE49-F238E27FC236}">
                  <a16:creationId xmlns:a16="http://schemas.microsoft.com/office/drawing/2014/main" id="{9DC7775A-3B95-4F41-843E-A575E0E28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29" name="Text Box 10">
              <a:extLst>
                <a:ext uri="{FF2B5EF4-FFF2-40B4-BE49-F238E27FC236}">
                  <a16:creationId xmlns:a16="http://schemas.microsoft.com/office/drawing/2014/main" id="{B73AFD1B-2237-420A-A1BA-02B639609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30" name="Line 11">
              <a:extLst>
                <a:ext uri="{FF2B5EF4-FFF2-40B4-BE49-F238E27FC236}">
                  <a16:creationId xmlns:a16="http://schemas.microsoft.com/office/drawing/2014/main" id="{F0751F9C-4399-4FB3-99E0-DDCA33C339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1" name="Text Box 12">
              <a:extLst>
                <a:ext uri="{FF2B5EF4-FFF2-40B4-BE49-F238E27FC236}">
                  <a16:creationId xmlns:a16="http://schemas.microsoft.com/office/drawing/2014/main" id="{4B9FB8AE-2B6E-4090-9B84-3F68BC2B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2" name="Line 13">
              <a:extLst>
                <a:ext uri="{FF2B5EF4-FFF2-40B4-BE49-F238E27FC236}">
                  <a16:creationId xmlns:a16="http://schemas.microsoft.com/office/drawing/2014/main" id="{E705FD07-4218-4F7A-8D11-6587B7AD56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3" name="Text Box 14">
              <a:extLst>
                <a:ext uri="{FF2B5EF4-FFF2-40B4-BE49-F238E27FC236}">
                  <a16:creationId xmlns:a16="http://schemas.microsoft.com/office/drawing/2014/main" id="{46B9246F-876A-4CCF-9EC5-A781E3D6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4" name="Text Box 15">
              <a:extLst>
                <a:ext uri="{FF2B5EF4-FFF2-40B4-BE49-F238E27FC236}">
                  <a16:creationId xmlns:a16="http://schemas.microsoft.com/office/drawing/2014/main" id="{4B311A9B-B367-4BE8-8EC9-7567F4AD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5" name="Text Box 16">
              <a:extLst>
                <a:ext uri="{FF2B5EF4-FFF2-40B4-BE49-F238E27FC236}">
                  <a16:creationId xmlns:a16="http://schemas.microsoft.com/office/drawing/2014/main" id="{2D5E1BEF-52F4-48ED-95C2-6A0368D1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6" name="Line 17">
              <a:extLst>
                <a:ext uri="{FF2B5EF4-FFF2-40B4-BE49-F238E27FC236}">
                  <a16:creationId xmlns:a16="http://schemas.microsoft.com/office/drawing/2014/main" id="{6F0649D9-767A-4F93-B63D-F1BDDA057E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7" name="Line 18">
              <a:extLst>
                <a:ext uri="{FF2B5EF4-FFF2-40B4-BE49-F238E27FC236}">
                  <a16:creationId xmlns:a16="http://schemas.microsoft.com/office/drawing/2014/main" id="{FE30C2B4-CD26-4A1F-88F0-D35B9D1510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8" name="Text Box 19">
              <a:extLst>
                <a:ext uri="{FF2B5EF4-FFF2-40B4-BE49-F238E27FC236}">
                  <a16:creationId xmlns:a16="http://schemas.microsoft.com/office/drawing/2014/main" id="{6F4BA806-991A-455B-9A66-DDDA431CC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9" name="Text Box 20">
              <a:extLst>
                <a:ext uri="{FF2B5EF4-FFF2-40B4-BE49-F238E27FC236}">
                  <a16:creationId xmlns:a16="http://schemas.microsoft.com/office/drawing/2014/main" id="{48E20ACD-FB08-428E-9B27-F491902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0" name="Text Box 21">
              <a:extLst>
                <a:ext uri="{FF2B5EF4-FFF2-40B4-BE49-F238E27FC236}">
                  <a16:creationId xmlns:a16="http://schemas.microsoft.com/office/drawing/2014/main" id="{08B13E8A-54CB-4A17-B6AC-8F451799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41" name="Line 22">
              <a:extLst>
                <a:ext uri="{FF2B5EF4-FFF2-40B4-BE49-F238E27FC236}">
                  <a16:creationId xmlns:a16="http://schemas.microsoft.com/office/drawing/2014/main" id="{2E44D996-9EFF-4B20-81CC-53362DD48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2" name="Line 23">
              <a:extLst>
                <a:ext uri="{FF2B5EF4-FFF2-40B4-BE49-F238E27FC236}">
                  <a16:creationId xmlns:a16="http://schemas.microsoft.com/office/drawing/2014/main" id="{6DD9D1B5-D33D-4901-9605-BDB5F3B83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3" name="Text Box 24">
              <a:extLst>
                <a:ext uri="{FF2B5EF4-FFF2-40B4-BE49-F238E27FC236}">
                  <a16:creationId xmlns:a16="http://schemas.microsoft.com/office/drawing/2014/main" id="{81505B7C-4F9F-45E2-9F63-BC5C69837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4" name="Text Box 25">
              <a:extLst>
                <a:ext uri="{FF2B5EF4-FFF2-40B4-BE49-F238E27FC236}">
                  <a16:creationId xmlns:a16="http://schemas.microsoft.com/office/drawing/2014/main" id="{9098688C-8F57-4C4F-AAEC-634E83D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5" name="Text Box 26">
              <a:extLst>
                <a:ext uri="{FF2B5EF4-FFF2-40B4-BE49-F238E27FC236}">
                  <a16:creationId xmlns:a16="http://schemas.microsoft.com/office/drawing/2014/main" id="{D064B8B3-CD69-453F-80B4-01ED465B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46" name="Line 27">
              <a:extLst>
                <a:ext uri="{FF2B5EF4-FFF2-40B4-BE49-F238E27FC236}">
                  <a16:creationId xmlns:a16="http://schemas.microsoft.com/office/drawing/2014/main" id="{D4224A51-145E-497A-BF42-4F45F6F0E0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7" name="Line 28">
              <a:extLst>
                <a:ext uri="{FF2B5EF4-FFF2-40B4-BE49-F238E27FC236}">
                  <a16:creationId xmlns:a16="http://schemas.microsoft.com/office/drawing/2014/main" id="{1089DE5B-36BE-4587-B53E-C9B6739D5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8" name="Text Box 29">
              <a:extLst>
                <a:ext uri="{FF2B5EF4-FFF2-40B4-BE49-F238E27FC236}">
                  <a16:creationId xmlns:a16="http://schemas.microsoft.com/office/drawing/2014/main" id="{08FA5983-8831-4C85-B2D4-585052F9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9" name="Text Box 30">
              <a:extLst>
                <a:ext uri="{FF2B5EF4-FFF2-40B4-BE49-F238E27FC236}">
                  <a16:creationId xmlns:a16="http://schemas.microsoft.com/office/drawing/2014/main" id="{2765A4F2-7CAE-4162-BA14-B92A682A5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50" name="Text Box 31">
              <a:extLst>
                <a:ext uri="{FF2B5EF4-FFF2-40B4-BE49-F238E27FC236}">
                  <a16:creationId xmlns:a16="http://schemas.microsoft.com/office/drawing/2014/main" id="{4548DC5D-99F9-4346-95EF-B849D6674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1" name="Line 32">
              <a:extLst>
                <a:ext uri="{FF2B5EF4-FFF2-40B4-BE49-F238E27FC236}">
                  <a16:creationId xmlns:a16="http://schemas.microsoft.com/office/drawing/2014/main" id="{0CB8EA67-4FB5-4A9F-81B9-CB2F9922A3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2" name="Line 33">
              <a:extLst>
                <a:ext uri="{FF2B5EF4-FFF2-40B4-BE49-F238E27FC236}">
                  <a16:creationId xmlns:a16="http://schemas.microsoft.com/office/drawing/2014/main" id="{A6F105AC-42B5-4F68-83D0-81F83D97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3" name="Line 34">
              <a:extLst>
                <a:ext uri="{FF2B5EF4-FFF2-40B4-BE49-F238E27FC236}">
                  <a16:creationId xmlns:a16="http://schemas.microsoft.com/office/drawing/2014/main" id="{7CB59B2E-8B94-4036-8640-D01B995D5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4" name="Line 35">
              <a:extLst>
                <a:ext uri="{FF2B5EF4-FFF2-40B4-BE49-F238E27FC236}">
                  <a16:creationId xmlns:a16="http://schemas.microsoft.com/office/drawing/2014/main" id="{395A68AA-72AE-4CCA-B4A1-16A52F00E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5" name="Line 36">
              <a:extLst>
                <a:ext uri="{FF2B5EF4-FFF2-40B4-BE49-F238E27FC236}">
                  <a16:creationId xmlns:a16="http://schemas.microsoft.com/office/drawing/2014/main" id="{E8C2FE25-401E-4F45-A576-73B589368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6" name="Text Box 37">
              <a:extLst>
                <a:ext uri="{FF2B5EF4-FFF2-40B4-BE49-F238E27FC236}">
                  <a16:creationId xmlns:a16="http://schemas.microsoft.com/office/drawing/2014/main" id="{E52D5E23-4D2D-4198-9F67-AAED9224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7" name="Line 38">
              <a:extLst>
                <a:ext uri="{FF2B5EF4-FFF2-40B4-BE49-F238E27FC236}">
                  <a16:creationId xmlns:a16="http://schemas.microsoft.com/office/drawing/2014/main" id="{ECFFD4FF-9D65-4B12-B561-0B2795317E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8" name="Line 39">
              <a:extLst>
                <a:ext uri="{FF2B5EF4-FFF2-40B4-BE49-F238E27FC236}">
                  <a16:creationId xmlns:a16="http://schemas.microsoft.com/office/drawing/2014/main" id="{2750F357-5040-498A-8686-07429789AD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9" name="Line 40">
              <a:extLst>
                <a:ext uri="{FF2B5EF4-FFF2-40B4-BE49-F238E27FC236}">
                  <a16:creationId xmlns:a16="http://schemas.microsoft.com/office/drawing/2014/main" id="{C502E8E1-95B9-4F21-AE95-4A3F8A352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0" name="Text Box 41">
              <a:extLst>
                <a:ext uri="{FF2B5EF4-FFF2-40B4-BE49-F238E27FC236}">
                  <a16:creationId xmlns:a16="http://schemas.microsoft.com/office/drawing/2014/main" id="{8820F575-AA39-4603-92B3-4EC84CB30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1961" name="Line 42">
              <a:extLst>
                <a:ext uri="{FF2B5EF4-FFF2-40B4-BE49-F238E27FC236}">
                  <a16:creationId xmlns:a16="http://schemas.microsoft.com/office/drawing/2014/main" id="{D400281A-CA7D-45C1-A59A-0801164464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2" name="Line 43">
              <a:extLst>
                <a:ext uri="{FF2B5EF4-FFF2-40B4-BE49-F238E27FC236}">
                  <a16:creationId xmlns:a16="http://schemas.microsoft.com/office/drawing/2014/main" id="{279D96B7-C001-4E44-8E21-CFA01F8F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3" name="Text Box 44">
              <a:extLst>
                <a:ext uri="{FF2B5EF4-FFF2-40B4-BE49-F238E27FC236}">
                  <a16:creationId xmlns:a16="http://schemas.microsoft.com/office/drawing/2014/main" id="{2DCC8CA5-5F71-4B10-92F1-17B1FF729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64" name="Line 45">
              <a:extLst>
                <a:ext uri="{FF2B5EF4-FFF2-40B4-BE49-F238E27FC236}">
                  <a16:creationId xmlns:a16="http://schemas.microsoft.com/office/drawing/2014/main" id="{212614F9-3DA2-4EA6-84EB-30A31CB8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5" name="Text Box 46">
              <a:extLst>
                <a:ext uri="{FF2B5EF4-FFF2-40B4-BE49-F238E27FC236}">
                  <a16:creationId xmlns:a16="http://schemas.microsoft.com/office/drawing/2014/main" id="{68A36248-F45D-41CC-A623-05E0D751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1966" name="Line 47">
              <a:extLst>
                <a:ext uri="{FF2B5EF4-FFF2-40B4-BE49-F238E27FC236}">
                  <a16:creationId xmlns:a16="http://schemas.microsoft.com/office/drawing/2014/main" id="{87C90F18-B393-495A-9659-2D21617C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7" name="Text Box 48">
              <a:extLst>
                <a:ext uri="{FF2B5EF4-FFF2-40B4-BE49-F238E27FC236}">
                  <a16:creationId xmlns:a16="http://schemas.microsoft.com/office/drawing/2014/main" id="{5FA74DE7-2ED4-40ED-8199-0D0BB8C2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1968" name="Line 49">
              <a:extLst>
                <a:ext uri="{FF2B5EF4-FFF2-40B4-BE49-F238E27FC236}">
                  <a16:creationId xmlns:a16="http://schemas.microsoft.com/office/drawing/2014/main" id="{D5A1CBBD-CDD0-440B-BEB3-19FAE4A9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9" name="Text Box 50">
              <a:extLst>
                <a:ext uri="{FF2B5EF4-FFF2-40B4-BE49-F238E27FC236}">
                  <a16:creationId xmlns:a16="http://schemas.microsoft.com/office/drawing/2014/main" id="{B6F2D71A-7AB8-466D-B844-AF45D90C7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1970" name="Line 51">
              <a:extLst>
                <a:ext uri="{FF2B5EF4-FFF2-40B4-BE49-F238E27FC236}">
                  <a16:creationId xmlns:a16="http://schemas.microsoft.com/office/drawing/2014/main" id="{0003FF5E-5129-4173-B8FE-2C339B4C7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B4E3BC2-03CC-4269-B656-0DBE8D5AA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D0700C8-8045-4C36-8E9E-C38F7CA8F5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Rescan text and encode file using new code words</a:t>
            </a:r>
          </a:p>
        </p:txBody>
      </p:sp>
      <p:sp>
        <p:nvSpPr>
          <p:cNvPr id="83972" name="Rectangle 5">
            <a:extLst>
              <a:ext uri="{FF2B5EF4-FFF2-40B4-BE49-F238E27FC236}">
                <a16:creationId xmlns:a16="http://schemas.microsoft.com/office/drawing/2014/main" id="{F98ADB72-EEAC-4413-B02D-A32D1A48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3973" name="Text Box 6">
            <a:extLst>
              <a:ext uri="{FF2B5EF4-FFF2-40B4-BE49-F238E27FC236}">
                <a16:creationId xmlns:a16="http://schemas.microsoft.com/office/drawing/2014/main" id="{328A7523-58C6-4B4F-B6E9-D1773E7B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6021" name="Rectangle 13">
            <a:extLst>
              <a:ext uri="{FF2B5EF4-FFF2-40B4-BE49-F238E27FC236}">
                <a16:creationId xmlns:a16="http://schemas.microsoft.com/office/drawing/2014/main" id="{46083ED4-FC28-4E1F-A5A7-87B5B0D2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F2A223D-0E81-4C32-BD40-ED9300C1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Basic Idea	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A9E4D58-191E-4116-A5F7-2CAE31693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 all characters occur with the same frequency!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Yet all characters are allocated the same amount of space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1 char = 1 byte, be it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Idea: tailoring codes to frequency of characters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fewer bits to represent frequent characters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more bits to represent infrequent characters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9C968796-8B20-44AC-9732-9B655194E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88EB2946-F0A4-4FD9-8528-5AF3A748F9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Have we made things any better?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73 bits to encode the text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ASCII would take 8 * 26 = 208 bits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F2417875-A992-4FCF-87CD-75299D08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62C45D5A-7F2B-4AF1-A008-0A437D9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3EED4990-3093-4954-8B55-3F48D1E9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5D179089-0F6F-4913-A651-0DFC3776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66CA-ACF0-4A0E-B393-73F88ACC7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is there no need for a separator character?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Prefix property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 code is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prefix</a:t>
            </a:r>
            <a:r>
              <a:rPr lang="en-US" altLang="zh-CN" dirty="0">
                <a:ea typeface="宋体" panose="02010600030101010101" pitchFamily="2" charset="-122"/>
              </a:rPr>
              <a:t> of another code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CA0C1D2E-5343-406C-9299-0616861653B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81200"/>
            <a:ext cx="3643313" cy="3365500"/>
            <a:chOff x="3060" y="1471"/>
            <a:chExt cx="2295" cy="2120"/>
          </a:xfrm>
        </p:grpSpPr>
        <p:sp>
          <p:nvSpPr>
            <p:cNvPr id="88071" name="Line 6">
              <a:extLst>
                <a:ext uri="{FF2B5EF4-FFF2-40B4-BE49-F238E27FC236}">
                  <a16:creationId xmlns:a16="http://schemas.microsoft.com/office/drawing/2014/main" id="{2F9E13DB-36DA-4EF9-929D-EDC998637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2" name="Text Box 7">
              <a:extLst>
                <a:ext uri="{FF2B5EF4-FFF2-40B4-BE49-F238E27FC236}">
                  <a16:creationId xmlns:a16="http://schemas.microsoft.com/office/drawing/2014/main" id="{FFF1924C-9D61-47CB-95F0-D5CE21A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3" name="Text Box 8">
              <a:extLst>
                <a:ext uri="{FF2B5EF4-FFF2-40B4-BE49-F238E27FC236}">
                  <a16:creationId xmlns:a16="http://schemas.microsoft.com/office/drawing/2014/main" id="{769386C0-A416-457D-8D82-573CC4E52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4" name="Text Box 9">
              <a:extLst>
                <a:ext uri="{FF2B5EF4-FFF2-40B4-BE49-F238E27FC236}">
                  <a16:creationId xmlns:a16="http://schemas.microsoft.com/office/drawing/2014/main" id="{786E4B68-358B-40D3-B007-C1594CD74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75" name="Text Box 10">
              <a:extLst>
                <a:ext uri="{FF2B5EF4-FFF2-40B4-BE49-F238E27FC236}">
                  <a16:creationId xmlns:a16="http://schemas.microsoft.com/office/drawing/2014/main" id="{72A4CC8F-F2F0-448B-BCD3-2F83F94B6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076" name="Line 11">
              <a:extLst>
                <a:ext uri="{FF2B5EF4-FFF2-40B4-BE49-F238E27FC236}">
                  <a16:creationId xmlns:a16="http://schemas.microsoft.com/office/drawing/2014/main" id="{AE34063F-BEC4-4AAD-A052-6D575E5028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7" name="Text Box 12">
              <a:extLst>
                <a:ext uri="{FF2B5EF4-FFF2-40B4-BE49-F238E27FC236}">
                  <a16:creationId xmlns:a16="http://schemas.microsoft.com/office/drawing/2014/main" id="{62FADC2A-3AC1-4FB7-AF44-09E114A8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78" name="Line 13">
              <a:extLst>
                <a:ext uri="{FF2B5EF4-FFF2-40B4-BE49-F238E27FC236}">
                  <a16:creationId xmlns:a16="http://schemas.microsoft.com/office/drawing/2014/main" id="{10211078-5DC5-4FEE-8448-8869974C41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9" name="Text Box 14">
              <a:extLst>
                <a:ext uri="{FF2B5EF4-FFF2-40B4-BE49-F238E27FC236}">
                  <a16:creationId xmlns:a16="http://schemas.microsoft.com/office/drawing/2014/main" id="{B45B84E4-5A4A-45B8-90BF-35D85EA0C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0" name="Text Box 15">
              <a:extLst>
                <a:ext uri="{FF2B5EF4-FFF2-40B4-BE49-F238E27FC236}">
                  <a16:creationId xmlns:a16="http://schemas.microsoft.com/office/drawing/2014/main" id="{50F2ADB0-DFC1-4488-B2C3-F85836827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1" name="Text Box 16">
              <a:extLst>
                <a:ext uri="{FF2B5EF4-FFF2-40B4-BE49-F238E27FC236}">
                  <a16:creationId xmlns:a16="http://schemas.microsoft.com/office/drawing/2014/main" id="{642B4858-A4DC-4E47-94D5-6602836D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2" name="Line 17">
              <a:extLst>
                <a:ext uri="{FF2B5EF4-FFF2-40B4-BE49-F238E27FC236}">
                  <a16:creationId xmlns:a16="http://schemas.microsoft.com/office/drawing/2014/main" id="{30D8F365-BD28-4983-A3B0-CB453CE28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3" name="Line 18">
              <a:extLst>
                <a:ext uri="{FF2B5EF4-FFF2-40B4-BE49-F238E27FC236}">
                  <a16:creationId xmlns:a16="http://schemas.microsoft.com/office/drawing/2014/main" id="{C6B783FE-E03C-4249-89C8-94395E597D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4" name="Text Box 19">
              <a:extLst>
                <a:ext uri="{FF2B5EF4-FFF2-40B4-BE49-F238E27FC236}">
                  <a16:creationId xmlns:a16="http://schemas.microsoft.com/office/drawing/2014/main" id="{21247A84-E12D-4C16-9D6E-012C6A536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5" name="Text Box 20">
              <a:extLst>
                <a:ext uri="{FF2B5EF4-FFF2-40B4-BE49-F238E27FC236}">
                  <a16:creationId xmlns:a16="http://schemas.microsoft.com/office/drawing/2014/main" id="{70FC3784-8514-4A75-AEDA-328031AB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6" name="Text Box 21">
              <a:extLst>
                <a:ext uri="{FF2B5EF4-FFF2-40B4-BE49-F238E27FC236}">
                  <a16:creationId xmlns:a16="http://schemas.microsoft.com/office/drawing/2014/main" id="{23E12977-929D-45CE-8CFB-7EE8D4DFA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7" name="Line 22">
              <a:extLst>
                <a:ext uri="{FF2B5EF4-FFF2-40B4-BE49-F238E27FC236}">
                  <a16:creationId xmlns:a16="http://schemas.microsoft.com/office/drawing/2014/main" id="{3B43FAF8-4B92-411B-8442-C266EAB46D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8" name="Line 23">
              <a:extLst>
                <a:ext uri="{FF2B5EF4-FFF2-40B4-BE49-F238E27FC236}">
                  <a16:creationId xmlns:a16="http://schemas.microsoft.com/office/drawing/2014/main" id="{14F45460-AD37-4F8E-ACDC-C231B97229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9" name="Text Box 24">
              <a:extLst>
                <a:ext uri="{FF2B5EF4-FFF2-40B4-BE49-F238E27FC236}">
                  <a16:creationId xmlns:a16="http://schemas.microsoft.com/office/drawing/2014/main" id="{66EDE3B6-F849-40E4-AB06-5BF74E6F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0" name="Text Box 25">
              <a:extLst>
                <a:ext uri="{FF2B5EF4-FFF2-40B4-BE49-F238E27FC236}">
                  <a16:creationId xmlns:a16="http://schemas.microsoft.com/office/drawing/2014/main" id="{5EBF3778-308C-44FE-A0F9-6C2C7333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1" name="Text Box 26">
              <a:extLst>
                <a:ext uri="{FF2B5EF4-FFF2-40B4-BE49-F238E27FC236}">
                  <a16:creationId xmlns:a16="http://schemas.microsoft.com/office/drawing/2014/main" id="{888558E4-4F09-4592-8708-87DE4C42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2" name="Line 27">
              <a:extLst>
                <a:ext uri="{FF2B5EF4-FFF2-40B4-BE49-F238E27FC236}">
                  <a16:creationId xmlns:a16="http://schemas.microsoft.com/office/drawing/2014/main" id="{50595C92-D229-4588-AA15-9DEBA2A792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3" name="Line 28">
              <a:extLst>
                <a:ext uri="{FF2B5EF4-FFF2-40B4-BE49-F238E27FC236}">
                  <a16:creationId xmlns:a16="http://schemas.microsoft.com/office/drawing/2014/main" id="{A9D3B0ED-B423-4732-B441-C13B17254B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4" name="Text Box 29">
              <a:extLst>
                <a:ext uri="{FF2B5EF4-FFF2-40B4-BE49-F238E27FC236}">
                  <a16:creationId xmlns:a16="http://schemas.microsoft.com/office/drawing/2014/main" id="{C37582C5-58BF-4E30-AC24-75CE2B79B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5" name="Text Box 30">
              <a:extLst>
                <a:ext uri="{FF2B5EF4-FFF2-40B4-BE49-F238E27FC236}">
                  <a16:creationId xmlns:a16="http://schemas.microsoft.com/office/drawing/2014/main" id="{94368413-D0B7-450D-ADDF-9BD6669C5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6" name="Text Box 31">
              <a:extLst>
                <a:ext uri="{FF2B5EF4-FFF2-40B4-BE49-F238E27FC236}">
                  <a16:creationId xmlns:a16="http://schemas.microsoft.com/office/drawing/2014/main" id="{11C5E5C9-789D-4BB7-B1F9-FE0C497C5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7" name="Line 32">
              <a:extLst>
                <a:ext uri="{FF2B5EF4-FFF2-40B4-BE49-F238E27FC236}">
                  <a16:creationId xmlns:a16="http://schemas.microsoft.com/office/drawing/2014/main" id="{5A52AD4B-9789-433F-851A-683D7F6BB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8" name="Line 33">
              <a:extLst>
                <a:ext uri="{FF2B5EF4-FFF2-40B4-BE49-F238E27FC236}">
                  <a16:creationId xmlns:a16="http://schemas.microsoft.com/office/drawing/2014/main" id="{65C8824D-6DB8-4796-A226-8C6B5E346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9" name="Line 34">
              <a:extLst>
                <a:ext uri="{FF2B5EF4-FFF2-40B4-BE49-F238E27FC236}">
                  <a16:creationId xmlns:a16="http://schemas.microsoft.com/office/drawing/2014/main" id="{0F0EECE1-C395-4C3C-B0B8-723925D2F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0" name="Line 35">
              <a:extLst>
                <a:ext uri="{FF2B5EF4-FFF2-40B4-BE49-F238E27FC236}">
                  <a16:creationId xmlns:a16="http://schemas.microsoft.com/office/drawing/2014/main" id="{92960A61-8EDA-47E5-A45A-2AEFCF2A6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1" name="Line 36">
              <a:extLst>
                <a:ext uri="{FF2B5EF4-FFF2-40B4-BE49-F238E27FC236}">
                  <a16:creationId xmlns:a16="http://schemas.microsoft.com/office/drawing/2014/main" id="{039F5783-152D-4A04-A798-A7A7A9B8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2" name="Text Box 37">
              <a:extLst>
                <a:ext uri="{FF2B5EF4-FFF2-40B4-BE49-F238E27FC236}">
                  <a16:creationId xmlns:a16="http://schemas.microsoft.com/office/drawing/2014/main" id="{C0C6406C-58C6-400A-9746-6E1A311D4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103" name="Line 38">
              <a:extLst>
                <a:ext uri="{FF2B5EF4-FFF2-40B4-BE49-F238E27FC236}">
                  <a16:creationId xmlns:a16="http://schemas.microsoft.com/office/drawing/2014/main" id="{FE239F5A-A7B7-4064-B2CE-39D8C399B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4" name="Line 39">
              <a:extLst>
                <a:ext uri="{FF2B5EF4-FFF2-40B4-BE49-F238E27FC236}">
                  <a16:creationId xmlns:a16="http://schemas.microsoft.com/office/drawing/2014/main" id="{763A4B17-45B9-4312-B66B-41D8590C42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5" name="Line 40">
              <a:extLst>
                <a:ext uri="{FF2B5EF4-FFF2-40B4-BE49-F238E27FC236}">
                  <a16:creationId xmlns:a16="http://schemas.microsoft.com/office/drawing/2014/main" id="{4696F817-E452-4A7D-AE0E-222F679AA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6" name="Text Box 41">
              <a:extLst>
                <a:ext uri="{FF2B5EF4-FFF2-40B4-BE49-F238E27FC236}">
                  <a16:creationId xmlns:a16="http://schemas.microsoft.com/office/drawing/2014/main" id="{370CB8D1-964F-47CF-9048-99BA2500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8107" name="Line 42">
              <a:extLst>
                <a:ext uri="{FF2B5EF4-FFF2-40B4-BE49-F238E27FC236}">
                  <a16:creationId xmlns:a16="http://schemas.microsoft.com/office/drawing/2014/main" id="{08EC37FB-862C-41C6-A855-4976361F84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8" name="Line 43">
              <a:extLst>
                <a:ext uri="{FF2B5EF4-FFF2-40B4-BE49-F238E27FC236}">
                  <a16:creationId xmlns:a16="http://schemas.microsoft.com/office/drawing/2014/main" id="{03C364B6-0D6B-4B81-9456-28EB223DF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9" name="Text Box 44">
              <a:extLst>
                <a:ext uri="{FF2B5EF4-FFF2-40B4-BE49-F238E27FC236}">
                  <a16:creationId xmlns:a16="http://schemas.microsoft.com/office/drawing/2014/main" id="{438EA43E-7725-4D0C-9535-B5A0D9B2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110" name="Line 45">
              <a:extLst>
                <a:ext uri="{FF2B5EF4-FFF2-40B4-BE49-F238E27FC236}">
                  <a16:creationId xmlns:a16="http://schemas.microsoft.com/office/drawing/2014/main" id="{9984E193-8FFC-40FA-AF32-B97C307C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1" name="Text Box 46">
              <a:extLst>
                <a:ext uri="{FF2B5EF4-FFF2-40B4-BE49-F238E27FC236}">
                  <a16:creationId xmlns:a16="http://schemas.microsoft.com/office/drawing/2014/main" id="{4680C3DF-6F9D-4F70-AC6C-B99C9AC65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8112" name="Line 47">
              <a:extLst>
                <a:ext uri="{FF2B5EF4-FFF2-40B4-BE49-F238E27FC236}">
                  <a16:creationId xmlns:a16="http://schemas.microsoft.com/office/drawing/2014/main" id="{29E79736-1260-4468-BFE0-20E0C789A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3" name="Text Box 48">
              <a:extLst>
                <a:ext uri="{FF2B5EF4-FFF2-40B4-BE49-F238E27FC236}">
                  <a16:creationId xmlns:a16="http://schemas.microsoft.com/office/drawing/2014/main" id="{C8FF74FF-8F0B-48C7-8CBB-30C0168F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8114" name="Line 49">
              <a:extLst>
                <a:ext uri="{FF2B5EF4-FFF2-40B4-BE49-F238E27FC236}">
                  <a16:creationId xmlns:a16="http://schemas.microsoft.com/office/drawing/2014/main" id="{D6387723-C85F-4C57-9917-4E1D8842F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5" name="Text Box 50">
              <a:extLst>
                <a:ext uri="{FF2B5EF4-FFF2-40B4-BE49-F238E27FC236}">
                  <a16:creationId xmlns:a16="http://schemas.microsoft.com/office/drawing/2014/main" id="{A72D8DCF-103F-44EB-A9E7-534CCF887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8116" name="Line 51">
              <a:extLst>
                <a:ext uri="{FF2B5EF4-FFF2-40B4-BE49-F238E27FC236}">
                  <a16:creationId xmlns:a16="http://schemas.microsoft.com/office/drawing/2014/main" id="{8638EBAD-188C-44BE-9911-43159F6F4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88069" name="Text Box 6">
            <a:extLst>
              <a:ext uri="{FF2B5EF4-FFF2-40B4-BE49-F238E27FC236}">
                <a16:creationId xmlns:a16="http://schemas.microsoft.com/office/drawing/2014/main" id="{FEB95ACA-313A-4E34-AD3B-F7D0C163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90117" name="Rectangle 56">
            <a:extLst>
              <a:ext uri="{FF2B5EF4-FFF2-40B4-BE49-F238E27FC236}">
                <a16:creationId xmlns:a16="http://schemas.microsoft.com/office/drawing/2014/main" id="{D6AF661D-328E-4218-8C49-E2716949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E9085967-D3A3-475D-B1D1-9B764572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CECB93B-E2DD-4A8C-B929-5826CA22E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does receiver know what the codes are?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Two solutions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Tree constructed for each text file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Codes customized for each file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Big hit on compression, especially for smaller files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Tree predetermined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Based on statistical analysis of general text files or file types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2335038-D9A5-4569-AC83-8E6ACF16E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30D69B8-C8C6-4215-B6D2-DB558F57FB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Once receiver has the tree, it scans incoming bit stream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go left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  go right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3187" name="Group 5">
            <a:extLst>
              <a:ext uri="{FF2B5EF4-FFF2-40B4-BE49-F238E27FC236}">
                <a16:creationId xmlns:a16="http://schemas.microsoft.com/office/drawing/2014/main" id="{AB1B4A7D-860B-4C38-915B-3E9ED5E8B9D2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1981200"/>
            <a:ext cx="3643312" cy="3365500"/>
            <a:chOff x="3060" y="1471"/>
            <a:chExt cx="2295" cy="2120"/>
          </a:xfrm>
        </p:grpSpPr>
        <p:sp>
          <p:nvSpPr>
            <p:cNvPr id="91146" name="Line 6">
              <a:extLst>
                <a:ext uri="{FF2B5EF4-FFF2-40B4-BE49-F238E27FC236}">
                  <a16:creationId xmlns:a16="http://schemas.microsoft.com/office/drawing/2014/main" id="{719FFED0-2863-481D-81F9-24CD70E29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47" name="Text Box 7">
              <a:extLst>
                <a:ext uri="{FF2B5EF4-FFF2-40B4-BE49-F238E27FC236}">
                  <a16:creationId xmlns:a16="http://schemas.microsoft.com/office/drawing/2014/main" id="{C2EBC641-1D71-49B5-807D-050B5605C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8" name="Text Box 8">
              <a:extLst>
                <a:ext uri="{FF2B5EF4-FFF2-40B4-BE49-F238E27FC236}">
                  <a16:creationId xmlns:a16="http://schemas.microsoft.com/office/drawing/2014/main" id="{0C981910-A64A-4F1F-9606-A08DEDB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9" name="Text Box 9">
              <a:extLst>
                <a:ext uri="{FF2B5EF4-FFF2-40B4-BE49-F238E27FC236}">
                  <a16:creationId xmlns:a16="http://schemas.microsoft.com/office/drawing/2014/main" id="{A9B42CC9-95DC-4C4B-BA46-16D196158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50" name="Text Box 10">
              <a:extLst>
                <a:ext uri="{FF2B5EF4-FFF2-40B4-BE49-F238E27FC236}">
                  <a16:creationId xmlns:a16="http://schemas.microsoft.com/office/drawing/2014/main" id="{F54802CF-83ED-4AC8-9564-28C2A2A0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51" name="Line 11">
              <a:extLst>
                <a:ext uri="{FF2B5EF4-FFF2-40B4-BE49-F238E27FC236}">
                  <a16:creationId xmlns:a16="http://schemas.microsoft.com/office/drawing/2014/main" id="{0D593273-B0E8-4E83-89DE-6106C85B3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2" name="Text Box 12">
              <a:extLst>
                <a:ext uri="{FF2B5EF4-FFF2-40B4-BE49-F238E27FC236}">
                  <a16:creationId xmlns:a16="http://schemas.microsoft.com/office/drawing/2014/main" id="{53AACBEE-AFFA-4290-9032-C120689AC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3" name="Line 13">
              <a:extLst>
                <a:ext uri="{FF2B5EF4-FFF2-40B4-BE49-F238E27FC236}">
                  <a16:creationId xmlns:a16="http://schemas.microsoft.com/office/drawing/2014/main" id="{B3EDF3AF-2CE2-459D-BE34-430BDF527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4" name="Text Box 14">
              <a:extLst>
                <a:ext uri="{FF2B5EF4-FFF2-40B4-BE49-F238E27FC236}">
                  <a16:creationId xmlns:a16="http://schemas.microsoft.com/office/drawing/2014/main" id="{ADFCCF8B-446A-4FBA-9C03-5D97F562F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5" name="Text Box 15">
              <a:extLst>
                <a:ext uri="{FF2B5EF4-FFF2-40B4-BE49-F238E27FC236}">
                  <a16:creationId xmlns:a16="http://schemas.microsoft.com/office/drawing/2014/main" id="{F3904B08-7114-4D2D-A869-59385CD40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6" name="Text Box 16">
              <a:extLst>
                <a:ext uri="{FF2B5EF4-FFF2-40B4-BE49-F238E27FC236}">
                  <a16:creationId xmlns:a16="http://schemas.microsoft.com/office/drawing/2014/main" id="{2E561453-B484-4A60-BB68-8CB265A5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7" name="Line 17">
              <a:extLst>
                <a:ext uri="{FF2B5EF4-FFF2-40B4-BE49-F238E27FC236}">
                  <a16:creationId xmlns:a16="http://schemas.microsoft.com/office/drawing/2014/main" id="{3A942DE7-79E8-4919-8B40-218CE3A80D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8" name="Line 18">
              <a:extLst>
                <a:ext uri="{FF2B5EF4-FFF2-40B4-BE49-F238E27FC236}">
                  <a16:creationId xmlns:a16="http://schemas.microsoft.com/office/drawing/2014/main" id="{2D21B1F2-CCC6-47B4-829F-DDF99096D4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9" name="Text Box 19">
              <a:extLst>
                <a:ext uri="{FF2B5EF4-FFF2-40B4-BE49-F238E27FC236}">
                  <a16:creationId xmlns:a16="http://schemas.microsoft.com/office/drawing/2014/main" id="{8AC9DD28-0BF4-4F42-BF96-5F646531A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0" name="Text Box 20">
              <a:extLst>
                <a:ext uri="{FF2B5EF4-FFF2-40B4-BE49-F238E27FC236}">
                  <a16:creationId xmlns:a16="http://schemas.microsoft.com/office/drawing/2014/main" id="{0BC19B00-8624-47E2-BA80-1AB5A653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1" name="Text Box 21">
              <a:extLst>
                <a:ext uri="{FF2B5EF4-FFF2-40B4-BE49-F238E27FC236}">
                  <a16:creationId xmlns:a16="http://schemas.microsoft.com/office/drawing/2014/main" id="{6B6FEA87-EC89-418E-9A97-14CCEB0C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62" name="Line 22">
              <a:extLst>
                <a:ext uri="{FF2B5EF4-FFF2-40B4-BE49-F238E27FC236}">
                  <a16:creationId xmlns:a16="http://schemas.microsoft.com/office/drawing/2014/main" id="{4944090C-03F0-491B-B526-3B3161D63E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3" name="Line 23">
              <a:extLst>
                <a:ext uri="{FF2B5EF4-FFF2-40B4-BE49-F238E27FC236}">
                  <a16:creationId xmlns:a16="http://schemas.microsoft.com/office/drawing/2014/main" id="{63462983-281B-4B04-8D93-51BB751A2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4" name="Text Box 24">
              <a:extLst>
                <a:ext uri="{FF2B5EF4-FFF2-40B4-BE49-F238E27FC236}">
                  <a16:creationId xmlns:a16="http://schemas.microsoft.com/office/drawing/2014/main" id="{85C25C6A-DE8E-468C-92B4-D8D915E9C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5" name="Text Box 25">
              <a:extLst>
                <a:ext uri="{FF2B5EF4-FFF2-40B4-BE49-F238E27FC236}">
                  <a16:creationId xmlns:a16="http://schemas.microsoft.com/office/drawing/2014/main" id="{5F9E8CFB-EEB1-41E7-A45C-982F68DD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6" name="Text Box 26">
              <a:extLst>
                <a:ext uri="{FF2B5EF4-FFF2-40B4-BE49-F238E27FC236}">
                  <a16:creationId xmlns:a16="http://schemas.microsoft.com/office/drawing/2014/main" id="{60FB4A3D-2FD3-4A6C-A7A4-175FEC436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67" name="Line 27">
              <a:extLst>
                <a:ext uri="{FF2B5EF4-FFF2-40B4-BE49-F238E27FC236}">
                  <a16:creationId xmlns:a16="http://schemas.microsoft.com/office/drawing/2014/main" id="{21B3B784-7CD3-488D-B981-2D9DAACA40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8" name="Line 28">
              <a:extLst>
                <a:ext uri="{FF2B5EF4-FFF2-40B4-BE49-F238E27FC236}">
                  <a16:creationId xmlns:a16="http://schemas.microsoft.com/office/drawing/2014/main" id="{CC57AC86-157A-47DF-AE14-C5DB267B68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9" name="Text Box 29">
              <a:extLst>
                <a:ext uri="{FF2B5EF4-FFF2-40B4-BE49-F238E27FC236}">
                  <a16:creationId xmlns:a16="http://schemas.microsoft.com/office/drawing/2014/main" id="{081085DA-653C-4172-B9DD-48A946E7A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0" name="Text Box 30">
              <a:extLst>
                <a:ext uri="{FF2B5EF4-FFF2-40B4-BE49-F238E27FC236}">
                  <a16:creationId xmlns:a16="http://schemas.microsoft.com/office/drawing/2014/main" id="{91A8EE7F-FC69-4B47-BC47-7AE569C2A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1" name="Text Box 31">
              <a:extLst>
                <a:ext uri="{FF2B5EF4-FFF2-40B4-BE49-F238E27FC236}">
                  <a16:creationId xmlns:a16="http://schemas.microsoft.com/office/drawing/2014/main" id="{7FB3273B-9990-4A3C-8807-9F237D197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2" name="Line 32">
              <a:extLst>
                <a:ext uri="{FF2B5EF4-FFF2-40B4-BE49-F238E27FC236}">
                  <a16:creationId xmlns:a16="http://schemas.microsoft.com/office/drawing/2014/main" id="{BA5E6CF9-3115-456F-BE12-F14CED46B8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3" name="Line 33">
              <a:extLst>
                <a:ext uri="{FF2B5EF4-FFF2-40B4-BE49-F238E27FC236}">
                  <a16:creationId xmlns:a16="http://schemas.microsoft.com/office/drawing/2014/main" id="{FE21D55C-D356-45F3-A8A2-E6B9CB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4" name="Line 34">
              <a:extLst>
                <a:ext uri="{FF2B5EF4-FFF2-40B4-BE49-F238E27FC236}">
                  <a16:creationId xmlns:a16="http://schemas.microsoft.com/office/drawing/2014/main" id="{A0570345-CB3C-42C9-95D3-18D362A78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5" name="Line 35">
              <a:extLst>
                <a:ext uri="{FF2B5EF4-FFF2-40B4-BE49-F238E27FC236}">
                  <a16:creationId xmlns:a16="http://schemas.microsoft.com/office/drawing/2014/main" id="{0A7C59E8-75BD-46DB-9DFF-7230A4296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6" name="Line 36">
              <a:extLst>
                <a:ext uri="{FF2B5EF4-FFF2-40B4-BE49-F238E27FC236}">
                  <a16:creationId xmlns:a16="http://schemas.microsoft.com/office/drawing/2014/main" id="{9C4C0C88-C0F1-45D8-B60A-CEB7F7ECD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7" name="Text Box 37">
              <a:extLst>
                <a:ext uri="{FF2B5EF4-FFF2-40B4-BE49-F238E27FC236}">
                  <a16:creationId xmlns:a16="http://schemas.microsoft.com/office/drawing/2014/main" id="{4F951A8F-6BF1-4FDD-B535-703C49D52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8" name="Line 38">
              <a:extLst>
                <a:ext uri="{FF2B5EF4-FFF2-40B4-BE49-F238E27FC236}">
                  <a16:creationId xmlns:a16="http://schemas.microsoft.com/office/drawing/2014/main" id="{80439C69-5C0A-4DD5-A6B3-8B26959E10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9" name="Line 39">
              <a:extLst>
                <a:ext uri="{FF2B5EF4-FFF2-40B4-BE49-F238E27FC236}">
                  <a16:creationId xmlns:a16="http://schemas.microsoft.com/office/drawing/2014/main" id="{86CFEE19-FF9A-4F93-8F87-D4D9D4266F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0" name="Line 40">
              <a:extLst>
                <a:ext uri="{FF2B5EF4-FFF2-40B4-BE49-F238E27FC236}">
                  <a16:creationId xmlns:a16="http://schemas.microsoft.com/office/drawing/2014/main" id="{6F6A9C00-F4DC-4840-B3CB-AD39F2DA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1" name="Text Box 41">
              <a:extLst>
                <a:ext uri="{FF2B5EF4-FFF2-40B4-BE49-F238E27FC236}">
                  <a16:creationId xmlns:a16="http://schemas.microsoft.com/office/drawing/2014/main" id="{5AE74EA2-FD42-44B0-9ED1-E09DBAF83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91182" name="Line 42">
              <a:extLst>
                <a:ext uri="{FF2B5EF4-FFF2-40B4-BE49-F238E27FC236}">
                  <a16:creationId xmlns:a16="http://schemas.microsoft.com/office/drawing/2014/main" id="{2A38A8D3-8B29-45DC-981D-FAC5039ABD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3" name="Line 43">
              <a:extLst>
                <a:ext uri="{FF2B5EF4-FFF2-40B4-BE49-F238E27FC236}">
                  <a16:creationId xmlns:a16="http://schemas.microsoft.com/office/drawing/2014/main" id="{494B4277-777E-4106-811B-DC1BC5ED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4" name="Text Box 44">
              <a:extLst>
                <a:ext uri="{FF2B5EF4-FFF2-40B4-BE49-F238E27FC236}">
                  <a16:creationId xmlns:a16="http://schemas.microsoft.com/office/drawing/2014/main" id="{85A425D7-F53F-4857-9342-6406692E2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85" name="Line 45">
              <a:extLst>
                <a:ext uri="{FF2B5EF4-FFF2-40B4-BE49-F238E27FC236}">
                  <a16:creationId xmlns:a16="http://schemas.microsoft.com/office/drawing/2014/main" id="{66E3D097-E0C9-413B-BE95-518395602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6" name="Text Box 46">
              <a:extLst>
                <a:ext uri="{FF2B5EF4-FFF2-40B4-BE49-F238E27FC236}">
                  <a16:creationId xmlns:a16="http://schemas.microsoft.com/office/drawing/2014/main" id="{BE0C6182-17B7-4298-B1D3-B027DD5C7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91187" name="Line 47">
              <a:extLst>
                <a:ext uri="{FF2B5EF4-FFF2-40B4-BE49-F238E27FC236}">
                  <a16:creationId xmlns:a16="http://schemas.microsoft.com/office/drawing/2014/main" id="{10414115-222D-4EE1-9E42-AE7ABBA43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8" name="Text Box 48">
              <a:extLst>
                <a:ext uri="{FF2B5EF4-FFF2-40B4-BE49-F238E27FC236}">
                  <a16:creationId xmlns:a16="http://schemas.microsoft.com/office/drawing/2014/main" id="{ED95B261-2633-4DA7-817F-B4DDA7B2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91189" name="Line 49">
              <a:extLst>
                <a:ext uri="{FF2B5EF4-FFF2-40B4-BE49-F238E27FC236}">
                  <a16:creationId xmlns:a16="http://schemas.microsoft.com/office/drawing/2014/main" id="{1570B486-EAAC-4555-B34F-EBC70BCA4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90" name="Text Box 50">
              <a:extLst>
                <a:ext uri="{FF2B5EF4-FFF2-40B4-BE49-F238E27FC236}">
                  <a16:creationId xmlns:a16="http://schemas.microsoft.com/office/drawing/2014/main" id="{DB1B0F79-E88C-4A00-9170-23EE5E1B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91191" name="Line 51">
              <a:extLst>
                <a:ext uri="{FF2B5EF4-FFF2-40B4-BE49-F238E27FC236}">
                  <a16:creationId xmlns:a16="http://schemas.microsoft.com/office/drawing/2014/main" id="{E0CB3F67-30DF-4A8C-B20F-C507DE34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91141" name="Text Box 52">
            <a:extLst>
              <a:ext uri="{FF2B5EF4-FFF2-40B4-BE49-F238E27FC236}">
                <a16:creationId xmlns:a16="http://schemas.microsoft.com/office/drawing/2014/main" id="{DA5BC05E-8905-4FEC-A7A3-B1ABDBF3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114800"/>
            <a:ext cx="34099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10100011011110111101111110000110101</a:t>
            </a:r>
            <a:endParaRPr lang="en-US" altLang="zh-CN" sz="1800" b="0">
              <a:latin typeface="Courier New" charset="0"/>
              <a:ea typeface="宋体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7B2DB8-93EE-4DFF-9B51-CA7FFA9F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937125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A5BC5-A6B3-4EE6-AC41-5520E143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935538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2323-371E-4180-A121-001B8BE5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935538"/>
            <a:ext cx="284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E8A1C-538E-4237-ABC4-8F7CF3DA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62525"/>
            <a:ext cx="1101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 snarl.</a:t>
            </a:r>
            <a:endParaRPr lang="zh-CN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52DF1FA-0227-4987-8D9F-41B5FED74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27F4310C-AF50-4693-BCDB-F5B2B6973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Huffman coding is a technique used to compress files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statistical coding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more frequently used symbols have shorter code words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two data structures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Priority queue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Binary 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01">
            <a:extLst>
              <a:ext uri="{FF2B5EF4-FFF2-40B4-BE49-F238E27FC236}">
                <a16:creationId xmlns:a16="http://schemas.microsoft.com/office/drawing/2014/main" id="{53B0C288-0E2B-408D-B824-954431CE0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386" name="Rectangle 202">
            <a:extLst>
              <a:ext uri="{FF2B5EF4-FFF2-40B4-BE49-F238E27FC236}">
                <a16:creationId xmlns:a16="http://schemas.microsoft.com/office/drawing/2014/main" id="{14381B4D-F471-4B77-A9D2-4FF9B8005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Expected size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Original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1/82 + 1/42 + 1/22 + 1/82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Huffman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1/83 + 1/42 + 1/21 + 1/83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1.75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</a:p>
        </p:txBody>
      </p:sp>
      <p:graphicFrame>
        <p:nvGraphicFramePr>
          <p:cNvPr id="1582280" name="Group 200">
            <a:extLst>
              <a:ext uri="{FF2B5EF4-FFF2-40B4-BE49-F238E27FC236}">
                <a16:creationId xmlns:a16="http://schemas.microsoft.com/office/drawing/2014/main" id="{7B32CAB0-7991-4B57-B005-A30E5D1ED99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2600"/>
          <a:ext cx="6251575" cy="2586037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7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5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Frequency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Original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Huffman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bit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76DB51E-741A-4DDA-8688-C8C048318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Algorithm</a:t>
            </a:r>
          </a:p>
        </p:txBody>
      </p:sp>
      <p:sp>
        <p:nvSpPr>
          <p:cNvPr id="18434" name="Content Placeholder 8">
            <a:extLst>
              <a:ext uri="{FF2B5EF4-FFF2-40B4-BE49-F238E27FC236}">
                <a16:creationId xmlns:a16="http://schemas.microsoft.com/office/drawing/2014/main" id="{3F97185F-BD79-4629-82F8-4EEC708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Scan text to be compressed and count frequencies of all characters.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Prioritize characters based on their frequencies in text.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Build Huffman code tree based on prioritized list.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Perform a traversal of tree to determine all code words.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Encode the text using the Huffman codes.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2B36A24-F666-4322-9EA2-B987AE62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DA0943C-3848-4786-A1BD-C0812881A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characters are present?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60DE22F-ED03-4535-988A-F0404556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124200"/>
            <a:ext cx="2949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E e r </a:t>
            </a:r>
            <a:r>
              <a:rPr lang="en-US" altLang="zh-CN" sz="2400" dirty="0" err="1">
                <a:solidFill>
                  <a:srgbClr val="0000FF"/>
                </a:solidFill>
                <a:latin typeface="Courier New" charset="0"/>
                <a:ea typeface="宋体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 space 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y s n a r l k .</a:t>
            </a:r>
            <a:endParaRPr lang="en-US" altLang="zh-CN" sz="1600" dirty="0">
              <a:latin typeface="Courier New" charset="0"/>
              <a:ea typeface="宋体" charset="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57F7ACA-2163-4B4C-A63F-5BC7E0FC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32150"/>
            <a:ext cx="990600" cy="327025"/>
          </a:xfrm>
          <a:prstGeom prst="rect">
            <a:avLst/>
          </a:prstGeom>
          <a:noFill/>
          <a:ln w="952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111FB61-20BC-452D-B1B8-1A73A12C5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C2AAD3-1FA1-4178-BE19-9F587A82A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is the frequency of each character in the text?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CF21C3D4-D053-4062-A2DB-A384B5A86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124200"/>
            <a:ext cx="67754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97BF38A-0EEA-4B92-9D12-BEFA02C79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1EBA403-30E8-4B00-8764-5197249EB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Create binary tree nodes with character and frequency of each character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Place nodes in a priority queue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lower</a:t>
            </a:r>
            <a:r>
              <a:rPr lang="en-US" altLang="zh-CN" dirty="0">
                <a:ea typeface="宋体" panose="02010600030101010101" pitchFamily="2" charset="-122"/>
              </a:rPr>
              <a:t> the occurrence,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higher</a:t>
            </a:r>
            <a:r>
              <a:rPr lang="en-US" altLang="zh-CN" dirty="0">
                <a:ea typeface="宋体" panose="02010600030101010101" pitchFamily="2" charset="-122"/>
              </a:rPr>
              <a:t> the priority in the queue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 Linked List</Template>
  <TotalTime>1770</TotalTime>
  <Words>2393</Words>
  <Application>Microsoft Macintosh PowerPoint</Application>
  <PresentationFormat>全屏显示(4:3)</PresentationFormat>
  <Paragraphs>1269</Paragraphs>
  <Slides>44</Slides>
  <Notes>41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Symbol</vt:lpstr>
      <vt:lpstr>Times New Roman</vt:lpstr>
      <vt:lpstr>Wingdings</vt:lpstr>
      <vt:lpstr>Custom Design</vt:lpstr>
      <vt:lpstr>CS101 Data Structures</vt:lpstr>
      <vt:lpstr>Compression</vt:lpstr>
      <vt:lpstr>Huffman Coding</vt:lpstr>
      <vt:lpstr>The Basic Idea </vt:lpstr>
      <vt:lpstr>Example</vt:lpstr>
      <vt:lpstr>Algorithm</vt:lpstr>
      <vt:lpstr>Scan the text</vt:lpstr>
      <vt:lpstr>Scan the text</vt:lpstr>
      <vt:lpstr>Prioritize characters</vt:lpstr>
      <vt:lpstr>Prioritize characters</vt:lpstr>
      <vt:lpstr>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Traverse Tree for Codes</vt:lpstr>
      <vt:lpstr>Traverse Tree for Codes</vt:lpstr>
      <vt:lpstr>Encoding the File</vt:lpstr>
      <vt:lpstr>Encoding the File</vt:lpstr>
      <vt:lpstr>Encoding the File</vt:lpstr>
      <vt:lpstr>Decoding the File</vt:lpstr>
      <vt:lpstr>Decoding the File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Data Structures</dc:title>
  <dc:creator>Dengji Dengji</dc:creator>
  <cp:lastModifiedBy>GENG, Hao</cp:lastModifiedBy>
  <cp:revision>9</cp:revision>
  <cp:lastPrinted>2000-03-20T23:22:40Z</cp:lastPrinted>
  <dcterms:created xsi:type="dcterms:W3CDTF">2018-03-23T01:20:11Z</dcterms:created>
  <dcterms:modified xsi:type="dcterms:W3CDTF">2022-10-22T08:33:53Z</dcterms:modified>
</cp:coreProperties>
</file>