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1"/>
  </p:notesMasterIdLst>
  <p:handoutMasterIdLst>
    <p:handoutMasterId r:id="rId112"/>
  </p:handoutMasterIdLst>
  <p:sldIdLst>
    <p:sldId id="393" r:id="rId2"/>
    <p:sldId id="394" r:id="rId3"/>
    <p:sldId id="374" r:id="rId4"/>
    <p:sldId id="376" r:id="rId5"/>
    <p:sldId id="377" r:id="rId6"/>
    <p:sldId id="379" r:id="rId7"/>
    <p:sldId id="381" r:id="rId8"/>
    <p:sldId id="382" r:id="rId9"/>
    <p:sldId id="384" r:id="rId10"/>
    <p:sldId id="385" r:id="rId11"/>
    <p:sldId id="386" r:id="rId12"/>
    <p:sldId id="388" r:id="rId13"/>
    <p:sldId id="54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540" r:id="rId28"/>
    <p:sldId id="539" r:id="rId29"/>
    <p:sldId id="410" r:id="rId30"/>
    <p:sldId id="411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4" r:id="rId75"/>
    <p:sldId id="463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6" r:id="rId84"/>
    <p:sldId id="327" r:id="rId85"/>
    <p:sldId id="329" r:id="rId86"/>
    <p:sldId id="325" r:id="rId87"/>
    <p:sldId id="330" r:id="rId88"/>
    <p:sldId id="331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340" r:id="rId98"/>
    <p:sldId id="343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3" r:id="rId107"/>
    <p:sldId id="354" r:id="rId108"/>
    <p:sldId id="355" r:id="rId109"/>
    <p:sldId id="546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81550" autoAdjust="0"/>
  </p:normalViewPr>
  <p:slideViewPr>
    <p:cSldViewPr snapToGrid="0">
      <p:cViewPr varScale="1">
        <p:scale>
          <a:sx n="83" d="100"/>
          <a:sy n="83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11/22/2022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7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83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8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8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8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51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2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6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9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7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4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6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3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06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9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335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9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96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4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57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7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68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966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15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5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charset="0"/>
                <a:cs typeface="Arial" charset="0"/>
              </a:rPr>
              <a:t>http://maps.google.com/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8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Very quickly, the definition of the </a:t>
            </a:r>
            <a:r>
              <a:rPr lang="en-US" altLang="en-US" i="1">
                <a:latin typeface="Arial" charset="0"/>
                <a:cs typeface="Arial" charset="0"/>
              </a:rPr>
              <a:t>shortest path</a:t>
            </a:r>
            <a:r>
              <a:rPr lang="en-US" altLang="en-US">
                <a:latin typeface="Arial" charset="0"/>
                <a:cs typeface="Arial" charset="0"/>
              </a:rPr>
              <a:t> becomes time-dependant: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rush hour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long weekends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and situation 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road construction)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accidents)</a:t>
            </a:r>
          </a:p>
        </p:txBody>
      </p:sp>
    </p:spTree>
    <p:extLst>
      <p:ext uri="{BB962C8B-B14F-4D97-AF65-F5344CB8AC3E}">
        <p14:creationId xmlns:p14="http://schemas.microsoft.com/office/powerpoint/2010/main" val="2737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BB74B5-6A2D-C34D-9018-551C58630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3EEAEB28-A386-E44D-95CB-7438C7A82D4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52480D74-B482-7D42-AD6E-A0920E0B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106D705A-A3CF-A747-9CE0-435B481C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FC068DEF-29BA-0E49-8293-08F9C5A2AE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AECD53D7-A616-A548-8392-52979C2D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A2EE6DF2-16B1-E047-BA5B-57FD8602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132CAB88-1287-E245-A54E-9F62C07FFFB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AA34B0B1-C16B-3B40-BB87-86A35DE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2210B80E-334C-904D-8AB7-5E573ED8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D01CCF18-CC82-7E43-B79B-E9F62EF2EC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75610899-F37C-2C46-AA1C-FF99B4BB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9DF17464-1CA4-9F4E-8279-D782B981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35622772-2CAB-C04C-B8C9-E36F821315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6A8B956-B90E-CD49-B7A7-BF15DCA7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B19B10B6-DF71-6B46-8B86-0E947854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CA9C7B3-6283-C146-AEA7-E4DE1BE98C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6D4FD9C6-818F-C74B-9E87-4080201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AD837368-984C-8C47-9C7A-3D49F769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59B70B37-4BAF-F543-A17D-9E40779E6D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25D6E74C-E930-9842-8C1C-7B27C54C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693E3B23-A20F-C54F-8E5B-84ADF7E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4712" name="Group 24">
            <a:extLst>
              <a:ext uri="{FF2B5EF4-FFF2-40B4-BE49-F238E27FC236}">
                <a16:creationId xmlns:a16="http://schemas.microsoft.com/office/drawing/2014/main" id="{A8069BCD-7BD3-8E47-BD80-37745D86AA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961D2D05-7EA7-2740-A381-D404F382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1A62C4B4-F803-404D-9ECF-7DEBCA7A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070CA8D4-310C-9D4C-AADC-286EA264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A18741B4-52BA-2540-8E0B-BCABD097C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9FE72FB1-7E16-2D45-B233-781D4748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6B5D59C4-E394-CB48-8B40-237E76A47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F2F8CA4F-1D90-6442-9655-0BE859EA7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52336655-0145-2D4E-AC4B-D27AC5AF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8866763C-157C-FC48-8FA8-4C65ADFE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6D72ABF7-4E4F-1A4D-84AC-5097DCE7A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625B7ECA-CCDE-CB4B-A166-0B03F94D6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66B4A2-DA6E-1F4C-96CC-2652ABF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547579C1-BF31-0946-A332-C434B4BB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A8DD14AB-01C4-9C4B-90D8-6E374581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4322C2B2-89D5-4146-ABAD-0B0BF73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69D8A68B-60BE-4442-845A-429D990A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4FA7B650-B1BA-2D41-AC68-42F6652E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D15BC64-4CBB-BB48-8822-9F5E872C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EE23465D-61B7-0E42-ABDE-8DE22440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55979D37-115A-584D-AB0F-1BA22467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FAF6C86B-0F4D-0046-B0CA-5CEEDAFF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752BB5BB-3419-E84C-9B31-736A0CBA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D41D4E99-87EA-8B4D-8978-F9E3414D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76696D86-2C75-1149-BB8D-B199E8B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8E780E7E-1723-2C41-8D0F-238E8E54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DE951689-CCE8-D843-A2D4-439E211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DAB14584-408A-964C-B9E0-64F07D95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8E351215-CD6F-7B40-B533-8B28128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3E19D870-F5D4-B54C-A01D-CE548A17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C8E7D22E-E679-B445-B473-61C97582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8F9D074E-5766-0F46-AF42-E3EA14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C31E3B16-47C3-EF4F-8479-E251692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0B3820F1-ED21-D94C-9BDB-923A1D55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165110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9058D2-90E1-0342-AB00-7B45DA014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EFFE24C3-6F7E-3341-B96A-C80C8CD5A85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2ED39BC5-B022-6545-BB9E-70F5A853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47881A5A-5CDB-2848-AC8F-A126CD98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76FF9F02-E37F-E443-9C79-F61E669508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0E7244AD-A756-2945-8707-F909E745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B3B11AB-036D-9A48-AAA0-F413B8F8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B4E8B55-A2D7-9546-9F0F-34728366EA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C19AE0D9-4B11-1847-9B21-A9E47D90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948CCBD7-12F7-774E-A8D3-F7991946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30E2AEC4-9885-A54D-B677-8CD05ED52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B4285D82-A4D6-8144-AE3D-B252CC7C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15E31A0-3DDE-E148-8C9F-569192DE6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C14342CA-20AE-5044-951E-F1AE74F01F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37345BA6-D2AC-B34E-8770-7283E266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9E4B7899-F1A9-694A-8A1F-D38DF68E6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DEC8A407-6B28-A846-912D-B41011A625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93CDEAA-0E21-0049-832D-DF4AEBD6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EC1400B0-5DE5-CE4C-B7FF-F21B4547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DD8F108B-0274-D743-A9EB-8D7C7671EA4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7A8BE8CC-E8AE-674D-9241-2A471E91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44397DF3-6C71-DE47-8B37-5DBBEF42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5736" name="Group 24">
            <a:extLst>
              <a:ext uri="{FF2B5EF4-FFF2-40B4-BE49-F238E27FC236}">
                <a16:creationId xmlns:a16="http://schemas.microsoft.com/office/drawing/2014/main" id="{313BEE79-DE67-E442-9895-3032387B544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8B8C1330-95AB-144D-894B-C67BEF7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71298CED-FD20-E249-A4B3-00974245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3DB1E307-ACFF-9E4A-B319-B6137DE0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6A821F68-5D3E-754A-8290-00C3CBEDE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7B373BC-5C18-D04D-8383-A51061E83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B6054901-B7B7-0B40-AAEE-08B71C0E3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3746900D-4E0D-A147-AFF2-1AC78CFB5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D0C0C5E5-A40E-E448-8445-4FE6C55C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BE06FCD7-D8CB-9B46-8C63-0798D32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7B99E716-134E-364C-A987-7CF25345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AD9C2F94-E663-0947-9410-299FD1433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25343AF1-ACDD-364F-82B9-0B04A81DC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92027D7-B4B8-E94F-B452-062C1EE4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1A7FDF26-7EF3-6F45-9289-E7C9FC95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4C05DC66-AF6F-254F-906B-FAE4968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71B26547-F779-9046-8193-8E92A5C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7CA8052B-6332-1C4E-9741-900938E0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B15B6F48-9FC7-D048-8C30-FD24B509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0BA0E28C-F037-414C-BF00-C2B01715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3FCC85EA-AC99-9747-92C8-A5A928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5492BD59-FBE0-9A4E-AEA1-720739F9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1D671790-FEE1-1941-8162-CA7B482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A4A03C57-B27C-0545-890E-2F492BAB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0D3213A6-CB88-FF45-908E-44046D86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39D95903-2306-914F-8F43-E4AFDD16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70357C4D-620C-4F4E-9C90-8936983B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8928D5C0-5A41-FF4C-B58C-5E593B06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36CF47-7C22-B84D-A6B7-A8575F47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06B85477-2F46-8D4B-88C9-0CA05E3C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419FD33B-644F-EB42-80A5-B6D878BB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EE3781A0-7BBF-164A-B754-A124CD04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FEB23ED8-6187-3E46-BF36-2815756F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1B7CE435-B4B6-7C42-8F69-34FC95E7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F33A7285-2DCE-ED42-9C9F-7417F19B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449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82A064-0F95-0546-9794-AB8B0C14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61D18299-28E8-B349-835C-04D2C754BB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2EA7FF87-A5D4-3B46-A2C3-DB6CFAC4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6E330B67-07EF-6742-883F-83C1D3A14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1721C41F-87EF-FA4B-8D93-A5A66CA9AF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7380DAB2-D523-D341-9881-378538ED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5A4788A4-7583-D847-8EE8-3CFEC089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19FDE7EC-ECA7-E845-8D17-F7AE5EF74D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8000F71D-E164-8D49-9084-3ED14246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F03E4C4-C4C4-BB43-B2E9-BD95054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C24C842F-A8F6-DB4A-8784-FD9CDACAF8F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F7458F14-4209-074C-80B8-2A23383F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607B0FF1-6C0F-7946-8BE9-E34E8D2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85C55758-6A4B-6940-B9B4-66C2AF9187B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3103FFB1-5EDF-AC49-843D-48A7A547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E0D2A61-F96A-104E-91D0-27BFC04C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66FCB37D-B236-AD44-AC71-F817C2C363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77018309-9285-E64D-A719-FE17CC12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9BBC2756-4E1B-A84C-803C-949C6D6FC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6757" name="Group 21">
            <a:extLst>
              <a:ext uri="{FF2B5EF4-FFF2-40B4-BE49-F238E27FC236}">
                <a16:creationId xmlns:a16="http://schemas.microsoft.com/office/drawing/2014/main" id="{A572340A-C6C9-504A-896D-42690F2C6D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90A7AE6F-EAC9-B448-890C-42EABE1C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4E76846E-4854-B446-984E-90AF9BB2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4E305BF3-44F9-2C4D-939C-2297C94393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CD21A559-79D2-C748-9DEA-45F925C9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E05AB875-F569-DA4D-BF70-628E238D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EC08A7DE-DC70-004F-A171-EE7F4489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F8B7492D-236C-4643-9727-265AA6B83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F3BD1902-8282-264B-8B97-B7E725FFC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FE7B7F9-C840-F84C-9F7F-75B9B1DE1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FA82F63F-3445-FC48-914F-6C38327D5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83C0F2F4-8061-764C-84B4-0A60E88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1941BD18-53C7-C348-AEA3-B8ADFD54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856D547E-0644-274D-9221-CF4224BF8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976B3B68-0200-754F-8C9C-4FF513D68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AD86903C-100C-ED40-9694-8DAD404B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A22AFDB5-0C93-4546-9D13-3A2F50B4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1946695-E9A2-7248-B40C-A72C6EA6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A25D72E-B793-794D-8360-C526268F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B217AC84-50D5-B941-B9B5-385528A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2F48C5B2-F65F-EE46-9DF4-1B6CDBB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86C46352-1756-0D4E-BB70-67065D9C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8C912C38-E3A5-5C41-9C46-CBC455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62D01922-37B9-FF49-8539-996980B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CC79076E-622F-E848-A0CB-D8BE411F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29A16E74-439E-054D-914A-0D28AC44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DE15986A-F4DF-C544-AAEB-35287664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94D21DDD-3685-FF43-B2FA-C9ECBA52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6A092AA4-92E5-974D-8BCB-B40B6DA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EDA8097B-43D2-0741-A07B-A5C43DC6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75AFF1E6-75BA-9B45-8745-40460665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CD7B743F-106C-1E48-9E60-BFF24B5D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E3BAF7B6-6163-B24B-B54A-A04FE028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A084F205-BFE4-6B4B-985C-7D38CD93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D9F5F357-1217-5E46-A0CE-A1EF4BF5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A2063094-B675-3B4E-A4EC-02CFAD9E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914F749-A006-414E-AF23-2039A9E6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288180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494DA4-EA29-E34B-B314-13ED7939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0975A559-DEB5-E84C-B9A6-2A7EF3B1FD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1DF55029-97CE-5D4F-AD11-047E0F5D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6AA174BD-0CA2-994E-8BA4-8C3538C2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6608E889-9954-FA4B-B11D-BC50BCF85C0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BA517CFD-6784-2148-8F45-753DBAFD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2C2C0F2B-8EB6-194A-8A1F-0F4ABBCD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3DA5FDEF-31C8-4F44-9095-E699EC65C7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8C426405-C70A-354B-8F82-DCD3E045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E194A73-AACE-C14E-9FD4-43D1ECF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2A9F5CD-B884-B540-AFA8-89F9286ADA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F8FB27CD-0459-9845-B16C-E91AF978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4C721238-048D-8C47-8682-57DC39C5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B66CD616-DBD8-0F4C-A81B-5901F1AF9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DBB3DB7D-2AFF-1F4A-A5A2-BA0F6E6D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216D7A17-5F92-8848-B379-737F427C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7778" name="Group 18">
            <a:extLst>
              <a:ext uri="{FF2B5EF4-FFF2-40B4-BE49-F238E27FC236}">
                <a16:creationId xmlns:a16="http://schemas.microsoft.com/office/drawing/2014/main" id="{181D1153-001F-BF4E-91C3-949B86A5FB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FC294EB5-BBEA-EE40-BC0B-C5795DE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F47D25B8-97F0-BC4A-8FC0-ACB67007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7781" name="Group 21">
            <a:extLst>
              <a:ext uri="{FF2B5EF4-FFF2-40B4-BE49-F238E27FC236}">
                <a16:creationId xmlns:a16="http://schemas.microsoft.com/office/drawing/2014/main" id="{6722B3E5-6459-CB43-ADAE-42B75D7B9A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0B7E056-43C4-3144-B7E6-38CF032D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8184C91A-6D90-234A-88A2-57529A69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7784" name="Group 24">
            <a:extLst>
              <a:ext uri="{FF2B5EF4-FFF2-40B4-BE49-F238E27FC236}">
                <a16:creationId xmlns:a16="http://schemas.microsoft.com/office/drawing/2014/main" id="{9EF29BFC-083B-F643-AFEF-2864DD89A8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7B16F99F-DAFB-F145-B90D-239502AF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68A9A086-C5CE-6A48-9FA0-7CFBF605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E993A98C-863C-694B-B04F-CF2FE1E1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65CE94F6-18BF-BE40-BF42-586E496153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660E3D91-77EC-C44B-AC2A-5AB039B57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056AAEA7-45A0-8543-9A4C-886B28C80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04F4C117-0F02-B04D-9C1D-518DD2487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D708C1E6-18F2-F748-9010-D6FA74FD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AD9806FF-A8B9-5843-822E-28EB421C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315CBDA4-4CF4-2F4F-AE74-127E3B2BC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55ACF3E9-FE74-3C4B-8628-91884E921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443F2D3A-E5D6-184A-AD4B-7147A225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EA60E3C4-6A5C-7343-A029-72461FD6E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A41C4CD-6398-7B4C-9461-7F8F7D3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8DE2907C-FDA8-B142-8AE8-60017AA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BA417BEF-F48C-7A4A-9310-A32765F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772538C7-93F1-0E47-9C9B-F11CE469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9318CD3B-70FD-B74B-92F2-FBAE0268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88A856F5-5AFD-374F-AD39-0CCE4FD7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A373085A-13C1-BC44-AF84-F86E444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359F6351-4C2D-1343-BC35-988A5F0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AF4D031E-8948-3345-A454-B759E9C3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CE704DDD-1485-3244-A35D-877787F4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200520EA-BFB6-414F-B181-DFF1D8D4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A70D20BF-AD3E-6243-A403-F86E5D8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49FEB1D4-4E60-9B45-9D5A-2874BC32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5A6D7067-EB7B-464C-BCF1-82AFF7B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BEDEA2DC-1173-004C-976E-F47F36FD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35BAC224-D58C-D347-B876-8B1D2213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E1D0537B-0FB6-8C4B-905D-4E24FDA2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4118D39-772E-8647-A8FE-A07946A4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77FD4762-A10A-D341-898F-D64D98D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F9A87CA-4B23-054E-939D-28BAB41A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831EA799-90F9-F246-9B53-617491B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5681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99744E4-F4CA-924E-8E63-09BA8C9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D2E6138-3035-5F4C-BE8B-67C96BCEF14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B66D929F-E507-BB45-82FC-5EECCAF3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DB1185A7-7FC0-504E-B5A4-7C1AEB35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0A90212-4C08-F24F-9DDD-1413CC79C3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8EDB644F-F8EA-9A45-BABE-7C38CC10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D7A7C52B-B998-2C47-AF66-A0269517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7F03A1E-266C-2D4F-BE8C-902644B067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15848AE1-81B8-7D43-AC3D-DAE33995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A3B3E15-B246-0D42-8515-A6C2A0E1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7546F2CA-DEC6-BE4A-BE4B-9F8B533322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0688C8B4-FB6B-DC40-9F8E-14B8788F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70414CED-A7AA-DE44-8E3F-EA6BDF8A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06FDFEA0-EB34-144B-8B1E-25C07F046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F92F0AC-5D39-5941-AD0E-C78606D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3343F072-EE2F-3349-802E-25330A7F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8802" name="Group 18">
            <a:extLst>
              <a:ext uri="{FF2B5EF4-FFF2-40B4-BE49-F238E27FC236}">
                <a16:creationId xmlns:a16="http://schemas.microsoft.com/office/drawing/2014/main" id="{448D3840-76AF-604D-8D88-1D0AF58D00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C1B99B76-C544-4D40-80FE-92A9EEED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626F4D09-93BB-7B46-B6DF-DC9B8A8D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04023D41-B61E-4549-9D7B-1D3A9F92246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4F664D98-0822-F642-BFAA-56711B83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14DF1B23-56CF-AA4C-ACC4-3BD26103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A23339A-E471-964B-8487-7A62D480EE9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CEAAEEB7-4976-8444-8BD8-923EDE26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979F26D3-6432-2A47-BEC0-1CCDECFF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3903114C-5754-3649-971D-F651354B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1422521-E144-7440-BC78-76FC7F504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1667B5AD-99DC-3E4F-984D-6DAA5DDA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6BD9C08E-4920-ED46-AFFF-E8A03B09F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1BB1BADD-A044-8D4D-915D-B4208538A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937651E0-012F-2046-B128-26759414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9BBFEC27-607A-3C41-9A17-8C65C175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B4A25D4C-4556-FF48-9DD4-D3C2B43EB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1729C09B-1662-D649-8E22-7CE38FF4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56823F24-FB82-064E-A660-36762B4C3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790E3E65-4A9E-0A4A-ABD9-E26B4BE44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0B56715-0520-3D43-B9A3-9151E2EC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7B8C212F-687F-C04D-8DEC-28C3FF3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680220DC-B8E2-E143-BB1F-0E488D2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A911AB11-EE96-7C42-8D3E-4FDC84AB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A0B51EDF-F8FD-D94A-9831-618008D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75451E4B-6B01-B74B-9CFC-C1A1BA0D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561538E2-3CAE-CE48-8B76-E1F87A4F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306E46CF-1608-D442-9E98-677C9A06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A6BD7690-FFE1-224E-A909-152B5334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6F4F0150-3E1D-A84D-9C4E-E3B8471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0C5B2438-9A72-DE4B-BE44-57A54F51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6A85A2E6-8E50-434D-83E3-0C663F44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5B09C814-5BB4-954E-BDFE-CC7AEFC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5796063B-2B4F-5C41-A305-9AB94396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BF2F5719-A167-0341-A21C-5B2705C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1103A553-2701-8C46-A270-82D1296E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C47612F5-3C47-C042-86D0-53F39D7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A478CB4A-9C43-924B-B9EB-4598F1B4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EAF92349-C245-9B4B-8562-E205428D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EB315EF-8E3F-DC4F-A7AE-8397FFD9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553025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8FA5D4-FCAE-C545-AC5C-68524025F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C409F80D-2808-DE48-BD67-77C05DDF43E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21DD376D-B01C-2D42-BD98-873FB1F8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1B693B64-B9A7-A249-9D29-B1D95CA2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9814" name="Group 6">
            <a:extLst>
              <a:ext uri="{FF2B5EF4-FFF2-40B4-BE49-F238E27FC236}">
                <a16:creationId xmlns:a16="http://schemas.microsoft.com/office/drawing/2014/main" id="{4283B77E-5214-3046-8342-17F95C211A9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171B84E-9306-CF45-934D-36EEECDA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3B135F99-4307-3245-8C00-D4FAAEE7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CBFDAF0B-317C-6544-9B53-BC0C5DD424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69FFF557-2084-9841-B8C4-5FC63996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6B10A393-3A6E-194E-8002-02F01705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C251C9F1-5522-E240-8D46-42AAD0826F7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0C61D0B7-59A2-F249-9127-4ACC3145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8430DC2C-7F35-4445-97C9-9F046C3E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9823" name="Group 15">
            <a:extLst>
              <a:ext uri="{FF2B5EF4-FFF2-40B4-BE49-F238E27FC236}">
                <a16:creationId xmlns:a16="http://schemas.microsoft.com/office/drawing/2014/main" id="{41EB62E6-0D5E-274C-88F9-1B820C2C0EA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85BF1C6C-A871-5742-A92B-4D72380C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4B76654D-0B42-B74F-B23A-386B71A92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A05331E0-FA65-DE4C-B683-0BD7E18295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C17025EE-EFF2-1E43-9118-1F2B8234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983B886-D3D1-8244-A754-DB1D9E6C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9829" name="Group 21">
            <a:extLst>
              <a:ext uri="{FF2B5EF4-FFF2-40B4-BE49-F238E27FC236}">
                <a16:creationId xmlns:a16="http://schemas.microsoft.com/office/drawing/2014/main" id="{D9D46DA4-147B-FF43-8DD9-80C5A80B36E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B35E0062-D840-034C-94D0-99C9200B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6B82B91F-62E2-4343-A7B9-B576C501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9832" name="Group 24">
            <a:extLst>
              <a:ext uri="{FF2B5EF4-FFF2-40B4-BE49-F238E27FC236}">
                <a16:creationId xmlns:a16="http://schemas.microsoft.com/office/drawing/2014/main" id="{53DD182D-089F-C84F-B99C-3EAB3E65C1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BA3A1999-3D22-6D41-852D-850E895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F28D322D-AD9C-D145-8DB6-21B56DD0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D2390D4-3707-954C-85C5-90FBE5C9C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8A7282D4-2A24-4C4E-8E1E-3D9CBA1A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9E8A497E-A6E8-B54C-8F56-FE36B46A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589B40A-6025-3C43-90DF-3C54627FB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BC779098-DBFD-E244-AB20-AE1583CE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A47DA983-9CC1-C34C-9F04-186D5C38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740ABD14-D389-AC4B-AC88-C3344B3C0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C8E5E4B6-B3AB-C244-BC8C-2D67A5E29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68F8C02A-7546-5347-8735-C93B9BCE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7795B9CF-D4DA-7F4D-A054-67460B49B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E0252AEC-7161-AA4B-B005-68601B20E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5FAC9782-073D-4E46-9AE6-EE553028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3638DBEF-4058-DF4B-98BD-1B6535AD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43E6F74C-4705-F24F-A059-B024032F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1EBE0360-F796-C54D-B306-D2BD36D3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D817D49E-530C-D84D-8337-83CA67CF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F61E356C-A57F-3445-9AAE-3D2B225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F4162925-80A5-B943-9815-6181EBB8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B9029D27-B4A8-204B-8E8C-5CEDBD31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91ECD18B-4879-5B40-89A2-7E7B8D2C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F5D22B2E-10C4-F748-BFE5-FFC29DEA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E23F99FC-0E6E-BE4C-9D03-31146BE3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7338A604-B0E8-A542-A980-6F999EF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1A4058D1-545C-554F-B470-36644F6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398CA250-0AD3-A448-9049-FE8869EE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3F17F19E-404C-324A-A12F-345278C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83DB70E9-3B26-264B-B38C-544D252E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9FE810BA-2204-AD46-AA4F-3DDF20CA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3E5761DB-A36A-B140-84BE-8212EC01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3B28AD72-9E8D-794D-9192-495D535A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C689A491-DC39-024D-BAE4-283FECD2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CF473E42-D9F3-9D47-8E11-EBC1EB0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526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DB26C0-3A7C-8848-B592-03E1A229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0800DF7-C394-864C-A400-803D5911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>
            <a:extLst>
              <a:ext uri="{FF2B5EF4-FFF2-40B4-BE49-F238E27FC236}">
                <a16:creationId xmlns:a16="http://schemas.microsoft.com/office/drawing/2014/main" id="{A52ED264-F17A-3344-AE82-3B1C133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55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A89BA7-E3E9-324D-8742-C422A233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3908" name="Picture 4" descr="bellman">
            <a:extLst>
              <a:ext uri="{FF2B5EF4-FFF2-40B4-BE49-F238E27FC236}">
                <a16:creationId xmlns:a16="http://schemas.microsoft.com/office/drawing/2014/main" id="{62BE8AE5-97D2-5C44-82F5-FCAFABE8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38D4F0C4-F68B-E741-BD34-AF471EFC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3553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3AA12A-417C-B743-BEB7-B2E291C4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4931" name="Picture 3" descr="bellman">
            <a:extLst>
              <a:ext uri="{FF2B5EF4-FFF2-40B4-BE49-F238E27FC236}">
                <a16:creationId xmlns:a16="http://schemas.microsoft.com/office/drawing/2014/main" id="{D88D1530-F196-D741-891D-AD41C0ED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A1ECB8B0-7E93-5A4A-8152-8203FA6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42135104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Single source shortest distance (non-negative weights)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graphs with negative weights (but no cycles with negative weight</a:t>
            </a:r>
            <a:r>
              <a:rPr lang="en-CA" altLang="en-US" dirty="0" smtClean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goal is to find the shortest path and its length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make the assumption that the weights on all edges is a positive number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Why this assumption?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length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a shortest length would be undefined for such a graph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the shortest path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vertex 1 to 4...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Algorithms for finding the shortest path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single-source shortest path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very similar to Prim’s algorithm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en-US" dirty="0">
                <a:latin typeface="Arial" charset="0"/>
                <a:cs typeface="Arial" charset="0"/>
              </a:rPr>
              <a:t>:  all the weights are positive</a:t>
            </a:r>
          </a:p>
        </p:txBody>
      </p:sp>
    </p:spTree>
    <p:extLst>
      <p:ext uri="{BB962C8B-B14F-4D97-AF65-F5344CB8AC3E}">
        <p14:creationId xmlns:p14="http://schemas.microsoft.com/office/powerpoint/2010/main" val="3741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Suppose you are at vertex A</a:t>
            </a:r>
          </a:p>
          <a:p>
            <a:pPr lvl="1"/>
            <a:r>
              <a:rPr lang="en-CA" dirty="0"/>
              <a:t>You are aware of all vertices adjacent to it</a:t>
            </a:r>
          </a:p>
          <a:p>
            <a:pPr lvl="1"/>
            <a:r>
              <a:rPr lang="en-CA" dirty="0"/>
              <a:t>This information is either in an adjacency list or adjacency matrix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6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</a:p>
          <a:p>
            <a:pPr lvl="1"/>
            <a:r>
              <a:rPr lang="en-CA" dirty="0"/>
              <a:t>Why or why not?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accept that (A, B) is the shortest path to vertex B from A</a:t>
            </a:r>
          </a:p>
          <a:p>
            <a:pPr lvl="1"/>
            <a:r>
              <a:rPr lang="en-CA" dirty="0"/>
              <a:t>Let’s see where we can go from B</a:t>
            </a:r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some simple arithmetic, we can determine that</a:t>
            </a:r>
          </a:p>
          <a:p>
            <a:pPr lvl="1"/>
            <a:r>
              <a:rPr lang="en-CA" dirty="0"/>
              <a:t>There is a path (A, B, E) of length 5 + 7 = 12</a:t>
            </a:r>
          </a:p>
          <a:p>
            <a:pPr lvl="1"/>
            <a:r>
              <a:rPr lang="en-CA" dirty="0"/>
              <a:t>There is a path (A, B, F) of length 5 + 3 = 8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Is (A, B, F) is the shortest path from vertex A to F?</a:t>
            </a:r>
          </a:p>
          <a:p>
            <a:pPr lvl="1"/>
            <a:r>
              <a:rPr lang="en-CA" dirty="0"/>
              <a:t>Why or why not?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8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Okay, let’s visit vertex F</a:t>
            </a:r>
          </a:p>
          <a:p>
            <a:pPr lvl="1"/>
            <a:r>
              <a:rPr lang="en-CA" dirty="0"/>
              <a:t>We know the shortest path is (A, B, F) and it’s of length 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There are three edges exiting vertex F, so we have paths:</a:t>
            </a:r>
          </a:p>
          <a:p>
            <a:pPr lvl="1"/>
            <a:r>
              <a:rPr lang="en-CA" dirty="0"/>
              <a:t>(A, B, F, E) of length 8 + 6 = 14</a:t>
            </a:r>
          </a:p>
          <a:p>
            <a:pPr lvl="1"/>
            <a:r>
              <a:rPr lang="en-CA" dirty="0"/>
              <a:t>(A, B, F, G) of length 8 + 4 = 12</a:t>
            </a:r>
          </a:p>
          <a:p>
            <a:pPr lvl="1"/>
            <a:r>
              <a:rPr lang="en-CA" dirty="0"/>
              <a:t>(A, B, F, C) of length 8 + 2 = 10</a:t>
            </a:r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observation:</a:t>
            </a:r>
          </a:p>
          <a:p>
            <a:pPr lvl="1"/>
            <a:r>
              <a:rPr lang="en-CA" dirty="0"/>
              <a:t>The path (A, B, F, E) is longer than (A, B, E)</a:t>
            </a:r>
          </a:p>
          <a:p>
            <a:pPr lvl="1"/>
            <a:r>
              <a:rPr lang="en-CA" dirty="0"/>
              <a:t>The path (A, B, F, C) is shorter than the path (A, C)</a:t>
            </a:r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At this point, we’ve discovered the shortest paths to:</a:t>
            </a:r>
          </a:p>
          <a:p>
            <a:pPr lvl="1"/>
            <a:r>
              <a:rPr lang="en-CA" dirty="0"/>
              <a:t>Vertex B:  (A, B) of length 5</a:t>
            </a:r>
          </a:p>
          <a:p>
            <a:pPr lvl="1"/>
            <a:r>
              <a:rPr lang="en-CA" dirty="0"/>
              <a:t>Vertex F:  (A, B, F) of length 8</a:t>
            </a:r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6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In general</a:t>
            </a:r>
          </a:p>
          <a:p>
            <a:pPr lvl="1"/>
            <a:r>
              <a:rPr lang="en-CA" dirty="0"/>
              <a:t>We know the shortest distance to some of the vertices (marked as visited)</a:t>
            </a:r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66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</a:p>
          <a:p>
            <a:pPr lvl="1"/>
            <a:r>
              <a:rPr lang="en-CA" altLang="zh-CN" dirty="0"/>
              <a:t>Proof by contradiction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We need to track the known shortest distance to each vertex</a:t>
            </a:r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</a:p>
          <a:p>
            <a:pPr lvl="1"/>
            <a:endParaRPr lang="en-CA" altLang="zh-CN" dirty="0"/>
          </a:p>
          <a:p>
            <a:pPr marL="357188" lvl="1" indent="-357188">
              <a:buNone/>
            </a:pPr>
            <a:r>
              <a:rPr lang="en-CA" altLang="zh-CN" sz="2100" dirty="0"/>
              <a:t>	Do we need to track the shortest path to each vertex?</a:t>
            </a:r>
          </a:p>
          <a:p>
            <a:pPr lvl="1"/>
            <a:r>
              <a:rPr lang="en-CA" altLang="zh-CN" dirty="0"/>
              <a:t>Ex: do I have to store (A, B, F) as the shortest path to vertex F?</a:t>
            </a:r>
          </a:p>
          <a:p>
            <a:pPr lvl="1"/>
            <a:r>
              <a:rPr lang="en-CA" altLang="zh-CN" dirty="0"/>
              <a:t>No. We only have to record that the shortest path to vertex F came from vertex B</a:t>
            </a:r>
          </a:p>
          <a:p>
            <a:pPr lvl="2"/>
            <a:r>
              <a:rPr lang="en-CA" altLang="zh-CN" dirty="0"/>
              <a:t>The shortest path to F is the shortest path to B followed by the edge (B, F)</a:t>
            </a:r>
          </a:p>
          <a:p>
            <a:pPr lvl="1"/>
            <a:r>
              <a:rPr lang="en-CA" altLang="zh-CN" dirty="0"/>
              <a:t>Thus, we need an array of previous vertices, all initialized to null</a:t>
            </a:r>
          </a:p>
          <a:p>
            <a:pPr lvl="1"/>
            <a:endParaRPr lang="en-CA" dirty="0"/>
          </a:p>
          <a:p>
            <a:pPr marL="357188" lvl="1" indent="-357188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Given a weighted directed graph, one common problem is finding the shortest path between two given vertices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Recall that in a weighted graph, the </a:t>
            </a:r>
            <a:r>
              <a:rPr lang="en-US" altLang="en-US" i="1">
                <a:latin typeface="Arial" charset="0"/>
                <a:cs typeface="Arial" charset="0"/>
              </a:rPr>
              <a:t>length </a:t>
            </a:r>
            <a:r>
              <a:rPr lang="en-US" altLang="en-US">
                <a:latin typeface="Arial" charset="0"/>
                <a:cs typeface="Arial" charset="0"/>
              </a:rPr>
              <a:t>of a path is the sum of the weights of each of the edges in that path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Find the shortest distance from </a:t>
            </a:r>
            <a:r>
              <a:rPr lang="en-US" dirty="0">
                <a:latin typeface="Arial" charset="0"/>
                <a:cs typeface="Arial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BFS?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2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set up our 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Vertex K has four neighbors:  H, I, J and L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4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6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We’re finished with vertex K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H:  the shortest path is (K, H) of length 8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4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+ 11 = 19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+ 9 = 17</a:t>
            </a: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the graph, suppose we wish to find the shortest path from vertex 1 to vertex 13</a:t>
            </a: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6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are finished with vertex H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5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I) is the shortest path from K to I of length 10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8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05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7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G) is the shortest path from K to G of length 13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21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+ 4 = 17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+ 19 = 32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27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3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1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After some consideration, we may determine that the shortest path is as follows, with length 14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Other paths exists, but they are longer</a:t>
            </a:r>
          </a:p>
        </p:txBody>
      </p:sp>
    </p:spTree>
    <p:extLst>
      <p:ext uri="{BB962C8B-B14F-4D97-AF65-F5344CB8AC3E}">
        <p14:creationId xmlns:p14="http://schemas.microsoft.com/office/powerpoint/2010/main" val="1382325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 = 15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+ 22 = 36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3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0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found that the path (K, H, E, C) of length 15 is the shortest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path from K to C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67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15 </a:t>
            </a:r>
            <a:r>
              <a:rPr lang="en-CA" altLang="en-US" dirty="0">
                <a:latin typeface="Arial" charset="0"/>
                <a:cs typeface="Arial" charset="0"/>
              </a:rPr>
              <a:t>+ 7 = 22</a:t>
            </a:r>
          </a:p>
          <a:p>
            <a:pPr lvl="1"/>
            <a:r>
              <a:rPr lang="en-CA" dirty="0"/>
              <a:t>We have already discovered a shorter path through vertex 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1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now know that (K, L) is the shortest path between these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two points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371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Arial" charset="0"/>
                <a:cs typeface="Arial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Let’s visit vertex F first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one unvisited neighbor, vertex 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Internet is a collection of interconnected devices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Routers, individual computers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may be represented as graphs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89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17 </a:t>
            </a:r>
            <a:r>
              <a:rPr lang="en-CA" altLang="en-US" dirty="0">
                <a:latin typeface="Arial" charset="0"/>
                <a:cs typeface="Arial" charset="0"/>
              </a:rPr>
              <a:t>+ 14 = 31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longer than the path we’ve already discovered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87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Now we visit vertex J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no unvisited neighbors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88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B, which has two unvisited neighbors:</a:t>
            </a: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+ 13 = 32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update the path length to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1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D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+ 21 = 45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don’t update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visit vertex A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It has no unvisited neighbors and there are no unvisited vertices left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are done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759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Thus, we have found the shortest path from vertex K to each of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other vertices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02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Using the </a:t>
            </a:r>
            <a:r>
              <a:rPr lang="en-CA" altLang="en-US" i="1" dirty="0">
                <a:latin typeface="Arial" charset="0"/>
                <a:cs typeface="Arial" charset="0"/>
              </a:rPr>
              <a:t>previous</a:t>
            </a:r>
            <a:r>
              <a:rPr lang="en-CA" altLang="en-US" dirty="0">
                <a:latin typeface="Arial" charset="0"/>
                <a:cs typeface="Arial" charset="0"/>
              </a:rPr>
              <a:t> pointers, we can reconstruct the paths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5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is it also a minimum spanning tree?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source vertex K is at the root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previous pointer is the </a:t>
            </a:r>
            <a:r>
              <a:rPr lang="en-CA" altLang="en-US" i="1" dirty="0">
                <a:latin typeface="Arial" charset="0"/>
                <a:cs typeface="Arial" charset="0"/>
              </a:rPr>
              <a:t>parent</a:t>
            </a:r>
            <a:r>
              <a:rPr lang="en-CA" altLang="en-US" dirty="0">
                <a:latin typeface="Arial" charset="0"/>
                <a:cs typeface="Arial" charset="0"/>
              </a:rPr>
              <a:t> of the vertex in the tree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56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Comments on Dijkstra’s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at some point, all unvisited vertices have a distance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means that the graph is unconnected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We have found the shortest paths to all vertices in the connected </a:t>
            </a:r>
            <a:r>
              <a:rPr lang="en-US" altLang="en-US" dirty="0" err="1">
                <a:latin typeface="Arial" charset="0"/>
                <a:cs typeface="Arial" charset="0"/>
              </a:rPr>
              <a:t>subgraph</a:t>
            </a:r>
            <a:r>
              <a:rPr lang="en-US" altLang="en-US" dirty="0">
                <a:latin typeface="Arial" charset="0"/>
                <a:cs typeface="Arial" charset="0"/>
              </a:rPr>
              <a:t> containing the source vertex 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Apply the same algorithm, but stop when we are </a:t>
            </a:r>
            <a:r>
              <a:rPr lang="en-US" altLang="en-US" u="sng" dirty="0">
                <a:latin typeface="Arial" charset="0"/>
                <a:cs typeface="Arial" charset="0"/>
              </a:rPr>
              <a:t>visiting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Does the algorithm change if we have a directed graph?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No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dirty="0">
                <a:latin typeface="Arial" charset="0"/>
                <a:cs typeface="Arial" charset="0"/>
              </a:rPr>
              <a:t> times, each time finding next closest 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Each time we find a vertex, we must check all of its neighbors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do better?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How about using a priority queue to find the closest vertex?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Assume we are using a binary heap</a:t>
            </a:r>
          </a:p>
        </p:txBody>
      </p:sp>
    </p:spTree>
    <p:extLst>
      <p:ext uri="{BB962C8B-B14F-4D97-AF65-F5344CB8AC3E}">
        <p14:creationId xmlns:p14="http://schemas.microsoft.com/office/powerpoint/2010/main" val="9309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Information is passed through </a:t>
            </a:r>
            <a:r>
              <a:rPr lang="en-US" altLang="en-US" i="1" dirty="0">
                <a:latin typeface="Arial" charset="0"/>
                <a:cs typeface="Arial" charset="0"/>
              </a:rPr>
              <a:t>packets.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Packets are passed from the source, through routers, to their destination.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would like to pass packets through the shortest path.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Metrics for measuring the shortest path may include: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low latency (minimize time),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minimum hop count (all edges have weight 1)</a:t>
            </a:r>
          </a:p>
        </p:txBody>
      </p:sp>
    </p:spTree>
    <p:extLst>
      <p:ext uri="{BB962C8B-B14F-4D97-AF65-F5344CB8AC3E}">
        <p14:creationId xmlns:p14="http://schemas.microsoft.com/office/powerpoint/2010/main" val="343912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memory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We must use an adjacency list, not an adjacency matrix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>
                <a:latin typeface="Arial" charset="0"/>
                <a:cs typeface="Arial" charset="0"/>
              </a:rPr>
              <a:t> times, each time finding the </a:t>
            </a:r>
            <a:r>
              <a:rPr lang="en-US" i="1" dirty="0">
                <a:latin typeface="Arial" charset="0"/>
                <a:cs typeface="Arial" charset="0"/>
              </a:rPr>
              <a:t>closest </a:t>
            </a:r>
            <a:r>
              <a:rPr lang="en-US" dirty="0">
                <a:latin typeface="Arial" charset="0"/>
                <a:cs typeface="Arial" charset="0"/>
              </a:rPr>
              <a:t>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Place the distances into a priority queue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Is this all the work that is necessary?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Recall that each edge visited may result in a distance being updated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Here is an example of a worst-case scenario:</a:t>
            </a:r>
          </a:p>
          <a:p>
            <a:pPr lvl="1"/>
            <a:r>
              <a:rPr lang="en-CA" dirty="0"/>
              <a:t>Immediately, all of the vertices are placed into the queue</a:t>
            </a:r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could use a different heap structure:</a:t>
            </a:r>
          </a:p>
          <a:p>
            <a:pPr lvl="1"/>
            <a:r>
              <a:rPr lang="en-CA" dirty="0"/>
              <a:t>A Fibonacci heap is a node-based heap</a:t>
            </a:r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1)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because we are only calling pop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times, the overall run-time reduces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val="664820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we have two run times when using</a:t>
            </a:r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endParaRPr lang="en-CA" dirty="0"/>
          </a:p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seen an algorithm for finding single-source shortest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the initial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finding the next vertex that is closest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always finds the next closest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solves the problem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|))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21251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Negative Weights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Bellman-Ford algorithm </a:t>
            </a:r>
            <a:r>
              <a:rPr lang="en-US" altLang="en-US" dirty="0">
                <a:latin typeface="Arial" charset="0"/>
                <a:cs typeface="Arial" charset="0"/>
              </a:rPr>
              <a:t>will find the minimum distance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slower than Dijkstra’s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57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5C9F7DC-C84C-5447-A62E-57506EC7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6F1BCDB4-8FDE-4949-A3C1-8A6B5AD994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312AA924-D15D-EB4F-BB54-CCFDBD6C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CA42C708-222A-3C46-91C0-30233227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B2F82892-1E3E-A440-90EA-82A504908E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62AB94D0-47CD-544A-BD03-362367C4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032F31BF-412F-C443-A8D7-A74C8E69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C1BB7EDB-451A-AA40-879D-09E84F2491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5A7A61DB-DE6C-974B-9FB4-27218D04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6F34A46D-07F9-3944-83D5-E9242C8D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>
            <a:extLst>
              <a:ext uri="{FF2B5EF4-FFF2-40B4-BE49-F238E27FC236}">
                <a16:creationId xmlns:a16="http://schemas.microsoft.com/office/drawing/2014/main" id="{7BA98263-5FDC-C04A-984C-FE7970D59D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3B3139D1-6744-D845-BD3E-138E6943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679A5EB-A652-024C-8A5E-2533575A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FFFB2BB4-E493-134F-AD06-3AFA5E731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49EA2E35-E279-5345-BE60-6435E83E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327738AC-7F19-6C41-9068-A19056DD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A0541BAD-396F-6C4F-9F71-8B0400812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090621CB-1D83-FF4B-8F94-BC4B63D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43A0E989-8BBD-5144-89CA-1DF4F19D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C9047F8-8B4A-7040-9017-F26DBCEBF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26CC24A9-6684-5A42-BD59-7448DDE1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EDCCCD04-4621-C64E-82BC-29CC2668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3BBAC821-1917-5044-9E78-D1FAA0B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E78CCCE7-854A-C643-836D-D22074B0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F6D2EEF6-7026-9B47-BFB7-B7DDE431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B213727-78B2-9544-9962-3D1A327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9107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427EF8-D40B-444C-A9BF-928AD97ED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11A33C0A-2D80-F642-9522-76472D630C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13979C42-8018-7E47-A403-E390F03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A2CC0424-7B1F-B04B-A091-86A1EBD9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A417EE2E-53F1-624B-B0E2-6BB5E020E8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>
              <a:extLst>
                <a:ext uri="{FF2B5EF4-FFF2-40B4-BE49-F238E27FC236}">
                  <a16:creationId xmlns:a16="http://schemas.microsoft.com/office/drawing/2014/main" id="{84A8CAE0-FAAC-C841-B5DD-7C466A82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>
              <a:extLst>
                <a:ext uri="{FF2B5EF4-FFF2-40B4-BE49-F238E27FC236}">
                  <a16:creationId xmlns:a16="http://schemas.microsoft.com/office/drawing/2014/main" id="{C6560A31-6B7E-9A45-9084-8FF5CC8F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FB3B98D0-51CC-7244-B900-0A1A8C0C75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CF164F7C-D9C6-A140-8E5B-1C87D36D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>
              <a:extLst>
                <a:ext uri="{FF2B5EF4-FFF2-40B4-BE49-F238E27FC236}">
                  <a16:creationId xmlns:a16="http://schemas.microsoft.com/office/drawing/2014/main" id="{84B7A571-EB96-8E47-8383-312E0D79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5D57F78A-689E-C940-A3BF-8D6747F418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03619A7D-F4F5-4344-800B-08D4359B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>
              <a:extLst>
                <a:ext uri="{FF2B5EF4-FFF2-40B4-BE49-F238E27FC236}">
                  <a16:creationId xmlns:a16="http://schemas.microsoft.com/office/drawing/2014/main" id="{14AF22F1-7188-2C48-8593-FB827881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F6DCB799-CD22-D24C-AF09-4C135CA64EE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A317B6-69F7-B347-A9B1-30965825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29BC01B1-83B0-FF49-85C8-AF6F74A6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94331603-67B0-6D4B-BE05-C2A74D997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0B78CAB1-FBC7-5E4F-B4B8-9D23C170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54EC165-505B-4041-8B73-26596EE7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9235960A-714D-394D-8D42-BFDFC461D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810266FB-A7A8-374A-8835-578674E3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49AC628C-0028-0947-9BDF-D7C0B055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20842843-CE50-CD4B-9DCA-9335C2CA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45F0C87C-34C0-4A47-9A77-35F552AA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DFF204EE-DBFE-6149-8988-323C6AE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B8C738A4-851F-A24A-8D97-BD5D0624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3960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C7964E-0327-3340-8FCC-603232DB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D41B092D-83EA-CD41-A44F-206A0CD211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CF4C9B87-5951-814B-A7D7-7DFC1825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40E19BF-4D70-F24D-8007-DC252FDB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>
            <a:extLst>
              <a:ext uri="{FF2B5EF4-FFF2-40B4-BE49-F238E27FC236}">
                <a16:creationId xmlns:a16="http://schemas.microsoft.com/office/drawing/2014/main" id="{FA3CBD91-5880-2840-A022-ED44DE66ED7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C2867CEC-81ED-4844-8628-A293580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E0BD27E6-EB0C-7946-B0D8-E5E2270D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>
            <a:extLst>
              <a:ext uri="{FF2B5EF4-FFF2-40B4-BE49-F238E27FC236}">
                <a16:creationId xmlns:a16="http://schemas.microsoft.com/office/drawing/2014/main" id="{9CA03DC8-0DB3-FC4A-ACFC-7EDEBF8AAB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24AC32A0-2943-5945-B3E6-4A594115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069BD37C-A59D-AB45-9FFB-5D95055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5D7BC034-74FA-EF47-A5BE-716F928446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AB37B732-134F-0548-ACD2-7DD3375F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4B4DFF2-1EE9-214C-9588-12ABC439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>
            <a:extLst>
              <a:ext uri="{FF2B5EF4-FFF2-40B4-BE49-F238E27FC236}">
                <a16:creationId xmlns:a16="http://schemas.microsoft.com/office/drawing/2014/main" id="{54A71CC9-A039-2A43-9DC2-1DE77E392FE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57977EA-CF21-E740-9F27-F2ABB214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4B25A784-F5E2-244B-BD61-78F89554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F3558B37-E1AF-F94A-9B7D-F71479872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37CCA9C2-12C2-E24C-8873-49265AE2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11CC4F8-74CF-8A4C-9F3B-D96952E5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F7D5FEE-CA49-D24D-8973-37DCDD53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528200E-7FF6-5E40-A5D9-DF4907CA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6383F87-88C9-AA41-BD22-6AEEAB82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69A51E9-EE94-8B4D-8095-76D0B7FE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7201F86C-59E8-1641-B831-F1CA4DE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6FB19423-CFF0-8648-BE29-941FCF785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4AE0228A-19D2-8943-8531-E121F6D5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1236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6A015F-B199-9F47-AAC3-329123C34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6081352-ECB3-DB4F-A5D2-84D09015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2" charset="2"/>
              </a:rPr>
              <a:t></a:t>
            </a:r>
          </a:p>
          <a:p>
            <a:pPr lvl="1"/>
            <a:r>
              <a:rPr lang="en-US" altLang="en-US">
                <a:sym typeface="Symbol" pitchFamily="2" charset="2"/>
              </a:rPr>
              <a:t>only update the value if we find a shorter distance</a:t>
            </a:r>
          </a:p>
          <a:p>
            <a:r>
              <a:rPr lang="en-US" altLang="en-US">
                <a:sym typeface="Symbol" pitchFamily="2" charset="2"/>
              </a:rPr>
              <a:t>An update procedure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C1BD967-F757-6F45-AE17-65CD9741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9C1BD967-F757-6F45-AE17-65CD9741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obvious application is finding the shortest route between two points on a map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shortest path using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distance as a metric is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obvious, however,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driver may be more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interested in minimizing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11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1503550B-3E67-B54C-B8DF-8ECF317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3E91F1E-00CC-944C-88BE-7275EF3F9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F3E91F1E-00CC-944C-88BE-7275EF3F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BD0C55F3-F09F-8644-934E-501811D75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Consider the shortest path from s to v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BDC2736-23E8-B646-A915-A1CB48182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BDC2736-23E8-B646-A915-A1CB4818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>
            <a:extLst>
              <a:ext uri="{FF2B5EF4-FFF2-40B4-BE49-F238E27FC236}">
                <a16:creationId xmlns:a16="http://schemas.microsoft.com/office/drawing/2014/main" id="{58FDA88F-6845-2745-B959-345A5ACC73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63B45DDC-FDE3-B745-95B3-D9BA113B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08DED692-9EBF-2F42-8F9E-E75EA722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>
            <a:extLst>
              <a:ext uri="{FF2B5EF4-FFF2-40B4-BE49-F238E27FC236}">
                <a16:creationId xmlns:a16="http://schemas.microsoft.com/office/drawing/2014/main" id="{E04FFC15-B230-1345-9043-4D93F61365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C4585EE2-14D1-9048-BA34-B487A1E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046D7548-1A47-7A48-B30C-5F6BC0CD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56E82C98-42FA-E342-9581-41BBCB6CB29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F3AA70A7-BDF5-714A-9D48-E5BE5B19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1A0027C0-6847-1044-ACE4-9E64C90F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>
            <a:extLst>
              <a:ext uri="{FF2B5EF4-FFF2-40B4-BE49-F238E27FC236}">
                <a16:creationId xmlns:a16="http://schemas.microsoft.com/office/drawing/2014/main" id="{AE48078F-BB3F-4442-9143-105024FF18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FB8AEC5C-8B72-C342-A159-4CA3362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804B5F7C-0D49-BF43-BFEA-28399708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>
            <a:extLst>
              <a:ext uri="{FF2B5EF4-FFF2-40B4-BE49-F238E27FC236}">
                <a16:creationId xmlns:a16="http://schemas.microsoft.com/office/drawing/2014/main" id="{2C75D2D3-1126-F945-9B32-74B211A12C9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CCEC7E1F-8908-EA4B-AA71-27111886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FADE2E62-07B6-154C-8E77-724F1FFC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>
            <a:extLst>
              <a:ext uri="{FF2B5EF4-FFF2-40B4-BE49-F238E27FC236}">
                <a16:creationId xmlns:a16="http://schemas.microsoft.com/office/drawing/2014/main" id="{A53E190F-8D9A-F04C-A590-76035CF6341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97C071CE-F64D-564C-AA78-10E119F1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2703E805-C5F2-1047-91DB-192D9671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196E836-F7BB-ED43-9096-3EC1442F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655E7348-07C5-7F48-8FFE-4E6BAEF5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D57BC1C2-BC2A-3544-B2E0-F02E5616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F216AC-65DD-514D-9383-60378506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CDF4C75-0405-8446-AF09-61572B75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6948FCA-A870-E34F-A588-7410A739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7E10C9C-CF64-3040-8268-1339929C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77E10C9C-CF64-3040-8268-1339929C9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>
            <a:extLst>
              <a:ext uri="{FF2B5EF4-FFF2-40B4-BE49-F238E27FC236}">
                <a16:creationId xmlns:a16="http://schemas.microsoft.com/office/drawing/2014/main" id="{55338A63-5CF0-C549-89A2-125198839A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AAC98C95-FDBD-DF40-AA57-6B9D146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829D0A06-5D65-774C-A5E3-433A98ED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B93B4C9-7FD9-6B46-BDC9-F6AC916E3C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877338-1FE7-7F46-911B-798CC034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30B9E2E9-D84E-DB40-B6DF-B2D59017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2A95D246-2BE7-D54B-BC4A-0C5F23EBEB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F2AFA35E-B97B-3546-B5ED-17381E6C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E01D1A3-671E-FF40-8C54-B3FD74A8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>
            <a:extLst>
              <a:ext uri="{FF2B5EF4-FFF2-40B4-BE49-F238E27FC236}">
                <a16:creationId xmlns:a16="http://schemas.microsoft.com/office/drawing/2014/main" id="{9B004551-172F-B440-9841-06E0EE4AE94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A47FE65-C6E1-4344-A655-B8848771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F4148E95-D75D-0744-945D-362116544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>
            <a:extLst>
              <a:ext uri="{FF2B5EF4-FFF2-40B4-BE49-F238E27FC236}">
                <a16:creationId xmlns:a16="http://schemas.microsoft.com/office/drawing/2014/main" id="{255440AB-1DFA-CD40-A4FE-C33A3262763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309339A5-4D43-C448-9FD5-241416FA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5AA1D8EE-8C39-AB46-98BE-C467184A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>
            <a:extLst>
              <a:ext uri="{FF2B5EF4-FFF2-40B4-BE49-F238E27FC236}">
                <a16:creationId xmlns:a16="http://schemas.microsoft.com/office/drawing/2014/main" id="{1BF2FC9F-9DEA-5F48-BF0C-0CA0BAB38AB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94D67485-0780-9240-884B-8807F50E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3C049D69-6E63-CF44-83D7-80C20FA62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87E4FCCF-71FC-5549-BE2E-BE9F4FAB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B217517-FCB2-EE49-8ED6-6414F7C3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B221650A-DAEA-414C-8FC7-29B2C048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D99F1E5-F080-9B4F-8B98-FEAD2412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0405D280-C79D-334B-AC7E-4DCF3B6D6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3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6EE7D27-4938-514A-9677-0348C885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DF0557C8-41D1-DF46-990F-500A345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DF0557C8-41D1-DF46-990F-500A345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>
            <a:extLst>
              <a:ext uri="{FF2B5EF4-FFF2-40B4-BE49-F238E27FC236}">
                <a16:creationId xmlns:a16="http://schemas.microsoft.com/office/drawing/2014/main" id="{95C4865F-46EC-844A-837B-F90C774B62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F6851101-55EC-AC4C-99B1-05841DCB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6D3845B4-B1EE-D04C-8442-84CB09C0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5B3C66F0-7573-454E-8823-47AB3CB34E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24E8FDA9-B05B-864F-B927-7A0AED6C2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F2B895E0-C427-BD4F-9296-4EBF193DA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6B93FAAA-0D3E-A04F-89D7-EAFC9422676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DA6ABBF2-D6A9-C742-9C68-9B66E222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6190F1CA-A24A-094F-84F6-85FDC364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02804282-0920-D548-9CBB-020D683B33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A9DEEF3E-8A17-6445-A59C-414D0CB4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B7E0627F-FA13-6644-8C76-BF332062C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>
            <a:extLst>
              <a:ext uri="{FF2B5EF4-FFF2-40B4-BE49-F238E27FC236}">
                <a16:creationId xmlns:a16="http://schemas.microsoft.com/office/drawing/2014/main" id="{7B5E591A-42E2-224C-9B25-D718352734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6FC51F9B-1C1E-6D43-BC16-377D540F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7CC82701-F6F6-8848-9B65-9DC97C803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C73E6F97-E648-1A42-8828-07008F65A17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7DEFFCBA-1D33-5A43-A378-673A343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66E787B7-F419-534D-ACA8-B5D91FB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4D34C20B-C7AA-C649-B465-35903B30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724B8E2-524E-E643-816B-81B0016B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D48FA634-405F-FB49-BC38-9DB38DF8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A63D0383-BA57-0241-83E3-4C10D164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015363A-D3DC-5A48-9452-237AF556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6B5AB8DA-5086-1E46-B9EB-FE8A17E6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099104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085D74-0636-CA4F-82D9-3DE8D8A2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3293C78D-BE68-7E4A-9853-6CFE43D9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3293C78D-BE68-7E4A-9853-6CFE43D9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>
            <a:extLst>
              <a:ext uri="{FF2B5EF4-FFF2-40B4-BE49-F238E27FC236}">
                <a16:creationId xmlns:a16="http://schemas.microsoft.com/office/drawing/2014/main" id="{0FFD37F5-E60B-8540-9B88-FB9628AA6F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AC69A19-43AB-294C-AAF1-9EBECF2C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4411DC09-C522-E942-BBBE-AA66E2B5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E27627E3-FB1C-8C4B-B768-0181528D17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FC7CB40D-7E69-BF40-AA77-4F7C3CD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A75F8C36-6BDE-6249-9D3C-54F6C676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F3AE8C18-EB4E-1344-BEF0-4985F28390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254D4D3-ECFD-C74C-AAAE-C8FC3B71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A25D59C1-4597-104E-BAEB-FD45F6E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>
            <a:extLst>
              <a:ext uri="{FF2B5EF4-FFF2-40B4-BE49-F238E27FC236}">
                <a16:creationId xmlns:a16="http://schemas.microsoft.com/office/drawing/2014/main" id="{051BF42B-5CAE-084B-875B-4F4F4D6E99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DCEA64-4244-0E4B-B5A4-203A688B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B45A066F-A529-0B42-9562-73894FB4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C5FFB804-B1F9-E944-8B0B-CEA0A9C1FF8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C771242C-B657-CD46-A6C1-E2B92E4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B113FB90-1943-E04D-A8BD-9CAA550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822CBD86-E75F-8740-940F-31485D75C61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CA3F2C7-88F4-C048-A2F1-9F46A3A5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636AFD5-9BC0-8141-9029-CD545C37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0D49F889-C624-4A42-98E8-A0CA56CA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B55AE0CA-B0BD-E448-9C45-C8F84DFA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708EED7D-694B-C74B-ABD4-C369D2E2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32E7AC33-DCCF-CC45-9A56-247ADF00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5704C754-26D5-044D-B15F-A761C7B6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45519A66-C069-5B4F-BED9-F21D9213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E20D84-2742-6342-9F4C-D1C71447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4892162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5B4576-FF06-9841-AEBA-6313B1D0F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Does the order that we update the vertices matter?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4BB35E23-4EE3-484C-9D93-DA3C0599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4BB35E23-4EE3-484C-9D93-DA3C0599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A8305C6B-0E0A-4C42-A25B-562D24319B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C9BCAC7-9F81-4147-A6D5-35853AA6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077E09D8-E74E-3C44-8277-D2F1F777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1724D596-0C42-FB47-9752-D9CFC614F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0280086C-7024-604E-B746-30E6E23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4FA6C2-CC4B-604A-A4EF-A57D4E25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>
            <a:extLst>
              <a:ext uri="{FF2B5EF4-FFF2-40B4-BE49-F238E27FC236}">
                <a16:creationId xmlns:a16="http://schemas.microsoft.com/office/drawing/2014/main" id="{673C7D34-58C3-9842-96AF-79320AB91E9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A7B52B3B-3F2C-BD4E-A4DA-BBCF4EE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9C24E57A-0EB4-A44B-B9C6-DC7B198B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>
            <a:extLst>
              <a:ext uri="{FF2B5EF4-FFF2-40B4-BE49-F238E27FC236}">
                <a16:creationId xmlns:a16="http://schemas.microsoft.com/office/drawing/2014/main" id="{73979026-EF72-1F46-82EB-71CEDC79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753237F2-A452-C442-9AB6-B6DA2FC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80A8D099-4B54-6746-9D67-9AD4C046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394C341C-FDDD-4D4B-8D19-3C1AF77A342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332B4A79-ECE0-054B-AAD9-9DE4A803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A4091000-FD27-404A-BD65-E9596161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>
            <a:extLst>
              <a:ext uri="{FF2B5EF4-FFF2-40B4-BE49-F238E27FC236}">
                <a16:creationId xmlns:a16="http://schemas.microsoft.com/office/drawing/2014/main" id="{660D6D04-1FBD-7F4E-9BA0-2FF3AB673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EB086084-99AC-8C4B-807E-A373C020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CE27FED0-B2DD-B642-A793-F40757FE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6CA9036D-8D9A-9046-BE0C-4B5D8DCB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D1043CB-1B00-7E41-ACCE-5851554AC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CA8A061B-C198-BE44-9FE0-FB4CD06E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9BB53AC8-F90E-4C46-AA58-5F06B4F3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BBFAFCB-A3B9-CB42-A04B-69BAB189D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01E347D7-C8C9-AB42-B15D-CB0F1688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D6343A57-C939-D64A-B88A-6E2EDB6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784406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3EB8616-5C4F-5540-9969-3BE9FC7C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F6405C55-DFD9-9A4B-A3A5-F5C8F2BB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F6405C55-DFD9-9A4B-A3A5-F5C8F2BB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>
            <a:extLst>
              <a:ext uri="{FF2B5EF4-FFF2-40B4-BE49-F238E27FC236}">
                <a16:creationId xmlns:a16="http://schemas.microsoft.com/office/drawing/2014/main" id="{5F245E45-EE06-4D4A-812C-F40EEC4682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5D8C074E-2161-6347-AADE-4B52C3A0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E808EC6D-9274-3047-AE74-43A182C9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BF6D6D9B-4DD9-864C-9470-A2995CF2B2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2F5F5C96-9493-6849-9524-952295DA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62A4A81C-74D1-E94F-8BA9-529B839E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DC0DF1F5-DA46-BE4F-9C04-B64B6CB71CF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030EEE1F-40BE-2848-AA10-FC76669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9346880B-D2AE-534F-B5C0-29048A4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35FEDAD0-9E1F-A948-9AB5-C81560A930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74C89687-4F2E-2C44-BAD7-325688A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EC702F99-7029-5A4C-A8EA-5CB5A329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9AE99898-431E-3444-A4FF-5F76A80C94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9F1D5F3D-6920-8143-BE5D-058733E9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E132CBA6-895B-E24B-860E-C62771D7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746ED636-B668-2A41-85C4-EF7BE39CCD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79FDC95B-5182-FE45-86FB-526D2D3F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FC8AAEF0-4382-AF45-A6C8-8B6AD5C0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D1EEAB2A-B56F-F545-A480-441E0F9F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8A62F95-9E5E-0844-9E27-1C444F54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8166DCA8-0749-5F4E-8FEA-0FC1CB5C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0679C864-265B-CB49-9D11-B3588D6B4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BD52B663-DAE7-AE4F-872D-4AE3065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8F72DE6-F04E-6D45-BD17-5D06845D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82D0E8EF-3C66-4847-BEA1-709F29DA0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82D0E8EF-3C66-4847-BEA1-709F29DA0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>
            <a:extLst>
              <a:ext uri="{FF2B5EF4-FFF2-40B4-BE49-F238E27FC236}">
                <a16:creationId xmlns:a16="http://schemas.microsoft.com/office/drawing/2014/main" id="{A7563EB3-E457-8A46-9370-17B7F2017C7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623FED09-C10D-2F44-B844-30F21586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EB2AEDE5-8DEE-3C40-B931-19367834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>
            <a:extLst>
              <a:ext uri="{FF2B5EF4-FFF2-40B4-BE49-F238E27FC236}">
                <a16:creationId xmlns:a16="http://schemas.microsoft.com/office/drawing/2014/main" id="{1A1F6A85-2751-0743-8676-472521710B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3BBE2456-2D05-0549-B78D-2EE59E65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8E7101F4-12D3-1846-BA9D-AFB7136AF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>
            <a:extLst>
              <a:ext uri="{FF2B5EF4-FFF2-40B4-BE49-F238E27FC236}">
                <a16:creationId xmlns:a16="http://schemas.microsoft.com/office/drawing/2014/main" id="{143F22BF-F725-5A41-A235-1F8084F200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FA9D03A-F556-6A49-8ECA-0A2BC26E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B62D821B-5F72-A042-980F-E8E76218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>
            <a:extLst>
              <a:ext uri="{FF2B5EF4-FFF2-40B4-BE49-F238E27FC236}">
                <a16:creationId xmlns:a16="http://schemas.microsoft.com/office/drawing/2014/main" id="{9B836A93-78C8-9D48-8A59-0AAABA6F0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A40C8F2E-8409-E24E-BD3E-20CAAF02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518A345A-42D2-2B41-A74A-669E0839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>
            <a:extLst>
              <a:ext uri="{FF2B5EF4-FFF2-40B4-BE49-F238E27FC236}">
                <a16:creationId xmlns:a16="http://schemas.microsoft.com/office/drawing/2014/main" id="{59A55CEA-0403-6A4F-8E0C-B5F2FDCFE44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A554E27F-E11A-3B48-87D3-C6CC40B7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3F567B72-363E-DB47-AFCC-0AB375B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>
            <a:extLst>
              <a:ext uri="{FF2B5EF4-FFF2-40B4-BE49-F238E27FC236}">
                <a16:creationId xmlns:a16="http://schemas.microsoft.com/office/drawing/2014/main" id="{A7D4A6DB-4BC7-7645-AD0D-AA981AE3A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0CF3486C-9A73-1642-BD90-56FADCD1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E60F810D-CBB4-EA4F-911C-843919FB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36030047-DE0E-E547-B5C1-00A848E6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DAB23889-6D16-B94F-A704-01E47879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71C0D40F-36CD-924E-BB0F-1B5A2D79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7E66B1AA-A9C4-374C-809B-8532DFA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44F72257-FD09-8845-B87D-57C5AE4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7C9C76B0-CEDD-114B-8A4E-36C2E85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E6C959CB-0045-E140-9EA5-36054DE9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043465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E3E990-8CE2-B144-ABC1-411B84EC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E7CA764-CDD2-D946-88EC-6E5926DC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9331" name="Object 3">
                        <a:extLst>
                          <a:ext uri="{FF2B5EF4-FFF2-40B4-BE49-F238E27FC236}">
                            <a16:creationId xmlns:a16="http://schemas.microsoft.com/office/drawing/2014/main" id="{DE7CA764-CDD2-D946-88EC-6E5926DC7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>
            <a:extLst>
              <a:ext uri="{FF2B5EF4-FFF2-40B4-BE49-F238E27FC236}">
                <a16:creationId xmlns:a16="http://schemas.microsoft.com/office/drawing/2014/main" id="{31FC6B54-7073-B344-A719-F73EEBABE7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DEB40227-D734-5446-8091-F9ED82AD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2EE4C2E0-8663-814E-B74A-777E1E7D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>
            <a:extLst>
              <a:ext uri="{FF2B5EF4-FFF2-40B4-BE49-F238E27FC236}">
                <a16:creationId xmlns:a16="http://schemas.microsoft.com/office/drawing/2014/main" id="{81A167E1-9C1F-2740-856D-A8FC92F847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EF231D5B-6991-DB4F-8A26-3D6B4F6D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8ACECEDD-CD3A-DE4D-98C6-B552903B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>
            <a:extLst>
              <a:ext uri="{FF2B5EF4-FFF2-40B4-BE49-F238E27FC236}">
                <a16:creationId xmlns:a16="http://schemas.microsoft.com/office/drawing/2014/main" id="{167EBAA2-F8A4-ED43-B3B1-A0B0D66C1D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FF37A396-0DBE-B548-AE66-4E318453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A4288759-3B71-384B-B637-1114D650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>
            <a:extLst>
              <a:ext uri="{FF2B5EF4-FFF2-40B4-BE49-F238E27FC236}">
                <a16:creationId xmlns:a16="http://schemas.microsoft.com/office/drawing/2014/main" id="{340329A1-9A25-C642-8864-17C18CAED28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F355D866-8B26-EB42-AFC7-1A1BB35E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7E1A94BC-30B6-5D47-93CB-D18A4430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>
            <a:extLst>
              <a:ext uri="{FF2B5EF4-FFF2-40B4-BE49-F238E27FC236}">
                <a16:creationId xmlns:a16="http://schemas.microsoft.com/office/drawing/2014/main" id="{FC7B4B74-BB3F-D045-AD0B-82E7CD5829B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D2633453-BF04-0C47-A186-A8FCFF46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4C5C8B1D-9C07-D941-802D-3720A3F1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92FF16CE-C16A-1246-AF77-2005AF7D49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66D3C9CC-D750-164D-BD22-AB77E3B0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4FAEDDD0-12D1-6242-A107-D63DFA0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E42001C9-ED68-D24C-9805-3D2B7D152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5A4E4928-09CB-6C4B-87A0-32367139E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8F66F1EF-3212-7249-9B6F-406B2EE0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FAB1DE84-F138-0942-99E3-9CCA478D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B7152FDE-CFB6-FA45-9857-F4FCB337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A35E539-7975-0A40-9E13-931C4B1F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E6775B7-3616-2440-A8F0-94397FD5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6D8EF0D9-CDD3-1149-A228-0CD18665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39262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DACDDF-70D5-0541-868C-D5B8898D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D1E39E3-2F3A-F948-A2E1-6FEF1EA6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D1E39E3-2F3A-F948-A2E1-6FEF1EA6C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AEB86A77-FEDF-B245-A84C-D7DA6EDB9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451F35D1-19C8-4D4C-8CA1-F01D90DC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D1458C54-A9EF-474F-AA5F-842E454F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6AA382EA-B909-B148-8202-6B90E57263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7C1EEA9-5636-8240-8842-EF22EE7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9D50DE43-0032-0846-BE67-50F83D03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946AB412-98DA-B14D-A161-5A27B05F33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FBCA88F0-812B-284C-8308-90C47DA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F209F635-D530-F44C-8B4F-23F48AD6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CEB5064-AD87-5B4A-9B0E-57D06851A26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BF09387F-51D1-C343-8976-CD4154EB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66989ED9-3FD9-5C41-B671-273ECF53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D5EEE44E-4433-8442-AD0E-09CB6BE201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5ED2CB4B-90B4-E944-9E5F-26A65DEF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45F19B8D-D797-3E43-942C-DC6F1A85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>
            <a:extLst>
              <a:ext uri="{FF2B5EF4-FFF2-40B4-BE49-F238E27FC236}">
                <a16:creationId xmlns:a16="http://schemas.microsoft.com/office/drawing/2014/main" id="{FCB82552-F6E6-724C-93E5-D6E2AA119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6259208-F157-5540-95AE-6A679BD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969B36E8-6BB8-8548-BE95-1FF27D36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9CDB8403-D9D3-954A-A581-E5C77615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CFAA1F50-DD03-2D46-A594-1E330B42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376F69C7-D53E-A941-AD5C-9537B5A1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A78C6607-E215-D24A-A4AD-3D8E8B2A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4FDB965-EFEF-734D-8DB5-A5B735AF1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DC48C577-E290-D44E-8C1A-3A7397D4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0B7D1EE3-C3D6-4C4C-B8E3-199617A5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5E92F27D-9042-8847-9782-651E139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E3E8C5D5-F146-A044-82FB-35052CEB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663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company will be interested in minimizing the cost which includes the following factors: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salary of the truck driver (overtime?)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possible tolls and administrative costs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bonuses for being early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penalties for being late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cost of fuel</a:t>
            </a:r>
          </a:p>
        </p:txBody>
      </p:sp>
    </p:spTree>
    <p:extLst>
      <p:ext uri="{BB962C8B-B14F-4D97-AF65-F5344CB8AC3E}">
        <p14:creationId xmlns:p14="http://schemas.microsoft.com/office/powerpoint/2010/main" val="4209606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C54673-B496-F445-8764-1E14C0B1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3FEBED5-5F05-5A40-B16C-39D435484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E3FEBED5-5F05-5A40-B16C-39D435484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1A639A31-251C-9440-B976-CCD96D03CE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A70468E9-B561-C144-8F92-3139498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64021A04-FAAA-414A-9076-2474CD3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6FE6B63-5045-4244-BADB-C6DBEB57367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7D387A6-A414-084A-950E-52FEB4E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F7CED245-CE58-2549-B9E9-71036402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BD11D028-3AC5-634F-A16B-5376560A0E5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D2B41713-9A7A-0540-A753-0DB4E049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CB5CCE7C-2126-2746-BA76-4A08B2DB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F5EAA75-715C-084D-AB83-7A6AB7A1F2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FD3A5CF8-0080-A94C-AB3A-F53E08A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14D3F1E3-DC77-DD4E-A340-900145AE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>
            <a:extLst>
              <a:ext uri="{FF2B5EF4-FFF2-40B4-BE49-F238E27FC236}">
                <a16:creationId xmlns:a16="http://schemas.microsoft.com/office/drawing/2014/main" id="{454BFA17-9739-0042-86F1-5C34F079D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B0A30110-8524-E243-AE3F-0BC1E2E5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85B61820-AA0F-2040-9732-2965179DC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>
            <a:extLst>
              <a:ext uri="{FF2B5EF4-FFF2-40B4-BE49-F238E27FC236}">
                <a16:creationId xmlns:a16="http://schemas.microsoft.com/office/drawing/2014/main" id="{0B190B1E-CD44-F946-90BA-B2D02E246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6505B23C-848C-7442-8673-91D70034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567BFE43-03CC-6E43-9E13-B977C9AB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0D7CB04C-E7F1-2449-944D-6924C6790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65C804DC-529F-7741-AA14-074B249D6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DE7BA87-0AE5-2C44-B4AE-7F2D7925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A3ECC456-B1A6-D847-8B96-77262CFC7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338526BE-6AF7-0A4F-97C2-F44F5989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84D60AA3-67DD-C04C-8906-D788998D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6DA1A9C3-5D7E-444F-84A0-A52D9293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4C0A503-799B-4142-97A1-D363673C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F58B814B-602E-6746-8C7E-98EAE66F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042A890-7B68-214D-B189-D038539C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2381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0AD7366-2444-0A4C-975B-10C46713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A2023330-622B-C04D-B0E5-3802A1B3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A2023330-622B-C04D-B0E5-3802A1B3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1DF0838D-3740-4641-BE43-2B9CC7587B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76104586-498C-DD46-AAF9-C154B5BE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1DACFF20-A9FA-4A4B-A4DF-2247FC9E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8B45EBFC-CF13-BB4D-8741-EE480A84F8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1C99557-34B2-694B-9AC3-9F31F9A0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276F356A-1202-BF45-9465-0DB2FF6A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>
            <a:extLst>
              <a:ext uri="{FF2B5EF4-FFF2-40B4-BE49-F238E27FC236}">
                <a16:creationId xmlns:a16="http://schemas.microsoft.com/office/drawing/2014/main" id="{ED186A45-E899-AB42-AB39-A5D5538B170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5D4BDD9B-C646-DD40-B498-FBD2C70E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628D94B6-A233-EC40-B312-37B543C2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E92AC4C9-88F5-1541-B972-A2351E4AE4F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613ACB83-AE07-1D49-B946-06FD1945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2ECD1E02-07FE-D54C-8BDE-74589C10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3FCF03E7-1C42-D04A-AB9F-CE173D1BC2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2409E058-3663-EA44-A17B-DE4109EF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CE8D5589-1E3A-9E48-9706-8E776D4A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6BF010AA-5EBC-2147-9620-B2074DC0FBF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64108F-B25F-B94A-A37A-D8F32622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3EDFEB1F-6F60-1048-8C56-B5CF5E43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2D02C576-1AF0-6A44-A0BA-2650E5B7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17826FC8-57B9-8F44-9B64-B031DBB7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5AB9C4A0-C816-BA44-A332-BDE00168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4ACB0F1-B31A-FB4F-8B41-3BC84A7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08C76CFD-81CE-7042-9B84-BBBDD48D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3E05CA03-4B10-E445-B80A-B5E2EBC1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53A3ADA-4B26-FC45-96B3-60E040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EE1ECCA-E54D-744F-BCE0-30B2FE88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3205BD2C-688B-6747-B53F-A117C25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7CE1F70-10B5-0E4B-A6C6-8FC1B884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02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7A730D-7FA7-A543-92A9-D13200A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2404" name="Picture 4" descr="bellman">
            <a:extLst>
              <a:ext uri="{FF2B5EF4-FFF2-40B4-BE49-F238E27FC236}">
                <a16:creationId xmlns:a16="http://schemas.microsoft.com/office/drawing/2014/main" id="{491A275B-20BC-6C47-9FA8-C0152B61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7E7D2F-D9B4-B34A-9971-508A1850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4451" name="Picture 3" descr="bellman">
            <a:extLst>
              <a:ext uri="{FF2B5EF4-FFF2-40B4-BE49-F238E27FC236}">
                <a16:creationId xmlns:a16="http://schemas.microsoft.com/office/drawing/2014/main" id="{FC3106D6-9EFA-1D4C-9596-AD54EAD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965C7C48-656E-F541-98EF-044DD193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5E0CFE6-FC0E-0141-BC9F-F0379C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</p:spTree>
    <p:extLst>
      <p:ext uri="{BB962C8B-B14F-4D97-AF65-F5344CB8AC3E}">
        <p14:creationId xmlns:p14="http://schemas.microsoft.com/office/powerpoint/2010/main" val="40034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4B58A77-2738-0D48-96C7-0700CCB7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5475" name="Picture 3" descr="bellman">
            <a:extLst>
              <a:ext uri="{FF2B5EF4-FFF2-40B4-BE49-F238E27FC236}">
                <a16:creationId xmlns:a16="http://schemas.microsoft.com/office/drawing/2014/main" id="{36F49328-B914-384F-90CD-FCD2AD4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1C475198-6EED-4348-8910-2EB0DC32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F28E52FC-5F03-4C44-8047-B48F0B6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</p:spTree>
    <p:extLst>
      <p:ext uri="{BB962C8B-B14F-4D97-AF65-F5344CB8AC3E}">
        <p14:creationId xmlns:p14="http://schemas.microsoft.com/office/powerpoint/2010/main" val="4049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06DC83-5F36-DD43-8C01-ADB47EA9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6499" name="Picture 3" descr="bellman">
            <a:extLst>
              <a:ext uri="{FF2B5EF4-FFF2-40B4-BE49-F238E27FC236}">
                <a16:creationId xmlns:a16="http://schemas.microsoft.com/office/drawing/2014/main" id="{CE334FB7-07FB-8F41-8565-7695E486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2F4DD532-5780-1E47-BD0B-8E9CEF50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1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A8B251-7E80-894F-87D9-E8C687AE8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7523" name="Picture 3" descr="bellman">
            <a:extLst>
              <a:ext uri="{FF2B5EF4-FFF2-40B4-BE49-F238E27FC236}">
                <a16:creationId xmlns:a16="http://schemas.microsoft.com/office/drawing/2014/main" id="{BFE4DB51-AAE0-3C4B-8621-8CA0289F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3C204BAC-D321-704F-A41F-D3D1F306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FB9D8A6-3F51-084A-8584-0BB7563D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8831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DA664E-5925-C043-95C2-60BD2F84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F9565685-07FE-A245-8E22-9603EF6B4E1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92C42653-F638-7B46-A8B7-7CA68F90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9652D6F-FD3A-0246-B7C4-E5AC3FC7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6DFAD0C0-B826-FB4F-951A-11F5B78092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C7B3A110-9C6C-BA4A-9628-4CE3570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C75948F6-A67D-7745-8E45-01F029DFF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7717F7A-545A-8A40-9230-77D7E601331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09D3AC25-E3B5-7A47-8A8B-25332D9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027AE765-2E94-B144-BCFC-49DAFE03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08557" name="Group 13">
            <a:extLst>
              <a:ext uri="{FF2B5EF4-FFF2-40B4-BE49-F238E27FC236}">
                <a16:creationId xmlns:a16="http://schemas.microsoft.com/office/drawing/2014/main" id="{384F0078-E027-6549-9578-D53794149D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9E88F985-1791-2145-B50B-5A491156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B75D39E7-DA75-5845-9B2D-B77E6DC3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C6490973-AD76-3547-A4B5-74CB78DF6B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5EB68511-2DB2-0746-B465-BBA43650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F7D34746-762A-0E4C-A9E5-2618D7E82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0286C847-DF2C-474E-9185-5B3E96E49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D596A259-B648-1F4F-892B-41F06BC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58A1E4A0-E1D7-B24C-A966-A7BD9880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3E3B6C7E-46B9-8740-9262-97338C054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5E7A9B86-188E-D246-941D-CD34745E7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AE1A5023-5636-5347-ADC7-F3F9FCBE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B8DD86AB-86AD-F040-8A13-3D68A9F3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2BE9388D-B548-4B41-AA36-98A6A320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FFBA86F-D021-8C41-BAF5-E2129C40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474D356F-8BF9-F345-ACF6-1638AA62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A42EB098-CA4C-BF45-ACF0-D5B284637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3D3F86B2-740F-5A48-8277-CEDDF71E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9CD31245-67A3-C24E-9CEE-868FB3E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3934718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C4E82-9ED3-284B-A10E-1E47E273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5C7E339-5682-784E-BACC-61A37013DE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80F06B8-E2AC-7D4B-B3BB-08631F2D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D4C15000-4712-CF4F-B422-1FDDE7DF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ACB5071C-580B-DA4D-9F15-BCD940BFBC6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0F946DF-CE38-0C46-9734-8CEB7AD1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B827CB27-3E88-9F44-8DFF-EE6FE783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D06B054-7BB2-A14C-88C1-A17BB63027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1D083EFC-1159-1B4B-9CE0-FCAD4272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F3425E07-E824-444B-892F-FF736A72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3904562F-2EFF-334E-8A58-F93D776C4A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7B8010FB-EF40-5E4B-AF74-123D7AC0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3109E384-FB9B-5143-8CCD-D764AABD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28975DC-5A0C-DB42-A62F-22DD010CCBB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C0D5582-957A-584A-98C0-A4B0FF6F6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11F854A5-106E-4649-8D8F-5A33B9DC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6CD39526-9BCB-0540-90CA-69AE55004E9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52E63A4C-B238-A641-9A9B-A1823A85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9F976BCF-EA83-774B-934D-4DBD6BD52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CEF32906-BB36-3A43-A281-00819900BD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3180365E-4B19-D446-9D30-4675386A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3C3D921-C145-B84A-9E5C-8863D81A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1640" name="Group 24">
            <a:extLst>
              <a:ext uri="{FF2B5EF4-FFF2-40B4-BE49-F238E27FC236}">
                <a16:creationId xmlns:a16="http://schemas.microsoft.com/office/drawing/2014/main" id="{46778A1D-01C6-6D43-B09E-A4D4DA621CA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56340829-1306-4A47-B3B6-C2427520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667D566C-8414-0342-B068-3E149597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950B05F3-6E8F-844F-A32D-B827BF54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52C88BA4-D80F-0843-9657-2A264E7E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5CF02655-0D6B-D740-B422-EF5AE73B3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506F0C5A-2775-D749-B9FB-1C8379B25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715C70-868E-C148-BEA7-7449E090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D7BF5A25-BEB7-7947-85D5-C750B10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870E61D0-0139-6846-830E-ED78C4E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B17040BC-1CF4-9941-9AF6-4EF52C831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3564F363-DA04-1A4B-BAD8-88A649AC9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BC95F58F-41DD-F94A-AE4A-48DF6AD3B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12E4B84C-16CD-2246-AC58-3D6AB212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163AF9CD-CA81-FD4B-821C-521971D6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EC2EECA7-E25F-464A-96B9-9626CBFF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6D349214-0325-FA45-89E5-CC6DD1DF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9AF88BE8-EA30-7A49-84E6-69D112CC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C52C71FF-18D2-414A-9C80-904E688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3C83D5D0-8274-5D4E-BE40-1FC37CA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8DD005DB-0516-A14C-9EC3-845F71DD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794F0EA2-76E3-E047-A42D-57446E17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05C64F9C-F6C7-3E41-A814-741F2890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DF0BB86-E554-6947-B5C9-8FF4F3BD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49D1FDC7-AAF2-A54A-A809-56963371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0DC34312-CCE8-5E4E-9940-B0C8991C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A8CFB45F-643A-FE4E-A1E0-DDC97F0A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9003922D-F5CD-E44C-A0F6-0160E0DA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461C7D2C-77EE-504C-9003-776F2E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73BA0B55-A6C5-A94D-B724-549BD563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12223D48-69F9-504D-84B9-ACA436B2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678FAF3D-AD0F-1749-9DE0-C4C02766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04550EC0-C906-4D4A-B0E5-7E524678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7D9389EC-4850-9E42-ADCE-7CC49EFA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259209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C7FEBA3-14FA-9246-B544-007C9A20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37F11A5F-814C-C843-8837-BAC0A11FCFB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181A693A-DF47-7F47-A2BD-C82FDD0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447B8F8D-A1E7-924B-AE84-CC2CE24D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EA82E290-9AE5-BB4D-8825-41FE88E78F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92B0E7C6-F33E-4449-8D71-858773E8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2DE24DBD-B2AD-414B-82F1-22CF3B55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E33D829F-5080-E142-9F70-46C623F6E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D43808C-C7F9-BC47-B4A3-D7B13427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B80E1740-F776-2843-913C-307B3464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C5AD8A6F-C1D1-A046-B6FD-8293B2A97C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61F0A2A3-574E-2346-AE4A-0D902E16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E3C04A58-EAF0-614A-AE0A-269E3595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F1FAA393-CF91-8C44-9ED3-46AB79BA31D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525D7F22-6212-494F-9C99-BA264F0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AB994A9A-3EF8-7B48-9098-53572CB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3682" name="Group 18">
            <a:extLst>
              <a:ext uri="{FF2B5EF4-FFF2-40B4-BE49-F238E27FC236}">
                <a16:creationId xmlns:a16="http://schemas.microsoft.com/office/drawing/2014/main" id="{CA7658AF-B6FF-7145-A71F-A1736E8EDD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57B98FCC-5BAD-464E-B28D-5F222B95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476C253F-D149-E94A-9474-2B5FD57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3685" name="Group 21">
            <a:extLst>
              <a:ext uri="{FF2B5EF4-FFF2-40B4-BE49-F238E27FC236}">
                <a16:creationId xmlns:a16="http://schemas.microsoft.com/office/drawing/2014/main" id="{515ADA15-FB63-E34E-9C8C-1D9DDAFE452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C63CD20D-D6A3-5F4E-A52D-76B554B5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9016D04A-7ECC-2044-9C89-0CAAD193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451962D7-B36E-724D-8595-70F9A00B76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EB74FC78-48BD-3D43-B32E-28290C1A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D7BFC29D-1445-B844-ABE1-347DDF17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2AF0C0E4-3408-1542-9335-217CB5FD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2911848A-3DF5-2D4D-88BC-889BDF7C2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A328654B-C07E-BB4F-A975-784C531E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85F33198-1C75-EF4E-9ECE-05C78376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EFAEC3BA-968E-884E-AA00-D66D86F0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813316B6-F242-8943-A334-63DF6DD5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CBB02993-3318-2545-BCC3-EE6934B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9D38D61-D40D-8846-A4AF-765BB54D7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4005358-DF2B-6C41-BFB0-13431B5F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11ECDB4B-D964-1B4B-85D2-9FF5BD74B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39782813-64A0-4846-9110-B01C0030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1BBCE238-C924-7E45-B1EB-ACFEEFB1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F561DF99-826B-DF42-99B3-3CC21520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E1183AA4-E616-A944-BC8B-68B012B1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35FEA8EB-9338-104B-8645-41E16BCE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1DB2F5C6-3087-DC4B-BE7F-A138001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C42D2944-3E19-2048-8922-DFC2FE0E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14B80ED7-CE00-A448-8AC0-60CE033E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9F43E1E2-93CF-0B4D-AA2E-CBBC147D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E086FCB2-0FF0-9241-9096-196C720D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98497B3-A8F7-FF47-812C-2EA16B35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59E4B4B-2B8A-4946-AD07-0E37291A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5F0180FE-EF59-E64D-ABCB-417A4A8D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7067423E-B266-394C-AC8A-BA2F6C14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B9067DAF-76DD-5A48-896F-89F2B5F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321081C4-A526-AC42-A154-0C2BD11D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728D800E-5686-C046-9C5F-2D38EA10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789A1B79-E486-3041-80FB-405ED2DC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F414183A-E71D-B540-A3A8-D3882927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507F0052-3D5F-7342-8C6E-73F50F0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A4B97208-F093-C54D-94A6-07B0464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707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20364</TotalTime>
  <Words>3239</Words>
  <Application>Microsoft Office PowerPoint</Application>
  <PresentationFormat>On-screen Show (4:3)</PresentationFormat>
  <Paragraphs>2654</Paragraphs>
  <Slides>109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宋体</vt:lpstr>
      <vt:lpstr>Arial</vt:lpstr>
      <vt:lpstr>Calibri</vt:lpstr>
      <vt:lpstr>Consolas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Shorstest Path 1 </dc:title>
  <dc:creator>dwharder</dc:creator>
  <cp:lastModifiedBy>Xin  Liu</cp:lastModifiedBy>
  <cp:revision>1456</cp:revision>
  <dcterms:created xsi:type="dcterms:W3CDTF">2009-09-11T23:00:44Z</dcterms:created>
  <dcterms:modified xsi:type="dcterms:W3CDTF">2022-11-22T10:16:21Z</dcterms:modified>
</cp:coreProperties>
</file>