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2" autoAdjust="0"/>
    <p:restoredTop sz="79846" autoAdjust="0"/>
  </p:normalViewPr>
  <p:slideViewPr>
    <p:cSldViewPr>
      <p:cViewPr varScale="1">
        <p:scale>
          <a:sx n="97" d="100"/>
          <a:sy n="97" d="100"/>
        </p:scale>
        <p:origin x="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10/6/22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Arial" charset="0"/>
                <a:cs typeface="Arial" charset="0"/>
              </a:rPr>
              <a:t>	A hierarchical ordering of a finite number of objects may be stored in a tree data structure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深度优先要用堆栈实现。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In a hierarchical ordering, order is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O F 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A path is a sequence of edges between nodes. 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The length of this path is number of edges in the path. 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Paths of length </a:t>
            </a:r>
            <a:r>
              <a:rPr lang="en-CA" altLang="en-US" dirty="0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 dirty="0">
                <a:latin typeface="Arial" charset="0"/>
                <a:cs typeface="Arial" charset="0"/>
              </a:rPr>
              <a:t>and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 dirty="0">
                <a:latin typeface="Arial" charset="0"/>
                <a:cs typeface="Arial" charset="0"/>
              </a:rPr>
              <a:t>depth</a:t>
            </a:r>
            <a:r>
              <a:rPr lang="en-US" altLang="en-US" dirty="0">
                <a:latin typeface="Arial" charset="0"/>
                <a:cs typeface="Arial" charset="0"/>
              </a:rPr>
              <a:t> of the node,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Ancestor of node n: any node y on the (unique) path from root r to node n is an ancestor of node n. 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Descendent of node n: any node y for which n is an ancestor of y.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1B690B-3DC6-D043-98EA-E663CD4E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40" y="4724718"/>
            <a:ext cx="1308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  <p:pic>
        <p:nvPicPr>
          <p:cNvPr id="5" name="图片 4" descr="图片包含 图标&#10;&#10;描述已自动生成">
            <a:extLst>
              <a:ext uri="{FF2B5EF4-FFF2-40B4-BE49-F238E27FC236}">
                <a16:creationId xmlns:a16="http://schemas.microsoft.com/office/drawing/2014/main" id="{ED2303F7-AF9E-A249-BF61-A7647E1DE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4"/>
          <a:stretch/>
        </p:blipFill>
        <p:spPr>
          <a:xfrm>
            <a:off x="4356416" y="4884114"/>
            <a:ext cx="2458616" cy="1723134"/>
          </a:xfrm>
          <a:prstGeom prst="rect">
            <a:avLst/>
          </a:prstGeom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81BAFC0D-D19A-434E-B1FA-35EAE76A410C}"/>
              </a:ext>
            </a:extLst>
          </p:cNvPr>
          <p:cNvSpPr/>
          <p:nvPr/>
        </p:nvSpPr>
        <p:spPr>
          <a:xfrm>
            <a:off x="5153020" y="4086447"/>
            <a:ext cx="3883476" cy="797667"/>
          </a:xfrm>
          <a:prstGeom prst="cloudCallout">
            <a:avLst>
              <a:gd name="adj1" fmla="val -23742"/>
              <a:gd name="adj2" fmla="val 1367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Am I sleeping? No, I am just studying the online course in bed.</a:t>
            </a:r>
          </a:p>
        </p:txBody>
      </p:sp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pre-ordering and post-ordering of the following tree?</a:t>
            </a:r>
          </a:p>
          <a:p>
            <a:pPr lvl="1"/>
            <a:r>
              <a:rPr lang="en-US" altLang="zh-CN" dirty="0"/>
              <a:t>Pre-ordering: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/>
              <a:t>Post-ordering: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'/'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20013</TotalTime>
  <Words>4755</Words>
  <Application>Microsoft Macintosh PowerPoint</Application>
  <PresentationFormat>全屏显示(4:3)</PresentationFormat>
  <Paragraphs>873</Paragraphs>
  <Slides>104</Slides>
  <Notes>78</Notes>
  <HiddenSlides>39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3" baseType="lpstr">
      <vt:lpstr>Arial</vt:lpstr>
      <vt:lpstr>Calibri</vt:lpstr>
      <vt:lpstr>Consolas</vt:lpstr>
      <vt:lpstr>Courier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613</cp:revision>
  <dcterms:created xsi:type="dcterms:W3CDTF">2009-09-11T23:00:44Z</dcterms:created>
  <dcterms:modified xsi:type="dcterms:W3CDTF">2022-10-11T11:06:57Z</dcterms:modified>
</cp:coreProperties>
</file>