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3"/>
  </p:notesMasterIdLst>
  <p:sldIdLst>
    <p:sldId id="573" r:id="rId2"/>
    <p:sldId id="470" r:id="rId3"/>
    <p:sldId id="583" r:id="rId4"/>
    <p:sldId id="584" r:id="rId5"/>
    <p:sldId id="586" r:id="rId6"/>
    <p:sldId id="585" r:id="rId7"/>
    <p:sldId id="587" r:id="rId8"/>
    <p:sldId id="588" r:id="rId9"/>
    <p:sldId id="608" r:id="rId10"/>
    <p:sldId id="609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471" r:id="rId31"/>
    <p:sldId id="574" r:id="rId32"/>
    <p:sldId id="475" r:id="rId33"/>
    <p:sldId id="476" r:id="rId34"/>
    <p:sldId id="477" r:id="rId35"/>
    <p:sldId id="478" r:id="rId36"/>
    <p:sldId id="480" r:id="rId37"/>
    <p:sldId id="620" r:id="rId38"/>
    <p:sldId id="621" r:id="rId39"/>
    <p:sldId id="61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479" r:id="rId50"/>
    <p:sldId id="482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502" r:id="rId70"/>
    <p:sldId id="582" r:id="rId71"/>
    <p:sldId id="503" r:id="rId72"/>
    <p:sldId id="504" r:id="rId73"/>
    <p:sldId id="505" r:id="rId74"/>
    <p:sldId id="506" r:id="rId75"/>
    <p:sldId id="508" r:id="rId76"/>
    <p:sldId id="507" r:id="rId77"/>
    <p:sldId id="509" r:id="rId78"/>
    <p:sldId id="510" r:id="rId79"/>
    <p:sldId id="511" r:id="rId80"/>
    <p:sldId id="512" r:id="rId81"/>
    <p:sldId id="575" r:id="rId82"/>
    <p:sldId id="272" r:id="rId83"/>
    <p:sldId id="273" r:id="rId84"/>
    <p:sldId id="274" r:id="rId85"/>
    <p:sldId id="513" r:id="rId86"/>
    <p:sldId id="515" r:id="rId87"/>
    <p:sldId id="516" r:id="rId88"/>
    <p:sldId id="517" r:id="rId89"/>
    <p:sldId id="518" r:id="rId90"/>
    <p:sldId id="519" r:id="rId91"/>
    <p:sldId id="520" r:id="rId92"/>
    <p:sldId id="521" r:id="rId93"/>
    <p:sldId id="522" r:id="rId94"/>
    <p:sldId id="523" r:id="rId95"/>
    <p:sldId id="524" r:id="rId96"/>
    <p:sldId id="525" r:id="rId97"/>
    <p:sldId id="526" r:id="rId98"/>
    <p:sldId id="527" r:id="rId99"/>
    <p:sldId id="528" r:id="rId100"/>
    <p:sldId id="529" r:id="rId101"/>
    <p:sldId id="530" r:id="rId102"/>
    <p:sldId id="534" r:id="rId103"/>
    <p:sldId id="576" r:id="rId104"/>
    <p:sldId id="577" r:id="rId105"/>
    <p:sldId id="578" r:id="rId106"/>
    <p:sldId id="579" r:id="rId107"/>
    <p:sldId id="580" r:id="rId108"/>
    <p:sldId id="581" r:id="rId109"/>
    <p:sldId id="567" r:id="rId110"/>
    <p:sldId id="568" r:id="rId111"/>
    <p:sldId id="569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7169FAC-53BA-4B01-B276-F8F148BBF44E}">
          <p14:sldIdLst>
            <p14:sldId id="573"/>
            <p14:sldId id="470"/>
            <p14:sldId id="583"/>
            <p14:sldId id="584"/>
            <p14:sldId id="586"/>
            <p14:sldId id="585"/>
            <p14:sldId id="587"/>
            <p14:sldId id="588"/>
            <p14:sldId id="608"/>
            <p14:sldId id="609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471"/>
          </p14:sldIdLst>
        </p14:section>
        <p14:section name="Untitled Section" id="{3C1D797D-F292-4E69-A0B4-5F97DC0DE73E}">
          <p14:sldIdLst>
            <p14:sldId id="574"/>
            <p14:sldId id="475"/>
            <p14:sldId id="476"/>
            <p14:sldId id="477"/>
            <p14:sldId id="478"/>
            <p14:sldId id="480"/>
            <p14:sldId id="620"/>
            <p14:sldId id="621"/>
            <p14:sldId id="61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479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82"/>
            <p14:sldId id="503"/>
            <p14:sldId id="504"/>
            <p14:sldId id="505"/>
            <p14:sldId id="506"/>
            <p14:sldId id="508"/>
            <p14:sldId id="507"/>
            <p14:sldId id="509"/>
            <p14:sldId id="510"/>
            <p14:sldId id="511"/>
            <p14:sldId id="512"/>
          </p14:sldIdLst>
        </p14:section>
        <p14:section name="Untitled Section" id="{FED46A3A-0226-450C-A042-4DD213C887FF}">
          <p14:sldIdLst>
            <p14:sldId id="575"/>
            <p14:sldId id="272"/>
            <p14:sldId id="273"/>
            <p14:sldId id="274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4"/>
            <p14:sldId id="576"/>
            <p14:sldId id="577"/>
            <p14:sldId id="578"/>
            <p14:sldId id="579"/>
            <p14:sldId id="580"/>
          </p14:sldIdLst>
        </p14:section>
        <p14:section name="Untitled Section" id="{2D2A5FF3-E8CB-48DE-9601-0330B484D27B}">
          <p14:sldIdLst>
            <p14:sldId id="581"/>
            <p14:sldId id="567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F7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6" autoAdjust="0"/>
    <p:restoredTop sz="67978" autoAdjust="0"/>
  </p:normalViewPr>
  <p:slideViewPr>
    <p:cSldViewPr>
      <p:cViewPr varScale="1">
        <p:scale>
          <a:sx n="82" d="100"/>
          <a:sy n="82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33084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9/13/22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266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目前除去动画效果，保留了大概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40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页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PPT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，主要思路：</a:t>
            </a:r>
            <a:endParaRPr lang="en-US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从</a:t>
            </a:r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  <a:r>
              <a:rPr lang="zh-CN" altLang="en-US" dirty="0">
                <a:latin typeface="Arial" charset="0"/>
                <a:cs typeface="Arial" charset="0"/>
              </a:rPr>
              <a:t>引出堆栈这种结构的需求和作用。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明确堆栈的抽象数据类型。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利用堆栈的实现，引导学生思考用链表和线性表实现堆栈的利弊，同时复习两种数据类型的特点。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在利用链表实现部分，主要复习入栈时插入一个结点和出栈时删除一个结点的操作。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</a:t>
            </a:r>
            <a:r>
              <a:rPr lang="en-US" altLang="zh-CN" dirty="0"/>
              <a:t>array</a:t>
            </a:r>
            <a:r>
              <a:rPr lang="zh-CN" altLang="en-US" dirty="0"/>
              <a:t>实现部分，主要讨论</a:t>
            </a:r>
            <a:r>
              <a:rPr lang="en-US" altLang="zh-CN" dirty="0"/>
              <a:t>array</a:t>
            </a:r>
            <a:r>
              <a:rPr lang="zh-CN" altLang="en-US" dirty="0"/>
              <a:t>扩容引起的操作复杂度问题，并由此引出平均复杂度的思路和计算方法。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Mazing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例子（可以根据时间删去）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2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3629C-26C6-46D8-B6AB-575D552E9D2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886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AEFA0-1F73-44A7-AEDF-B4A6FC9965DC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316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17860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8DAE0-A597-44D5-A0D0-A4F92D551023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131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92BC7-99A2-443B-A9EE-30D01FFF4984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370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0BC91-B450-4E9A-B363-D322BF68925E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28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653CD-89AF-48E3-9050-8F03B0EB14F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1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063E4-CE3E-47AD-A669-BCFC945C283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9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FBD26-5D1C-4D5E-988E-28BE6192967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84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F2AC8-5898-462F-A43A-C7ADBFEE3F6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8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59312-4D02-4966-B5BD-1F685C89AA4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7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FD29-08E6-490E-A511-786C2967512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3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5F9FC-81AA-4E91-A4C7-218072555BA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18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73BA8-59E5-4A62-B242-57623F28987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0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85F10-D732-4236-A702-C10016A90584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4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2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60F92-C5F5-47BA-B7E3-5B818509B25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75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8DE7-45E1-48F7-8D3A-55B922887FF8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85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06072-BF6E-41C9-A5F3-6727CA06236B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2DFD-E9D1-4F49-B5CC-B8BF1F0F26FE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75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FE31D-8E8E-415C-BEB5-6FDC14539CBF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0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14605-87DD-4D4B-B624-60672CAFE622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648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F9FC9-9914-4E3B-B0A7-9CACCE82DBB8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15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165F2-5283-4F68-9932-33B5291A5F3C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2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20376-44C5-480B-809B-00D5E0D8456D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037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927CA-FA1D-4252-82BB-575DA06597E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3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B00DE-08A7-4721-8958-8A13C60079D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586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60305-01AA-474A-8B78-41A9919CE4F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5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173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两种存储结构：单向链表 和 单向数组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83472-F822-400F-8773-7A324054A8E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460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7A6DC5-10B9-4213-BAD2-BC0549C3164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82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94EEE7-B773-4B05-A61A-C12DB013C819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682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需要定义已经满了吗？如果决定要用链表表示栈，应该把</a:t>
            </a:r>
            <a:r>
              <a:rPr lang="en-US" altLang="zh-CN" dirty="0"/>
              <a:t>Top</a:t>
            </a:r>
            <a:r>
              <a:rPr lang="zh-CN" altLang="en-US" dirty="0"/>
              <a:t>放在表尾还是表头？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37ED3-D1E1-486A-B856-BE21E06B6367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746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</a:t>
            </a:r>
            <a:r>
              <a:rPr lang="zh-CN" altLang="en-US" dirty="0"/>
              <a:t>。 判断是否空栈，直接继承单向链表是否是空表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出栈操作，用的是 </a:t>
            </a:r>
            <a:r>
              <a:rPr lang="en-US" altLang="zh-CN" dirty="0" err="1"/>
              <a:t>push_front</a:t>
            </a:r>
            <a:r>
              <a:rPr lang="en-US" altLang="zh-CN" dirty="0"/>
              <a:t> (</a:t>
            </a:r>
            <a:r>
              <a:rPr lang="zh-CN" altLang="en-US" dirty="0"/>
              <a:t>复习</a:t>
            </a:r>
            <a:r>
              <a:rPr lang="en-US" altLang="zh-CN" dirty="0" err="1"/>
              <a:t>push_front</a:t>
            </a:r>
            <a:r>
              <a:rPr lang="en-US" altLang="zh-CN" dirty="0"/>
              <a:t>) PPT1 Page 53-59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E9340F-5D5C-4701-8856-4BAB17C5B03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098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374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022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读取栈顶数据：判断不是空表，</a:t>
            </a:r>
            <a:r>
              <a:rPr lang="en-US" altLang="zh-CN" dirty="0" err="1"/>
              <a:t>list.front</a:t>
            </a:r>
            <a:r>
              <a:rPr lang="en-US" altLang="zh-CN" dirty="0"/>
              <a:t>();</a:t>
            </a:r>
            <a:r>
              <a:rPr lang="en-US" altLang="zh-CN" baseline="0" dirty="0"/>
              <a:t> </a:t>
            </a:r>
          </a:p>
          <a:p>
            <a:r>
              <a:rPr lang="zh-CN" altLang="en-US" baseline="0" dirty="0"/>
              <a:t>出栈：删除表头节点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76663-187D-4554-8C61-E8B640B28EC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3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54B5-4605-45BE-A8D9-AD6232ECA496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393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95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062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420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314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65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37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78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90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5987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E75CDF-A2DA-4CD6-8E84-5EACB16D8C09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16B33-F695-4876-844A-5494CBE42AA5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95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85B6-3082-4868-954E-F8A96A9E1DF9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154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59E92-8C86-4886-BDB6-E42BFE3BF8FA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766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stack_size</a:t>
            </a:r>
            <a:r>
              <a:rPr lang="en-US" altLang="zh-CN" dirty="0"/>
              <a:t>=0;</a:t>
            </a:r>
            <a:r>
              <a:rPr lang="en-US" altLang="zh-CN" baseline="0" dirty="0"/>
              <a:t> </a:t>
            </a:r>
          </a:p>
          <a:p>
            <a:endParaRPr lang="en-US" baseline="0" dirty="0"/>
          </a:p>
          <a:p>
            <a:r>
              <a:rPr lang="zh-CN" altLang="en-US" baseline="0" dirty="0"/>
              <a:t>容量是</a:t>
            </a:r>
            <a:r>
              <a:rPr lang="en-US" altLang="zh-CN" baseline="0" dirty="0"/>
              <a:t>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8213C-0D5C-47D1-9C8D-7DF27039782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030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C8841B4-92E5-4C8C-ACC3-5C34EDA7FC4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90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顺便提一下</a:t>
            </a:r>
            <a:r>
              <a:rPr lang="en-US" altLang="zh-CN" dirty="0" err="1"/>
              <a:t>lincked</a:t>
            </a:r>
            <a:r>
              <a:rPr lang="en-CA" altLang="zh-CN" dirty="0"/>
              <a:t>_list</a:t>
            </a:r>
            <a:r>
              <a:rPr lang="zh-CN" altLang="en-US" dirty="0"/>
              <a:t>怎么删除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D71EB-23A2-43E9-ADF8-43D8CB032A2E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81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判断是否空栈：只需要看</a:t>
            </a:r>
            <a:r>
              <a:rPr lang="en-US" altLang="zh-CN" dirty="0" err="1"/>
              <a:t>stack_size</a:t>
            </a:r>
            <a:r>
              <a:rPr lang="zh-CN" altLang="en-US" dirty="0"/>
              <a:t>是否为零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3577ED-D42D-4AB5-897C-474DC54D6092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501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9A33432-5E01-4396-94FC-A5AE12B898B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28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A95E0A-3A6F-4E0F-B160-50E0A8450E5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606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1B72E-3846-48CF-8620-EA4D1222CEB8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98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DCBDE-341D-4387-A7D7-420470EA138B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9FC4E-89D2-43E2-869C-9CFDEC1B9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907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B2EBB3-68BE-4F7A-80B2-EB7BF143D58D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586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3C6F18-4249-426F-88F9-41ECE684A5E4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1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53FA9-7B17-45C7-AD1B-45EDB1CBC22F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22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171B8-F4A2-45ED-9C38-C2DF123E25F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73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D9950-C9EB-4140-A289-092CF9EB975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984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30227-D459-4635-8D04-643A40784481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77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E4023-46B7-4683-8C7F-8A8AB26F764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0822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62FBD-11D8-4E83-8638-BD587AEC0FD3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435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464FE-8328-4EA3-9225-3D0E44935973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804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6582D-A592-4972-A60A-D19417077D5D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5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Reverse-Polish can be processed using stacks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后缀表达式的优越：不用等待运算符，不需要定义</a:t>
            </a:r>
            <a:r>
              <a:rPr lang="en-US" altLang="zh-CN" dirty="0"/>
              <a:t>priority</a:t>
            </a:r>
            <a:r>
              <a:rPr lang="zh-CN" altLang="en-US" dirty="0"/>
              <a:t>，没有任何歧义。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241E-EB96-4DA6-B0B4-5A96A15253E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385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7248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7590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2A7C9-D08A-46A1-8315-4EA23FE68CA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077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F4580-6ACF-4DD3-B93E-4946E5584675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12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6A77CE-5F5E-4AFA-B848-E0D499D786C8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5409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FF73E-63B1-4DEB-9B47-8611CA351B4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6359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CF647-DE08-4DB3-B323-173465F25FA1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448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B305B9-5426-4F26-A8DA-F26467CD1C5D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0322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008A1-B274-4730-8940-067D07E22F5F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5196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B8A77-B2F7-475B-8C76-17AF847DCFE5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09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后缀表达式具体最简单地实现方式，就是用栈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06CEF-3120-414B-B6F6-7B2EDAB404B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1966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82180-21D5-4E68-A0B9-99BF0F16C399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33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8170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例子：迷宫寻路问题，</a:t>
            </a:r>
            <a:r>
              <a:rPr lang="zh-CN" altLang="en-US" dirty="0">
                <a:ea typeface="楷体_GB2312" pitchFamily="1" charset="-122"/>
              </a:rPr>
              <a:t>探索一条从入口到出口的通路。规则如下：</a:t>
            </a:r>
            <a:r>
              <a:rPr lang="zh-CN" altLang="en-US" sz="1200" b="0" dirty="0">
                <a:ea typeface="楷体_GB2312" pitchFamily="1" charset="-122"/>
                <a:cs typeface="Arial" panose="020B0604020202020204" pitchFamily="34" charset="0"/>
              </a:rPr>
              <a:t>首先向下探索，可行则前进一步并继续探索，否则按照逆时针方向依次探索下一步可能前进的位置</a:t>
            </a:r>
            <a:endParaRPr lang="zh-CN" altLang="en-US" b="0" dirty="0">
              <a:ea typeface="楷体_GB2312" pitchFamily="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588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71FCA5-346C-4E04-9D08-B4E0FF85BE26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C256D-7267-4506-8089-8DC80110EEC0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317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FEB880-F38F-41AC-9F75-2ADC10646BA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0579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BDAB3-8093-4457-A9B7-4EB4E4410EA1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750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BE0E6-2E3B-4A11-BCB7-67DCADAAB645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96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9C555-BCB5-4B0E-8698-A408E1D648CA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7815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27AC6-07D0-4372-9150-86EF4850C042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05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There are two exceptions associated with abstract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It is an undefined operation to call either pop or top on an empty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364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13BAE-5640-470F-964D-5ECE0592F869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6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2E3224-89AA-40D8-ADF0-7A314EC112B9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848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2161A-F4EE-439B-91B2-B42D1A6180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61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A04776-848E-45D8-863B-4AF41D83B834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613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E7085-DD3D-4CEE-931C-0C0196C96E6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6043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F4931-05F3-4A7C-992A-065641E1B274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310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7F89D6-7EE4-48FE-8C89-E3FB5A0419F4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5258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5BC42-4450-4192-89E2-0ED186877014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1776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5AFF7-ECF2-4166-9786-C19E53960243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1862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DE0200-01FD-4C03-9A88-DFA3A17BCE9B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F37AA4-086E-7F4C-BAB6-C272A2066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E851656-0B53-8043-AE10-82157F8FFDF8}" type="slidenum">
              <a:rPr lang="zh-CN" altLang="en-US"/>
              <a:pPr lvl="1"/>
              <a:t>‹#›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8375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7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7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7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>
                <a:ea typeface="宋体" panose="02010600030101010101" pitchFamily="2" charset="-122"/>
              </a:rPr>
              <a:t>Stack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10.1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04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Numerous applications: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Parsing code: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Matching parenthesis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XML (e.g., XHTML)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Tracking function calls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Dealing with undo/redo operations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Reverse-Polish calculators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8370077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6360" name="Group 40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are finished parsing, and the stack is empty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Possible errors: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which does not match the opening tag on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when the stack is empty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stack is not empty at the end of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C++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Like opening and closing tags, C++ parentheses, brackets, and braces must be similarly nested: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void initialize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array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b();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c();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301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91645"/>
              </p:ext>
            </p:extLst>
          </p:nvPr>
        </p:nvGraphicFramePr>
        <p:xfrm>
          <a:off x="2123728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8690"/>
              </p:ext>
            </p:extLst>
          </p:nvPr>
        </p:nvGraphicFramePr>
        <p:xfrm>
          <a:off x="2123728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b()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42776"/>
              </p:ext>
            </p:extLst>
          </p:nvPr>
        </p:nvGraphicFramePr>
        <p:xfrm>
          <a:off x="2123728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b() returns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5654"/>
              </p:ext>
            </p:extLst>
          </p:nvPr>
        </p:nvGraphicFramePr>
        <p:xfrm>
          <a:off x="2123728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c()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47989"/>
              </p:ext>
            </p:extLst>
          </p:nvPr>
        </p:nvGraphicFramePr>
        <p:xfrm>
          <a:off x="2123728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3521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c() returns</a:t>
            </a:r>
            <a:endParaRPr lang="zh-CN" altLang="en-US" dirty="0"/>
          </a:p>
        </p:txBody>
      </p:sp>
      <p:graphicFrame>
        <p:nvGraphicFramePr>
          <p:cNvPr id="17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74936"/>
              </p:ext>
            </p:extLst>
          </p:nvPr>
        </p:nvGraphicFramePr>
        <p:xfrm>
          <a:off x="2123728" y="5310857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61004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returns</a:t>
            </a:r>
            <a:endParaRPr lang="zh-CN" altLang="en-US" dirty="0"/>
          </a:p>
        </p:txBody>
      </p:sp>
      <p:graphicFrame>
        <p:nvGraphicFramePr>
          <p:cNvPr id="1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948"/>
              </p:ext>
            </p:extLst>
          </p:nvPr>
        </p:nvGraphicFramePr>
        <p:xfrm>
          <a:off x="2123728" y="605916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16" grpId="0"/>
      <p:bldP spid="1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3904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1661"/>
              </p:ext>
            </p:extLst>
          </p:nvPr>
        </p:nvGraphicFramePr>
        <p:xfrm>
          <a:off x="1907704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21579"/>
              </p:ext>
            </p:extLst>
          </p:nvPr>
        </p:nvGraphicFramePr>
        <p:xfrm>
          <a:off x="1907704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58350"/>
              </p:ext>
            </p:extLst>
          </p:nvPr>
        </p:nvGraphicFramePr>
        <p:xfrm>
          <a:off x="1907704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95608"/>
              </p:ext>
            </p:extLst>
          </p:nvPr>
        </p:nvGraphicFramePr>
        <p:xfrm>
          <a:off x="1907704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13062"/>
              </p:ext>
            </p:extLst>
          </p:nvPr>
        </p:nvGraphicFramePr>
        <p:xfrm>
          <a:off x="1907704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3528" y="15980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calls a()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46031" y="456004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</a:rPr>
              <a:t>?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445224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C00000"/>
                </a:solidFill>
              </a:rPr>
              <a:t>Stack Overflow!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20" grpId="0"/>
      <p:bldP spid="3" grpId="0"/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https://upload.wikimedia.org/wikipedia/commons/thumb/6/6a/Stack_Overflow_homepage.png/1200px-Stack_Overflow_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5014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5672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</a:p>
          <a:p>
            <a:pPr lvl="1"/>
            <a:r>
              <a:rPr lang="en-US" altLang="zh-CN" dirty="0"/>
              <a:t>Push, pop, LIFO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Linked list</a:t>
            </a:r>
          </a:p>
          <a:p>
            <a:pPr lvl="1"/>
            <a:r>
              <a:rPr lang="en-US" altLang="zh-CN" dirty="0"/>
              <a:t>Array</a:t>
            </a:r>
          </a:p>
          <a:p>
            <a:pPr lvl="2"/>
            <a:r>
              <a:rPr lang="en-US" altLang="zh-CN" dirty="0"/>
              <a:t>How to increase the array capacity</a:t>
            </a:r>
          </a:p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</a:p>
          <a:p>
            <a:pPr lvl="1"/>
            <a:r>
              <a:rPr lang="en-US" altLang="zh-CN" dirty="0"/>
              <a:t>Maze Routing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250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Standard Template Library (STL) has a </a:t>
            </a:r>
            <a:r>
              <a:rPr lang="en-US" i="1">
                <a:latin typeface="Arial" charset="0"/>
                <a:cs typeface="Arial" charset="0"/>
              </a:rPr>
              <a:t>wrapper</a:t>
            </a:r>
            <a:r>
              <a:rPr lang="en-US">
                <a:latin typeface="Arial" charset="0"/>
                <a:cs typeface="Arial" charset="0"/>
              </a:rPr>
              <a:t> class stack with the following declaration: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template &lt;typename T&gt;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class stack {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stack();                  // not quite true...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bool empty()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int size()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const T &amp; top()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push( const T &amp; 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pop();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Evaluate the following reverse-Polish expression using a stack: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78887" name="Group 39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12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lvl="2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stack&lt;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( 13 );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( 42 );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istack.pop();                             // no return value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"Size: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reason that the </a:t>
            </a:r>
            <a:r>
              <a:rPr lang="en-US"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is termed a wrapper is because it uses a different container class to actually store the elements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</a:t>
            </a:r>
            <a:r>
              <a:rPr 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simply presents the </a:t>
            </a:r>
            <a:r>
              <a:rPr lang="en-US" i="1">
                <a:latin typeface="Arial" charset="0"/>
                <a:cs typeface="Arial" charset="0"/>
              </a:rPr>
              <a:t>stack interface</a:t>
            </a:r>
            <a:r>
              <a:rPr lang="en-US">
                <a:latin typeface="Arial" charset="0"/>
                <a:cs typeface="Arial" charset="0"/>
              </a:rPr>
              <a:t> with appropriately named member functions:</a:t>
            </a:r>
          </a:p>
          <a:p>
            <a:pPr lvl="1"/>
            <a:r>
              <a:rPr lang="en-US">
                <a:latin typeface="Consolas" pitchFamily="49" charset="0"/>
                <a:cs typeface="Consolas" pitchFamily="49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>
                <a:latin typeface="Consolas" pitchFamily="49" charset="0"/>
                <a:cs typeface="Consolas" pitchFamily="49" charset="0"/>
              </a:rPr>
              <a:t>pop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, and </a:t>
            </a:r>
            <a:r>
              <a:rPr lang="en-US">
                <a:latin typeface="Consolas" pitchFamily="49" charset="0"/>
                <a:cs typeface="Consolas" pitchFamily="49" charset="0"/>
              </a:rPr>
              <a:t>top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3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>
                <a:latin typeface="Times New Roman" pitchFamily="18" charset="0"/>
                <a:cs typeface="Arial" charset="0"/>
              </a:rPr>
              <a:t>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7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3 = 5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8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z="2800">
                <a:latin typeface="Times New Roman" pitchFamily="18" charset="0"/>
                <a:cs typeface="Arial" charset="0"/>
              </a:rPr>
              <a:t>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9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z="2800">
                <a:latin typeface="Times New Roman" pitchFamily="18" charset="0"/>
                <a:cs typeface="Arial" charset="0"/>
              </a:rPr>
              <a:t>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036" name="Group 20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21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2800">
                <a:latin typeface="Times New Roman" pitchFamily="18" charset="0"/>
                <a:cs typeface="Arial" charset="0"/>
              </a:rPr>
              <a:t>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4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5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6 = 30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30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4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30 = –26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9109" name="Group 21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 sz="2800">
                <a:latin typeface="Times New Roman" pitchFamily="18" charset="0"/>
                <a:cs typeface="Arial" charset="0"/>
              </a:rPr>
              <a:t>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–26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–26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7 = –182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–182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6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–182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–182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5 = –177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–177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7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–177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and push 1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(–177) = 178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72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8</a:t>
            </a:r>
            <a:r>
              <a:rPr lang="en-US" sz="2800">
                <a:latin typeface="Times New Roman" pitchFamily="18" charset="0"/>
                <a:cs typeface="Arial" charset="0"/>
              </a:rPr>
              <a:t>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523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2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 sz="2800">
                <a:latin typeface="Times New Roman" pitchFamily="18" charset="0"/>
                <a:cs typeface="Arial" charset="0"/>
              </a:rPr>
              <a:t>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2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9 = 72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1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178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178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72 = 250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2  3  +  4  5  6  ×  –  7  ×  +  –  8  9  ×  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evaluates to the value on the top: </a:t>
            </a:r>
            <a:r>
              <a:rPr lang="en-US" dirty="0">
                <a:latin typeface="Times New Roman" pitchFamily="18" charset="0"/>
                <a:cs typeface="Arial" charset="0"/>
              </a:rPr>
              <a:t>250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equivalent in-fix notation is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((1 – ((2 + 3) + ((4 – (5 × 6)) × 7))) + (8 × 9))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reduce the parentheses using order-of-operations: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– (2 + 3 + (4 – 5 × 6) × 7) + 8 × 9</a:t>
            </a:r>
          </a:p>
        </p:txBody>
      </p:sp>
    </p:spTree>
    <p:extLst>
      <p:ext uri="{BB962C8B-B14F-4D97-AF65-F5344CB8AC3E}">
        <p14:creationId xmlns:p14="http://schemas.microsoft.com/office/powerpoint/2010/main" val="23450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Normally, mathematics is written using what we call </a:t>
            </a:r>
            <a:r>
              <a:rPr lang="en-US" i="1" dirty="0">
                <a:latin typeface="Arial" charset="0"/>
                <a:cs typeface="Arial" charset="0"/>
              </a:rPr>
              <a:t>in-fix</a:t>
            </a:r>
            <a:r>
              <a:rPr lang="en-US" dirty="0">
                <a:latin typeface="Arial" charset="0"/>
                <a:cs typeface="Arial" charset="0"/>
              </a:rPr>
              <a:t> notation: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(3 + 4) × 5 – 6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operator is placed between two operands</a:t>
            </a:r>
          </a:p>
          <a:p>
            <a:pPr>
              <a:buFont typeface="Arial" charset="0"/>
              <a:buNone/>
            </a:pP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One weakness:  parentheses are required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        </a:t>
            </a:r>
            <a:r>
              <a:rPr lang="en-US" sz="2400" dirty="0">
                <a:latin typeface="Times New Roman" pitchFamily="18" charset="0"/>
                <a:cs typeface="Arial" charset="0"/>
              </a:rPr>
              <a:t>(3 + 4) ×  5 – 6	=  29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 5 – 6	=  17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(5 – 6)	=  –1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			        (3 + 4) × (5 – 6)	=  –7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4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an explicit linear ordering</a:t>
            </a:r>
          </a:p>
          <a:p>
            <a:r>
              <a:rPr lang="en-US" dirty="0"/>
              <a:t>Two principal operations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: insert an object onto the top of the stack</a:t>
            </a:r>
          </a:p>
          <a:p>
            <a:pPr lvl="1"/>
            <a:r>
              <a:rPr lang="en-US" i="1" dirty="0"/>
              <a:t>Pop</a:t>
            </a:r>
            <a:r>
              <a:rPr lang="en-US" dirty="0"/>
              <a:t>: erase </a:t>
            </a:r>
            <a:r>
              <a:rPr lang="en-US" altLang="zh-CN" dirty="0"/>
              <a:t>the object on the top </a:t>
            </a:r>
            <a:r>
              <a:rPr lang="en-US" dirty="0"/>
              <a:t>of the stack</a:t>
            </a:r>
          </a:p>
          <a:p>
            <a:pPr lvl="1"/>
            <a:r>
              <a:rPr lang="en-US" altLang="zh-CN" i="1" dirty="0" err="1"/>
              <a:t>CreateStack</a:t>
            </a:r>
            <a:r>
              <a:rPr lang="en-US" altLang="zh-CN" i="1" dirty="0"/>
              <a:t>: </a:t>
            </a:r>
            <a:r>
              <a:rPr lang="en-US" altLang="zh-CN" dirty="0"/>
              <a:t>generate an empty stack</a:t>
            </a:r>
          </a:p>
          <a:p>
            <a:pPr lvl="1"/>
            <a:r>
              <a:rPr lang="en-US" i="1" dirty="0" err="1"/>
              <a:t>IsEmpty</a:t>
            </a:r>
            <a:r>
              <a:rPr lang="en-US" dirty="0"/>
              <a:t>: determine if stack is empty</a:t>
            </a:r>
          </a:p>
          <a:p>
            <a:pPr lvl="1"/>
            <a:r>
              <a:rPr lang="en-US" i="1" dirty="0" err="1"/>
              <a:t>IsFull</a:t>
            </a:r>
            <a:r>
              <a:rPr lang="en-US" dirty="0"/>
              <a:t>: </a:t>
            </a:r>
            <a:r>
              <a:rPr lang="en-US" altLang="zh-CN" dirty="0"/>
              <a:t>determine if stack is full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1261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two implementations of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One-ended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optimal asymptotic run time of any algorithm is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The run time of the algorithm is independent of the number of objects being stored in the container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Operations at the front of a singly linked list are all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desired behavior of an Abstract Stack may be reproduced by performing all operations at the front</a:t>
            </a:r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/>
        </p:nvGraphicFramePr>
        <p:xfrm>
          <a:off x="3059113" y="2881313"/>
          <a:ext cx="3364087" cy="148431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49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276475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7881DD-FD21-7349-8F97-F7B0C999CC28}"/>
              </a:ext>
            </a:extLst>
          </p:cNvPr>
          <p:cNvSpPr/>
          <p:nvPr/>
        </p:nvSpPr>
        <p:spPr>
          <a:xfrm>
            <a:off x="3974928" y="3266281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5328592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3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3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class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       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		        ~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size()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length of the List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 empty()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true when List is empty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front()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first node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Type back()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*head()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first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*tail()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count(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400" dirty="0">
                <a:latin typeface="Arial" charset="0"/>
                <a:cs typeface="Arial" charset="0"/>
              </a:rPr>
              <a:t> </a:t>
            </a:r>
            <a:r>
              <a:rPr lang="en-US" altLang="zh-CN" sz="1400" dirty="0">
                <a:solidFill>
                  <a:srgbClr val="5BDF71"/>
                </a:solidFill>
                <a:latin typeface="Consolas" panose="020B0609020204030204" pitchFamily="49" charset="0"/>
                <a:cs typeface="Arial" charset="0"/>
              </a:rPr>
              <a:t>/* counts the number of instances of data*/</a:t>
            </a:r>
            <a:endParaRPr lang="en-US" altLang="zh-CN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void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insert a node as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void </a:t>
            </a:r>
            <a:r>
              <a:rPr lang="en-US" sz="1300" dirty="0" err="1">
                <a:latin typeface="Consolas" pitchFamily="49" charset="0"/>
                <a:cs typeface="Arial" charset="0"/>
              </a:rPr>
              <a:t>push_back</a:t>
            </a:r>
            <a:r>
              <a:rPr lang="en-US" sz="1300" dirty="0"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insert a node as the last node*/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data in the first node and delete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erase(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4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removes the nodes containing that integer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stack class using a singly linked list has a single private member variable: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08175" y="28225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Stack 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Type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 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empty and push functions just call the appropriate functions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void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800" dirty="0">
                <a:latin typeface="Consolas" pitchFamily="49" charset="0"/>
                <a:cs typeface="Arial" charset="0"/>
              </a:rPr>
              <a:t>( Type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&amp;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800" dirty="0">
                <a:latin typeface="Consolas" pitchFamily="49" charset="0"/>
                <a:cs typeface="Arial" charset="0"/>
              </a:rPr>
              <a:t>( 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81, we should end up with:</a:t>
            </a:r>
          </a:p>
        </p:txBody>
      </p:sp>
      <p:pic>
        <p:nvPicPr>
          <p:cNvPr id="5" name="Picture 7" descr="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68" y="4437112"/>
            <a:ext cx="31623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319" y="5557838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90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</a:t>
            </a:r>
            <a:r>
              <a:rPr lang="en-US" altLang="zh-CN" dirty="0">
                <a:latin typeface="Arial" charset="0"/>
                <a:cs typeface="Arial" charset="0"/>
              </a:rPr>
              <a:t>not </a:t>
            </a:r>
            <a:r>
              <a:rPr lang="en-US" dirty="0">
                <a:latin typeface="Arial" charset="0"/>
                <a:cs typeface="Arial" charset="0"/>
              </a:rPr>
              <a:t>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70, we should end up with:</a:t>
            </a:r>
          </a:p>
        </p:txBody>
      </p:sp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3"/>
          <p:cNvPicPr>
            <a:picLocks noChangeAspect="1" noChangeArrowheads="1"/>
          </p:cNvPicPr>
          <p:nvPr/>
        </p:nvPicPr>
        <p:blipFill rotWithShape="1">
          <a:blip r:embed="rId4" cstate="print"/>
          <a:srcRect b="32046"/>
          <a:stretch/>
        </p:blipFill>
        <p:spPr bwMode="auto">
          <a:xfrm>
            <a:off x="971600" y="5527525"/>
            <a:ext cx="6201987" cy="7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61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top and pop functions, however, must check the boundary case:</a:t>
            </a: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if ( empty()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076057" y="2276872"/>
            <a:ext cx="3744416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</a:t>
            </a:r>
            <a:r>
              <a:rPr lang="en-US" dirty="0" err="1">
                <a:latin typeface="Consolas" pitchFamily="49" charset="0"/>
              </a:rPr>
              <a:t>typename</a:t>
            </a:r>
            <a:r>
              <a:rPr lang="en-US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Stack&lt;Type&gt;::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return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 err="1"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3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Alternatively, we can place the operands first, followed by the operator:</a:t>
            </a:r>
          </a:p>
          <a:p>
            <a:pPr lvl="1"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(3 + 4) ×  5 – 6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3  4  +  5  ×  6  –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Parsing reads left-to-right and performs any operation on the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last two operands: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4  +</a:t>
            </a:r>
            <a:r>
              <a:rPr lang="en-US">
                <a:latin typeface="Times New Roman" pitchFamily="18" charset="0"/>
                <a:cs typeface="Arial" charset="0"/>
              </a:rPr>
              <a:t>  5  ×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      5  ×</a:t>
            </a:r>
            <a:r>
              <a:rPr lang="en-US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35    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        29</a:t>
            </a:r>
          </a:p>
        </p:txBody>
      </p:sp>
    </p:spTree>
    <p:extLst>
      <p:ext uri="{BB962C8B-B14F-4D97-AF65-F5344CB8AC3E}">
        <p14:creationId xmlns:p14="http://schemas.microsoft.com/office/powerpoint/2010/main" val="357131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7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Picture 8" descr="d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965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2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94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5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96136" y="3356992"/>
            <a:ext cx="288032" cy="360040"/>
            <a:chOff x="5580112" y="5517232"/>
            <a:chExt cx="288032" cy="36004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47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3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444207" y="3311900"/>
            <a:ext cx="288032" cy="360040"/>
            <a:chOff x="5580112" y="5517232"/>
            <a:chExt cx="288032" cy="36004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948264" y="3311900"/>
            <a:ext cx="288032" cy="360040"/>
            <a:chOff x="5580112" y="5517232"/>
            <a:chExt cx="288032" cy="3600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6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0275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t="67954" r="68098" b="-2309"/>
          <a:stretch/>
        </p:blipFill>
        <p:spPr bwMode="auto">
          <a:xfrm>
            <a:off x="4716016" y="5449045"/>
            <a:ext cx="1584176" cy="2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785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i="1" dirty="0">
                <a:latin typeface="Arial" charset="0"/>
                <a:cs typeface="Arial" charset="0"/>
              </a:rPr>
              <a:t>A constructor and destructor is not needed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Because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dirty="0">
                <a:latin typeface="Arial" charset="0"/>
                <a:cs typeface="Arial" charset="0"/>
              </a:rPr>
              <a:t> is declared, the compiler will call the constructor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 when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>
                <a:latin typeface="Arial" charset="0"/>
                <a:cs typeface="Arial" charset="0"/>
              </a:rPr>
              <a:t> is constructed</a:t>
            </a:r>
            <a:endParaRPr lang="en-US" sz="1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4  5  ×</a:t>
            </a:r>
            <a:r>
              <a:rPr lang="en-US" sz="2800" dirty="0">
                <a:latin typeface="Times New Roman" pitchFamily="18" charset="0"/>
                <a:cs typeface="Arial" charset="0"/>
              </a:rPr>
              <a:t>  +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  20      +</a:t>
            </a:r>
            <a:r>
              <a:rPr lang="en-US" sz="2800" dirty="0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23        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        17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dirty="0">
                <a:latin typeface="Times New Roman" pitchFamily="18" charset="0"/>
                <a:cs typeface="Arial" charset="0"/>
              </a:rPr>
              <a:t>4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  6  –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3  4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–1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latin typeface="Times New Roman" pitchFamily="18" charset="0"/>
                <a:cs typeface="Arial" charset="0"/>
              </a:rPr>
              <a:t>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–4          + 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–1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56176" y="2420888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5 – 6=  17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84168" y="4653136"/>
            <a:ext cx="2736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(5 – 6)=  –1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6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one-ended arrays, all operations at the back are </a:t>
            </a:r>
            <a:r>
              <a:rPr lang="en-CA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93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205038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10B79E-7DA4-B242-945A-C0D7D4A130FE}"/>
              </a:ext>
            </a:extLst>
          </p:cNvPr>
          <p:cNvSpPr/>
          <p:nvPr/>
        </p:nvSpPr>
        <p:spPr>
          <a:xfrm>
            <a:off x="3851920" y="3769794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Stack-as-Array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00200"/>
            <a:ext cx="8579296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class Stack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private: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 //number of objects in the stack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//capacity of the array</a:t>
            </a:r>
          </a:p>
          <a:p>
            <a:pPr>
              <a:buNone/>
            </a:pPr>
            <a:r>
              <a:rPr lang="en-US" altLang="zh-CN" sz="1600" dirty="0">
                <a:latin typeface="Consolas" pitchFamily="49" charset="0"/>
                <a:cs typeface="Arial" charset="0"/>
              </a:rPr>
              <a:t>			        Type *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altLang="zh-CN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public: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Stack</a:t>
            </a:r>
            <a:r>
              <a:rPr 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~Stack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600" dirty="0">
                <a:latin typeface="Consolas" pitchFamily="49" charset="0"/>
                <a:cs typeface="Arial" charset="0"/>
              </a:rPr>
              <a:t>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class is only storing the address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allocate memory for the array and initialize the member variables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411760" y="2723622"/>
            <a:ext cx="4616970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#include &lt;algorithm&gt;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// ...</a:t>
            </a:r>
          </a:p>
          <a:p>
            <a:pPr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Stack&lt;Type&gt;::Stack(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</a:rPr>
              <a:t>std</a:t>
            </a:r>
            <a:r>
              <a:rPr lang="en-US" dirty="0">
                <a:latin typeface="Consolas" pitchFamily="49" charset="0"/>
              </a:rPr>
              <a:t>::max( 1,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 new Type[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Warning:  in C++, the variables are initialized in the order in which they are defined: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>
              <a:latin typeface="Consolas" pitchFamily="49" charset="0"/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716463" y="2133600"/>
            <a:ext cx="4303712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template &lt;typename Type&gt;</a:t>
            </a:r>
          </a:p>
          <a:p>
            <a:r>
              <a:rPr lang="en-US" sz="1600" dirty="0">
                <a:latin typeface="Consolas" pitchFamily="49" charset="0"/>
              </a:rPr>
              <a:t>class Stack {</a:t>
            </a:r>
          </a:p>
          <a:p>
            <a:r>
              <a:rPr lang="en-US" sz="1600" dirty="0">
                <a:latin typeface="Consolas" pitchFamily="49" charset="0"/>
              </a:rPr>
              <a:t>    private: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Type *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public: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Stack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= 10 );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~Stack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sz="1600" dirty="0">
                <a:latin typeface="Consolas" pitchFamily="49" charset="0"/>
              </a:rPr>
              <a:t>( Type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 &amp;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};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14375" y="2636838"/>
            <a:ext cx="4112023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Stack&lt;Type&gt;::Stack(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std::max( 1,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39750" y="3084513"/>
            <a:ext cx="1944688" cy="12239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940425" y="2638425"/>
            <a:ext cx="1944688" cy="12239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destructor must release the memory for the array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Stack&lt;Type&gt;::~Stack()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delete []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Empty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stack is empty if the stack size is zero: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Stack&lt;Type&gt;::empty()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(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Top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there are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in the stack, the last is located at index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– 1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Stack&lt;Type&gt;::top()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8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- 1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Removing an object simply involves reducing the size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decreasing the size, the previous top of the stack is now at the location </a:t>
            </a:r>
            <a:r>
              <a:rPr lang="en-US" dirty="0" err="1">
                <a:latin typeface="Consolas" pitchFamily="49" charset="0"/>
                <a:cs typeface="Arial" charset="0"/>
              </a:rPr>
              <a:t>stack_size</a:t>
            </a: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Stack&lt;Type&gt;::pop()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--</a:t>
            </a:r>
            <a:r>
              <a:rPr lang="en-US" sz="1600" dirty="0" err="1"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Pushing an object onto the stack can only be performed if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array is not full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void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overflow();  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case where the array is full is not an exception defined in the Abstract Stack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the current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Put the pushing process to “sleep” until something else removes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top of the stack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Include a member 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full()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reverse-Polish</a:t>
            </a:r>
            <a:r>
              <a:rPr lang="en-US" dirty="0">
                <a:latin typeface="Arial" charset="0"/>
                <a:cs typeface="Arial" charset="0"/>
              </a:rPr>
              <a:t> notation after the mathematician Jan </a:t>
            </a:r>
            <a:r>
              <a:rPr lang="en-US" dirty="0" err="1">
                <a:latin typeface="Arial" charset="0"/>
                <a:cs typeface="Arial" charset="0"/>
              </a:rPr>
              <a:t>Łukasiewicz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8292" y="2538412"/>
            <a:ext cx="253047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26380" y="6138862"/>
            <a:ext cx="2619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http://www.audiovis.nac.gov.pl/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12240"/>
            <a:ext cx="2016125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25753" y="5883903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http://xkcd.com/645/</a:t>
            </a:r>
          </a:p>
        </p:txBody>
      </p:sp>
    </p:spTree>
    <p:extLst>
      <p:ext uri="{BB962C8B-B14F-4D97-AF65-F5344CB8AC3E}">
        <p14:creationId xmlns:p14="http://schemas.microsoft.com/office/powerpoint/2010/main" val="4359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option is to increase the array capacity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increase the array capacity, the question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constant?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+= c;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multiple?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*= c;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let us visualize what must occur to allocate new memory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79" name="矩形 78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89" name="直接箭头连接符 88"/>
            <p:cNvCxnSpPr>
              <a:endCxn id="84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this requires a call to </a:t>
            </a:r>
            <a:r>
              <a:rPr lang="en-US" dirty="0">
                <a:latin typeface="Consolas" pitchFamily="49" charset="0"/>
                <a:cs typeface="Arial" charset="0"/>
              </a:rPr>
              <a:t>new Type[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Consolas" pitchFamily="49" charset="0"/>
                <a:cs typeface="Arial" charset="0"/>
              </a:rPr>
              <a:t>]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is the new capacity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have access to this so we must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store the address returned by new in a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local variable, say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endParaRPr lang="en-US" dirty="0">
              <a:latin typeface="Consolas" pitchFamily="49" charset="0"/>
              <a:cs typeface="Arial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0" name="组合 59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91" name="直接箭头连接符 90"/>
              <p:cNvCxnSpPr>
                <a:endCxn id="86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the values must be copied over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9" name="直接箭头连接符 28"/>
              <p:cNvCxnSpPr>
                <a:endCxn id="2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36" name="直接箭头连接符 35"/>
            <p:cNvCxnSpPr>
              <a:stCxn id="24" idx="3"/>
              <a:endCxn id="3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memory for the original array must be deallocated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508104" y="2603041"/>
              <a:ext cx="2952328" cy="2520280"/>
              <a:chOff x="2267744" y="2708920"/>
              <a:chExt cx="2952328" cy="25202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267744" y="2708920"/>
                <a:ext cx="1394036" cy="1711084"/>
                <a:chOff x="5490412" y="2199866"/>
                <a:chExt cx="1394036" cy="1711084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6627047" y="3027756"/>
                  <a:ext cx="216024" cy="865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6609514" y="2997740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623432" y="3220115"/>
                  <a:ext cx="2199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I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609005" y="3436138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613007" y="3649340"/>
                  <a:ext cx="2535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T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5490412" y="2199866"/>
                  <a:ext cx="139403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j-lt"/>
                    </a:rPr>
                    <a:t>count == 4</a:t>
                  </a:r>
                </a:p>
                <a:p>
                  <a:r>
                    <a:rPr lang="en-US" altLang="zh-CN" sz="1200" dirty="0" err="1">
                      <a:latin typeface="+mj-lt"/>
                    </a:rPr>
                    <a:t>array_capacity</a:t>
                  </a:r>
                  <a:r>
                    <a:rPr lang="en-US" altLang="zh-CN" sz="1200" dirty="0">
                      <a:latin typeface="+mj-lt"/>
                    </a:rPr>
                    <a:t> == 4</a:t>
                  </a:r>
                </a:p>
                <a:p>
                  <a:r>
                    <a:rPr lang="en-US" altLang="zh-CN" sz="1200" dirty="0">
                      <a:latin typeface="+mj-lt"/>
                    </a:rPr>
                    <a:t>array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38" name="直接箭头连接符 37"/>
                <p:cNvCxnSpPr>
                  <a:endCxn id="33" idx="1"/>
                </p:cNvCxnSpPr>
                <p:nvPr/>
              </p:nvCxnSpPr>
              <p:spPr>
                <a:xfrm>
                  <a:off x="6065060" y="2668505"/>
                  <a:ext cx="544454" cy="4600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/>
              <p:cNvGrpSpPr/>
              <p:nvPr/>
            </p:nvGrpSpPr>
            <p:grpSpPr>
              <a:xfrm>
                <a:off x="4257555" y="2883934"/>
                <a:ext cx="962517" cy="2345266"/>
                <a:chOff x="7812360" y="2821577"/>
                <a:chExt cx="962517" cy="23452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812360" y="3474453"/>
                  <a:ext cx="217921" cy="1692390"/>
                  <a:chOff x="6627047" y="3027756"/>
                  <a:chExt cx="217921" cy="169239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6627047" y="3027756"/>
                    <a:ext cx="216024" cy="169239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j-lt"/>
                    </a:endParaRPr>
                  </a:p>
                </p:txBody>
              </p: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6627047" y="324378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6628944" y="3457647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6627047" y="3675829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6627047" y="3893154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6627047" y="4116126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6627047" y="432390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6627047" y="4539925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8335333" y="2821577"/>
                  <a:ext cx="43954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err="1">
                      <a:latin typeface="+mj-lt"/>
                    </a:rPr>
                    <a:t>tmp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8030281" y="3078356"/>
                  <a:ext cx="508685" cy="4872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4236217" y="351231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50135" y="3734690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235708" y="3950713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239710" y="4163915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6622171" y="3411213"/>
              <a:ext cx="354740" cy="95389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Finally, the appropriate member variables must be reassigned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5" name="直接箭头连接符 34"/>
              <p:cNvCxnSpPr>
                <a:endCxn id="1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98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6" name="矩形 5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08104" y="2603041"/>
            <a:ext cx="3345448" cy="2520280"/>
            <a:chOff x="2267744" y="2708920"/>
            <a:chExt cx="3345448" cy="2520280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0" name="直接箭头连接符 29"/>
              <p:cNvCxnSpPr>
                <a:endCxn id="2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4257555" y="2883934"/>
              <a:ext cx="1355637" cy="2345266"/>
              <a:chOff x="7812360" y="2821577"/>
              <a:chExt cx="1355637" cy="234526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8335333" y="2821577"/>
                <a:ext cx="8326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tmp_array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403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9" name="直接箭头连接符 38"/>
              <p:cNvCxnSpPr>
                <a:endCxn id="3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14" name="直接箭头连接符 13"/>
            <p:cNvCxnSpPr>
              <a:stCxn id="34" idx="3"/>
              <a:endCxn id="1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delete [] array;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0" name="直接箭头连接符 39"/>
              <p:cNvCxnSpPr>
                <a:endCxn id="3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851850" y="4161905"/>
            <a:ext cx="354740" cy="9538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Benefits: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 ambiguity and no brackets are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the same process used by a computer to perform computations: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operands must be loaded into registers before operations can be performed on them</a:t>
            </a:r>
          </a:p>
        </p:txBody>
      </p:sp>
    </p:spTree>
    <p:extLst>
      <p:ext uri="{BB962C8B-B14F-4D97-AF65-F5344CB8AC3E}">
        <p14:creationId xmlns:p14="http://schemas.microsoft.com/office/powerpoint/2010/main" val="716679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7" name="直接箭头连接符 26"/>
              <p:cNvCxnSpPr>
                <a:endCxn id="11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4850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*= 2;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28" name="组合 2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6" name="直接箭头连接符 45"/>
              <p:cNvCxnSpPr>
                <a:endCxn id="3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文本框 3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710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Back to the original question: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 do we change the capacity?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Add a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Multiply by a constant?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we recognize that any time that we </a:t>
            </a:r>
            <a:r>
              <a:rPr lang="en-US" dirty="0">
                <a:latin typeface="Consolas" pitchFamily="49" charset="0"/>
                <a:cs typeface="Arial" charset="0"/>
              </a:rPr>
              <a:t>push</a:t>
            </a:r>
            <a:r>
              <a:rPr lang="en-US" dirty="0">
                <a:latin typeface="Arial" charset="0"/>
                <a:cs typeface="Arial" charset="0"/>
              </a:rPr>
              <a:t> onto a full stack, this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copies, and the run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</a:t>
            </a:r>
            <a:r>
              <a:rPr lang="en-US" dirty="0">
                <a:latin typeface="Consolas" pitchFamily="49" charset="0"/>
                <a:cs typeface="Arial" charset="0"/>
              </a:rPr>
              <a:t>push</a:t>
            </a:r>
            <a:r>
              <a:rPr lang="en-US" dirty="0">
                <a:latin typeface="Arial" charset="0"/>
                <a:cs typeface="Arial" charset="0"/>
              </a:rPr>
              <a:t> is usually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except when new memory is required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state the average run time, we will introduce the concept of </a:t>
            </a:r>
            <a:r>
              <a:rPr lang="en-US" b="1" dirty="0">
                <a:latin typeface="Arial" charset="0"/>
                <a:cs typeface="Arial" charset="0"/>
              </a:rPr>
              <a:t>amortized time: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operations requires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we will say that an individual operation has an amortized run time of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if inserting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requires:</a:t>
            </a:r>
          </a:p>
          <a:p>
            <a:pPr lvl="2"/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2"/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6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Let us consider the case of increasing the capacity by 1 each time 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With each insertion when the array is full, this requires all entries to be copied</a:t>
            </a:r>
          </a:p>
          <a:p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372225" y="4103688"/>
          <a:ext cx="147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8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03688"/>
                        <a:ext cx="147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insert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objects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pushing of the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on the stack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k-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copies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total number of copies is now given by: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 copies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each push must run in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 however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051050" y="2636838"/>
          <a:ext cx="46799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9" name="Equation" r:id="rId7" imgW="3365280" imgH="507960" progId="Equation.3">
                  <p:embed/>
                </p:oleObj>
              </mc:Choice>
              <mc:Fallback>
                <p:oleObj name="Equation" r:id="rId7" imgW="33652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46799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555875" y="3525838"/>
          <a:ext cx="15113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0" name="Equation" r:id="rId9" imgW="914400" imgH="507960" progId="Equation.3">
                  <p:embed/>
                </p:oleObj>
              </mc:Choice>
              <mc:Fallback>
                <p:oleObj name="Equation" r:id="rId9" imgW="9144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25838"/>
                        <a:ext cx="1511300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8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double the number of entries each time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Now the number of copies appears to be significantly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fewer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1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51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double the array size each time it is full: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Inserting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would require 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dirty="0">
                <a:latin typeface="Arial" charset="0"/>
                <a:cs typeface="Arial" charset="0"/>
              </a:rPr>
              <a:t>, ..., all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way up to the largest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copies per 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however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79635"/>
              </p:ext>
            </p:extLst>
          </p:nvPr>
        </p:nvGraphicFramePr>
        <p:xfrm>
          <a:off x="4514850" y="300062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00062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09525"/>
              </p:ext>
            </p:extLst>
          </p:nvPr>
        </p:nvGraphicFramePr>
        <p:xfrm>
          <a:off x="1276350" y="2760911"/>
          <a:ext cx="44323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3" name="Equation" r:id="rId7" imgW="2869920" imgH="711000" progId="Equation.DSMT4">
                  <p:embed/>
                </p:oleObj>
              </mc:Choice>
              <mc:Fallback>
                <p:oleObj name="Equation" r:id="rId7" imgW="286992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760911"/>
                        <a:ext cx="44323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69674"/>
              </p:ext>
            </p:extLst>
          </p:nvPr>
        </p:nvGraphicFramePr>
        <p:xfrm>
          <a:off x="4308475" y="2244973"/>
          <a:ext cx="11874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4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244973"/>
                        <a:ext cx="11874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What if we increase the array size by a larger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example, increase the array size by 4, 8, or 100?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71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S</a:t>
            </a:r>
            <a:r>
              <a:rPr lang="en-US" dirty="0">
                <a:latin typeface="Arial" charset="0"/>
                <a:cs typeface="Arial" charset="0"/>
              </a:rPr>
              <a:t>uppose we increase it by a </a:t>
            </a:r>
            <a:r>
              <a:rPr lang="en-US" b="1" dirty="0">
                <a:latin typeface="Arial" charset="0"/>
                <a:cs typeface="Arial" charset="0"/>
              </a:rPr>
              <a:t>constant</a:t>
            </a:r>
            <a:r>
              <a:rPr lang="en-US" dirty="0">
                <a:latin typeface="Arial" charset="0"/>
                <a:cs typeface="Arial" charset="0"/>
              </a:rPr>
              <a:t> value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the amortized run time per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99554"/>
              </p:ext>
            </p:extLst>
          </p:nvPr>
        </p:nvGraphicFramePr>
        <p:xfrm>
          <a:off x="4514850" y="279171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79171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50997"/>
              </p:ext>
            </p:extLst>
          </p:nvPr>
        </p:nvGraphicFramePr>
        <p:xfrm>
          <a:off x="2555875" y="2107506"/>
          <a:ext cx="45370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8" name="Equation" r:id="rId7" imgW="2895480" imgH="660240" progId="Equation.3">
                  <p:embed/>
                </p:oleObj>
              </mc:Choice>
              <mc:Fallback>
                <p:oleObj name="Equation" r:id="rId7" imgW="289548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07506"/>
                        <a:ext cx="45370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way to parse reverse-Polish notation is to use an operand stack: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operands are processed by pushing them onto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when processing an operator: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pop the last two items off the operand stack,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perform the operation, and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push the result back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3806100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813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 the difference in worst-case amortized scenarios: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48885" name="Group 53"/>
          <p:cNvGraphicFramePr>
            <a:graphicFrameLocks noGrp="1"/>
          </p:cNvGraphicFramePr>
          <p:nvPr/>
        </p:nvGraphicFramePr>
        <p:xfrm>
          <a:off x="1403350" y="2024063"/>
          <a:ext cx="5112569" cy="2124393"/>
        </p:xfrm>
        <a:graphic>
          <a:graphicData uri="http://schemas.openxmlformats.org/drawingml/2006/table">
            <a:tbl>
              <a:tblPr/>
              <a:tblGrid>
                <a:gridCol w="28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Copies 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Unused Memory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n/m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1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&gt; 1</a:t>
                      </a:r>
                      <a:endParaRPr kumimoji="0" lang="en-CA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0389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7D4954-1CD4-5A49-9546-0C395B65A7AF}"/>
              </a:ext>
            </a:extLst>
          </p:cNvPr>
          <p:cNvGrpSpPr/>
          <p:nvPr/>
        </p:nvGrpSpPr>
        <p:grpSpPr>
          <a:xfrm>
            <a:off x="510973" y="1844824"/>
            <a:ext cx="4451351" cy="4790586"/>
            <a:chOff x="333375" y="1854200"/>
            <a:chExt cx="4611688" cy="4856163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6A1202BB-E356-5B49-AB8A-D06374FD6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213" y="2438400"/>
              <a:ext cx="3505200" cy="3505200"/>
              <a:chOff x="0" y="0"/>
              <a:chExt cx="2208" cy="2208"/>
            </a:xfrm>
          </p:grpSpPr>
          <p:sp>
            <p:nvSpPr>
              <p:cNvPr id="34821" name="Rectangle 5">
                <a:extLst>
                  <a:ext uri="{FF2B5EF4-FFF2-40B4-BE49-F238E27FC236}">
                    <a16:creationId xmlns:a16="http://schemas.microsoft.com/office/drawing/2014/main" id="{570EED29-FF6C-5E48-914D-8863DA6FE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2" name="Rectangle 6">
                <a:extLst>
                  <a:ext uri="{FF2B5EF4-FFF2-40B4-BE49-F238E27FC236}">
                    <a16:creationId xmlns:a16="http://schemas.microsoft.com/office/drawing/2014/main" id="{73141757-8360-3C42-9034-A1DAE536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3" name="Rectangle 7">
                <a:extLst>
                  <a:ext uri="{FF2B5EF4-FFF2-40B4-BE49-F238E27FC236}">
                    <a16:creationId xmlns:a16="http://schemas.microsoft.com/office/drawing/2014/main" id="{93AD79DD-3F4E-CF43-9DFB-E706C3EA5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4" name="Rectangle 8">
                <a:extLst>
                  <a:ext uri="{FF2B5EF4-FFF2-40B4-BE49-F238E27FC236}">
                    <a16:creationId xmlns:a16="http://schemas.microsoft.com/office/drawing/2014/main" id="{674B8190-2911-654B-8051-183FD1F3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5" name="Rectangle 9">
                <a:extLst>
                  <a:ext uri="{FF2B5EF4-FFF2-40B4-BE49-F238E27FC236}">
                    <a16:creationId xmlns:a16="http://schemas.microsoft.com/office/drawing/2014/main" id="{89C268F2-E9AD-EE4B-9412-D10CDA1B1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6" name="Rectangle 10">
                <a:extLst>
                  <a:ext uri="{FF2B5EF4-FFF2-40B4-BE49-F238E27FC236}">
                    <a16:creationId xmlns:a16="http://schemas.microsoft.com/office/drawing/2014/main" id="{E981E442-0235-E440-91AE-6EB003334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7" name="Rectangle 11">
                <a:extLst>
                  <a:ext uri="{FF2B5EF4-FFF2-40B4-BE49-F238E27FC236}">
                    <a16:creationId xmlns:a16="http://schemas.microsoft.com/office/drawing/2014/main" id="{B2E57BEC-B878-0C4A-B0BE-ABD91D78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8" name="Rectangle 12">
                <a:extLst>
                  <a:ext uri="{FF2B5EF4-FFF2-40B4-BE49-F238E27FC236}">
                    <a16:creationId xmlns:a16="http://schemas.microsoft.com/office/drawing/2014/main" id="{701265D9-1BD5-A743-BF8B-2E541A6B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9" name="Rectangle 13">
                <a:extLst>
                  <a:ext uri="{FF2B5EF4-FFF2-40B4-BE49-F238E27FC236}">
                    <a16:creationId xmlns:a16="http://schemas.microsoft.com/office/drawing/2014/main" id="{0BFC8FBF-E76E-8B4F-B19F-2134D6B6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0" name="Rectangle 14">
                <a:extLst>
                  <a:ext uri="{FF2B5EF4-FFF2-40B4-BE49-F238E27FC236}">
                    <a16:creationId xmlns:a16="http://schemas.microsoft.com/office/drawing/2014/main" id="{CC8FC94E-DF86-5542-AB17-E7033252D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1" name="Rectangle 15">
                <a:extLst>
                  <a:ext uri="{FF2B5EF4-FFF2-40B4-BE49-F238E27FC236}">
                    <a16:creationId xmlns:a16="http://schemas.microsoft.com/office/drawing/2014/main" id="{DF0493F9-3E09-3342-B962-0F6A2BEF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5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2" name="Rectangle 16">
                <a:extLst>
                  <a:ext uri="{FF2B5EF4-FFF2-40B4-BE49-F238E27FC236}">
                    <a16:creationId xmlns:a16="http://schemas.microsoft.com/office/drawing/2014/main" id="{A7291767-8AE2-3E47-9E5F-CF0EA6A22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3" name="Rectangle 17">
                <a:extLst>
                  <a:ext uri="{FF2B5EF4-FFF2-40B4-BE49-F238E27FC236}">
                    <a16:creationId xmlns:a16="http://schemas.microsoft.com/office/drawing/2014/main" id="{94B6A5F0-8FE5-8748-8B98-F53000315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4" name="Rectangle 18">
                <a:extLst>
                  <a:ext uri="{FF2B5EF4-FFF2-40B4-BE49-F238E27FC236}">
                    <a16:creationId xmlns:a16="http://schemas.microsoft.com/office/drawing/2014/main" id="{B67C261E-0BAC-984C-9648-680C5BE2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5" name="Rectangle 19">
                <a:extLst>
                  <a:ext uri="{FF2B5EF4-FFF2-40B4-BE49-F238E27FC236}">
                    <a16:creationId xmlns:a16="http://schemas.microsoft.com/office/drawing/2014/main" id="{2A430E85-5055-7E4E-8C67-4735CB91B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6" name="Rectangle 20">
                <a:extLst>
                  <a:ext uri="{FF2B5EF4-FFF2-40B4-BE49-F238E27FC236}">
                    <a16:creationId xmlns:a16="http://schemas.microsoft.com/office/drawing/2014/main" id="{DAA3D028-8771-DD47-A892-90EE7C97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7" name="Rectangle 21">
                <a:extLst>
                  <a:ext uri="{FF2B5EF4-FFF2-40B4-BE49-F238E27FC236}">
                    <a16:creationId xmlns:a16="http://schemas.microsoft.com/office/drawing/2014/main" id="{56EC715C-A851-7B41-9EAD-EC53E6DE0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8" name="Rectangle 22">
                <a:extLst>
                  <a:ext uri="{FF2B5EF4-FFF2-40B4-BE49-F238E27FC236}">
                    <a16:creationId xmlns:a16="http://schemas.microsoft.com/office/drawing/2014/main" id="{60556D7A-F6DC-6B4D-AC31-D033E9F0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9" name="Rectangle 23">
                <a:extLst>
                  <a:ext uri="{FF2B5EF4-FFF2-40B4-BE49-F238E27FC236}">
                    <a16:creationId xmlns:a16="http://schemas.microsoft.com/office/drawing/2014/main" id="{31C7FEDA-35E1-D244-95D9-F27A887BC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0" name="Rectangle 24">
                <a:extLst>
                  <a:ext uri="{FF2B5EF4-FFF2-40B4-BE49-F238E27FC236}">
                    <a16:creationId xmlns:a16="http://schemas.microsoft.com/office/drawing/2014/main" id="{4C6F0AC4-BF84-874D-9DE8-CC4771BF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1" name="Rectangle 25">
                <a:extLst>
                  <a:ext uri="{FF2B5EF4-FFF2-40B4-BE49-F238E27FC236}">
                    <a16:creationId xmlns:a16="http://schemas.microsoft.com/office/drawing/2014/main" id="{CAE19FE9-8A3B-8440-952C-28210BB1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7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2" name="Rectangle 26">
                <a:extLst>
                  <a:ext uri="{FF2B5EF4-FFF2-40B4-BE49-F238E27FC236}">
                    <a16:creationId xmlns:a16="http://schemas.microsoft.com/office/drawing/2014/main" id="{98A88A87-ABAC-7F4E-8809-F8456399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3" name="Rectangle 27">
                <a:extLst>
                  <a:ext uri="{FF2B5EF4-FFF2-40B4-BE49-F238E27FC236}">
                    <a16:creationId xmlns:a16="http://schemas.microsoft.com/office/drawing/2014/main" id="{D96F49F3-32B1-1F4F-8174-13CAFF747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4" name="Rectangle 28">
                <a:extLst>
                  <a:ext uri="{FF2B5EF4-FFF2-40B4-BE49-F238E27FC236}">
                    <a16:creationId xmlns:a16="http://schemas.microsoft.com/office/drawing/2014/main" id="{459E4B6E-6152-2643-8DF7-94DAE57A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5" name="Rectangle 29">
                <a:extLst>
                  <a:ext uri="{FF2B5EF4-FFF2-40B4-BE49-F238E27FC236}">
                    <a16:creationId xmlns:a16="http://schemas.microsoft.com/office/drawing/2014/main" id="{F197BF47-48C2-1B45-B914-6FF9D278F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6" name="Rectangle 30">
                <a:extLst>
                  <a:ext uri="{FF2B5EF4-FFF2-40B4-BE49-F238E27FC236}">
                    <a16:creationId xmlns:a16="http://schemas.microsoft.com/office/drawing/2014/main" id="{031B1A82-83EB-8F41-8977-3602F5D07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7" name="Rectangle 31">
                <a:extLst>
                  <a:ext uri="{FF2B5EF4-FFF2-40B4-BE49-F238E27FC236}">
                    <a16:creationId xmlns:a16="http://schemas.microsoft.com/office/drawing/2014/main" id="{AE0D0957-79EF-7949-88F2-A121DB8CC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8" name="Rectangle 32">
                <a:extLst>
                  <a:ext uri="{FF2B5EF4-FFF2-40B4-BE49-F238E27FC236}">
                    <a16:creationId xmlns:a16="http://schemas.microsoft.com/office/drawing/2014/main" id="{713BE41D-BED1-FD46-A71C-9319DF69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9" name="Rectangle 33">
                <a:extLst>
                  <a:ext uri="{FF2B5EF4-FFF2-40B4-BE49-F238E27FC236}">
                    <a16:creationId xmlns:a16="http://schemas.microsoft.com/office/drawing/2014/main" id="{BF44815A-12EB-4240-9AB2-B128B7DEA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0" name="Rectangle 34">
                <a:extLst>
                  <a:ext uri="{FF2B5EF4-FFF2-40B4-BE49-F238E27FC236}">
                    <a16:creationId xmlns:a16="http://schemas.microsoft.com/office/drawing/2014/main" id="{1E544CE9-92E6-CC46-8A4F-B31C33FD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1" name="Rectangle 35">
                <a:extLst>
                  <a:ext uri="{FF2B5EF4-FFF2-40B4-BE49-F238E27FC236}">
                    <a16:creationId xmlns:a16="http://schemas.microsoft.com/office/drawing/2014/main" id="{3B616363-2D70-5E44-89BE-A7C30FED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2" name="Rectangle 36">
                <a:extLst>
                  <a:ext uri="{FF2B5EF4-FFF2-40B4-BE49-F238E27FC236}">
                    <a16:creationId xmlns:a16="http://schemas.microsoft.com/office/drawing/2014/main" id="{40AB4448-4B39-B84C-A81C-A5E1DCB57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3" name="Rectangle 37">
                <a:extLst>
                  <a:ext uri="{FF2B5EF4-FFF2-40B4-BE49-F238E27FC236}">
                    <a16:creationId xmlns:a16="http://schemas.microsoft.com/office/drawing/2014/main" id="{1380D2CE-191A-4240-B24D-5C122B61A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4" name="Rectangle 38">
                <a:extLst>
                  <a:ext uri="{FF2B5EF4-FFF2-40B4-BE49-F238E27FC236}">
                    <a16:creationId xmlns:a16="http://schemas.microsoft.com/office/drawing/2014/main" id="{1961CE84-4882-A941-92EC-E033C03A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5" name="Rectangle 39">
                <a:extLst>
                  <a:ext uri="{FF2B5EF4-FFF2-40B4-BE49-F238E27FC236}">
                    <a16:creationId xmlns:a16="http://schemas.microsoft.com/office/drawing/2014/main" id="{E20B1A60-D1DC-1845-86FD-5965327FB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6" name="Rectangle 40">
                <a:extLst>
                  <a:ext uri="{FF2B5EF4-FFF2-40B4-BE49-F238E27FC236}">
                    <a16:creationId xmlns:a16="http://schemas.microsoft.com/office/drawing/2014/main" id="{4AA281A4-7DEE-F74C-B03D-78661CD98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7" name="Rectangle 41">
                <a:extLst>
                  <a:ext uri="{FF2B5EF4-FFF2-40B4-BE49-F238E27FC236}">
                    <a16:creationId xmlns:a16="http://schemas.microsoft.com/office/drawing/2014/main" id="{105EE6D6-FC4C-0C43-928B-DC935F401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8" name="Rectangle 42">
                <a:extLst>
                  <a:ext uri="{FF2B5EF4-FFF2-40B4-BE49-F238E27FC236}">
                    <a16:creationId xmlns:a16="http://schemas.microsoft.com/office/drawing/2014/main" id="{7F0E9AF5-FA4A-4742-B318-A416F4DB7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9" name="Rectangle 43">
                <a:extLst>
                  <a:ext uri="{FF2B5EF4-FFF2-40B4-BE49-F238E27FC236}">
                    <a16:creationId xmlns:a16="http://schemas.microsoft.com/office/drawing/2014/main" id="{95C3293E-8559-4B41-88D0-B3B3EF289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0" name="Rectangle 44">
                <a:extLst>
                  <a:ext uri="{FF2B5EF4-FFF2-40B4-BE49-F238E27FC236}">
                    <a16:creationId xmlns:a16="http://schemas.microsoft.com/office/drawing/2014/main" id="{0E289E8E-F5EA-3048-8E59-17F3D52F2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1" name="Rectangle 45">
                <a:extLst>
                  <a:ext uri="{FF2B5EF4-FFF2-40B4-BE49-F238E27FC236}">
                    <a16:creationId xmlns:a16="http://schemas.microsoft.com/office/drawing/2014/main" id="{2DA4A1D3-4332-AE45-A6A0-153D68DF8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2" name="Rectangle 46">
                <a:extLst>
                  <a:ext uri="{FF2B5EF4-FFF2-40B4-BE49-F238E27FC236}">
                    <a16:creationId xmlns:a16="http://schemas.microsoft.com/office/drawing/2014/main" id="{ABB27CD8-4EBD-6D45-994A-5B44A43EE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3" name="Rectangle 47">
                <a:extLst>
                  <a:ext uri="{FF2B5EF4-FFF2-40B4-BE49-F238E27FC236}">
                    <a16:creationId xmlns:a16="http://schemas.microsoft.com/office/drawing/2014/main" id="{C36F7AE8-E769-5548-BC8D-637A8D799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4" name="Rectangle 48">
                <a:extLst>
                  <a:ext uri="{FF2B5EF4-FFF2-40B4-BE49-F238E27FC236}">
                    <a16:creationId xmlns:a16="http://schemas.microsoft.com/office/drawing/2014/main" id="{8CE973F5-3CE1-324B-AB0D-3C0A3B13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5" name="Rectangle 49">
                <a:extLst>
                  <a:ext uri="{FF2B5EF4-FFF2-40B4-BE49-F238E27FC236}">
                    <a16:creationId xmlns:a16="http://schemas.microsoft.com/office/drawing/2014/main" id="{284A46F3-5122-644B-9DB2-F29DCBF6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6" name="Rectangle 50">
                <a:extLst>
                  <a:ext uri="{FF2B5EF4-FFF2-40B4-BE49-F238E27FC236}">
                    <a16:creationId xmlns:a16="http://schemas.microsoft.com/office/drawing/2014/main" id="{F81195F4-D16E-EB4F-9A42-CD2211741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7" name="Rectangle 51">
                <a:extLst>
                  <a:ext uri="{FF2B5EF4-FFF2-40B4-BE49-F238E27FC236}">
                    <a16:creationId xmlns:a16="http://schemas.microsoft.com/office/drawing/2014/main" id="{6AF6F43C-C184-FB4B-8A66-DC4E3D92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8" name="Rectangle 52">
                <a:extLst>
                  <a:ext uri="{FF2B5EF4-FFF2-40B4-BE49-F238E27FC236}">
                    <a16:creationId xmlns:a16="http://schemas.microsoft.com/office/drawing/2014/main" id="{10CB0FEC-A3B2-4E4F-B7FD-FA0F299D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9" name="Rectangle 53">
                <a:extLst>
                  <a:ext uri="{FF2B5EF4-FFF2-40B4-BE49-F238E27FC236}">
                    <a16:creationId xmlns:a16="http://schemas.microsoft.com/office/drawing/2014/main" id="{65AE81C8-3432-B641-900B-737E0E23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0" name="Rectangle 54">
                <a:extLst>
                  <a:ext uri="{FF2B5EF4-FFF2-40B4-BE49-F238E27FC236}">
                    <a16:creationId xmlns:a16="http://schemas.microsoft.com/office/drawing/2014/main" id="{B424ADE5-5B8F-5543-8DC6-1A457AF57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1" name="Rectangle 55">
                <a:extLst>
                  <a:ext uri="{FF2B5EF4-FFF2-40B4-BE49-F238E27FC236}">
                    <a16:creationId xmlns:a16="http://schemas.microsoft.com/office/drawing/2014/main" id="{0C262839-ED58-B84F-A43E-2CC62917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2" name="Rectangle 56">
                <a:extLst>
                  <a:ext uri="{FF2B5EF4-FFF2-40B4-BE49-F238E27FC236}">
                    <a16:creationId xmlns:a16="http://schemas.microsoft.com/office/drawing/2014/main" id="{B69334BC-457D-7948-B1E9-81973FD59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3" name="Rectangle 57">
                <a:extLst>
                  <a:ext uri="{FF2B5EF4-FFF2-40B4-BE49-F238E27FC236}">
                    <a16:creationId xmlns:a16="http://schemas.microsoft.com/office/drawing/2014/main" id="{01B46D64-E84A-9F47-B150-9CACE7F69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4" name="Rectangle 58">
                <a:extLst>
                  <a:ext uri="{FF2B5EF4-FFF2-40B4-BE49-F238E27FC236}">
                    <a16:creationId xmlns:a16="http://schemas.microsoft.com/office/drawing/2014/main" id="{F575490C-2C63-284B-AF4E-F7AAB56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5" name="Rectangle 59">
                <a:extLst>
                  <a:ext uri="{FF2B5EF4-FFF2-40B4-BE49-F238E27FC236}">
                    <a16:creationId xmlns:a16="http://schemas.microsoft.com/office/drawing/2014/main" id="{B3A7EBDD-0837-3444-B866-A637F7155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6" name="Rectangle 60">
                <a:extLst>
                  <a:ext uri="{FF2B5EF4-FFF2-40B4-BE49-F238E27FC236}">
                    <a16:creationId xmlns:a16="http://schemas.microsoft.com/office/drawing/2014/main" id="{356AA086-C9CC-1244-9614-20C61559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7" name="Rectangle 61">
                <a:extLst>
                  <a:ext uri="{FF2B5EF4-FFF2-40B4-BE49-F238E27FC236}">
                    <a16:creationId xmlns:a16="http://schemas.microsoft.com/office/drawing/2014/main" id="{A6CB1339-B8B0-F04A-9C48-6B71AC4F9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8" name="Rectangle 62">
                <a:extLst>
                  <a:ext uri="{FF2B5EF4-FFF2-40B4-BE49-F238E27FC236}">
                    <a16:creationId xmlns:a16="http://schemas.microsoft.com/office/drawing/2014/main" id="{B5640A71-6FCD-E748-840C-7E45197B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9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9" name="Rectangle 63">
                <a:extLst>
                  <a:ext uri="{FF2B5EF4-FFF2-40B4-BE49-F238E27FC236}">
                    <a16:creationId xmlns:a16="http://schemas.microsoft.com/office/drawing/2014/main" id="{FF1615B2-F7FE-B943-815E-BF2721693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0" name="Rectangle 64">
                <a:extLst>
                  <a:ext uri="{FF2B5EF4-FFF2-40B4-BE49-F238E27FC236}">
                    <a16:creationId xmlns:a16="http://schemas.microsoft.com/office/drawing/2014/main" id="{9B18F733-E497-114E-BC00-202F835B0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1" name="Rectangle 65">
                <a:extLst>
                  <a:ext uri="{FF2B5EF4-FFF2-40B4-BE49-F238E27FC236}">
                    <a16:creationId xmlns:a16="http://schemas.microsoft.com/office/drawing/2014/main" id="{2B64F137-3EC2-A241-B1F8-2B496C6E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2" name="Rectangle 66">
                <a:extLst>
                  <a:ext uri="{FF2B5EF4-FFF2-40B4-BE49-F238E27FC236}">
                    <a16:creationId xmlns:a16="http://schemas.microsoft.com/office/drawing/2014/main" id="{C06BF982-90E7-514A-A40F-74F62B5F7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3" name="Rectangle 67">
                <a:extLst>
                  <a:ext uri="{FF2B5EF4-FFF2-40B4-BE49-F238E27FC236}">
                    <a16:creationId xmlns:a16="http://schemas.microsoft.com/office/drawing/2014/main" id="{115E4695-54E2-C847-94C5-FA2D53C34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4" name="Rectangle 68">
                <a:extLst>
                  <a:ext uri="{FF2B5EF4-FFF2-40B4-BE49-F238E27FC236}">
                    <a16:creationId xmlns:a16="http://schemas.microsoft.com/office/drawing/2014/main" id="{320E0E86-3E67-8046-BCF4-0D34DBF6C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4885" name="Group 69">
                <a:extLst>
                  <a:ext uri="{FF2B5EF4-FFF2-40B4-BE49-F238E27FC236}">
                    <a16:creationId xmlns:a16="http://schemas.microsoft.com/office/drawing/2014/main" id="{9763B1A4-F0EE-0B43-AC0D-E821E2E2F6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0"/>
                <a:ext cx="1920" cy="240"/>
                <a:chOff x="0" y="0"/>
                <a:chExt cx="1920" cy="240"/>
              </a:xfrm>
            </p:grpSpPr>
            <p:sp>
              <p:nvSpPr>
                <p:cNvPr id="34886" name="Rectangle 70">
                  <a:extLst>
                    <a:ext uri="{FF2B5EF4-FFF2-40B4-BE49-F238E27FC236}">
                      <a16:creationId xmlns:a16="http://schemas.microsoft.com/office/drawing/2014/main" id="{1263DA32-FFA9-EE42-B1DA-A4BA25379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34887" name="Rectangle 71">
                  <a:extLst>
                    <a:ext uri="{FF2B5EF4-FFF2-40B4-BE49-F238E27FC236}">
                      <a16:creationId xmlns:a16="http://schemas.microsoft.com/office/drawing/2014/main" id="{9A83C005-B3C7-9248-BBBA-BEAA2972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34888" name="Rectangle 72">
                  <a:extLst>
                    <a:ext uri="{FF2B5EF4-FFF2-40B4-BE49-F238E27FC236}">
                      <a16:creationId xmlns:a16="http://schemas.microsoft.com/office/drawing/2014/main" id="{FED713AB-4AF4-4B48-B667-730FF6EA4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34889" name="Rectangle 73">
                  <a:extLst>
                    <a:ext uri="{FF2B5EF4-FFF2-40B4-BE49-F238E27FC236}">
                      <a16:creationId xmlns:a16="http://schemas.microsoft.com/office/drawing/2014/main" id="{57DDF2E8-33B6-5C40-993A-2E75913A4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34890" name="Rectangle 74">
                  <a:extLst>
                    <a:ext uri="{FF2B5EF4-FFF2-40B4-BE49-F238E27FC236}">
                      <a16:creationId xmlns:a16="http://schemas.microsoft.com/office/drawing/2014/main" id="{481322D7-E483-E24D-94F2-94E0A1AF6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34891" name="Rectangle 75">
                  <a:extLst>
                    <a:ext uri="{FF2B5EF4-FFF2-40B4-BE49-F238E27FC236}">
                      <a16:creationId xmlns:a16="http://schemas.microsoft.com/office/drawing/2014/main" id="{03B88E7F-9BCD-6640-8B4C-1DC931A6E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34892" name="Rectangle 76">
                  <a:extLst>
                    <a:ext uri="{FF2B5EF4-FFF2-40B4-BE49-F238E27FC236}">
                      <a16:creationId xmlns:a16="http://schemas.microsoft.com/office/drawing/2014/main" id="{20EE3E2A-C449-914D-A8BC-C263C1F47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34893" name="Rectangle 77">
                  <a:extLst>
                    <a:ext uri="{FF2B5EF4-FFF2-40B4-BE49-F238E27FC236}">
                      <a16:creationId xmlns:a16="http://schemas.microsoft.com/office/drawing/2014/main" id="{F6A21E03-F051-9F4C-94D0-BED148917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34894" name="Group 78">
                <a:extLst>
                  <a:ext uri="{FF2B5EF4-FFF2-40B4-BE49-F238E27FC236}">
                    <a16:creationId xmlns:a16="http://schemas.microsoft.com/office/drawing/2014/main" id="{CF7CDDE9-766C-6E4C-B5A8-46AD0C464B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"/>
                <a:ext cx="240" cy="1920"/>
                <a:chOff x="0" y="0"/>
                <a:chExt cx="240" cy="1920"/>
              </a:xfrm>
            </p:grpSpPr>
            <p:sp>
              <p:nvSpPr>
                <p:cNvPr id="34895" name="Rectangle 78">
                  <a:extLst>
                    <a:ext uri="{FF2B5EF4-FFF2-40B4-BE49-F238E27FC236}">
                      <a16:creationId xmlns:a16="http://schemas.microsoft.com/office/drawing/2014/main" id="{EABB3F1B-FC76-5841-AC83-71130607F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8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34896" name="Rectangle 79">
                  <a:extLst>
                    <a:ext uri="{FF2B5EF4-FFF2-40B4-BE49-F238E27FC236}">
                      <a16:creationId xmlns:a16="http://schemas.microsoft.com/office/drawing/2014/main" id="{F14FB74A-DF91-6148-8804-ABB1BABA0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34897" name="Rectangle 80">
                  <a:extLst>
                    <a:ext uri="{FF2B5EF4-FFF2-40B4-BE49-F238E27FC236}">
                      <a16:creationId xmlns:a16="http://schemas.microsoft.com/office/drawing/2014/main" id="{1DE9F8DB-101C-2048-BA31-182BB0A4E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34898" name="Rectangle 81">
                  <a:extLst>
                    <a:ext uri="{FF2B5EF4-FFF2-40B4-BE49-F238E27FC236}">
                      <a16:creationId xmlns:a16="http://schemas.microsoft.com/office/drawing/2014/main" id="{90F72423-92C8-B74C-ABA1-13A76CAB7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34899" name="Rectangle 82">
                  <a:extLst>
                    <a:ext uri="{FF2B5EF4-FFF2-40B4-BE49-F238E27FC236}">
                      <a16:creationId xmlns:a16="http://schemas.microsoft.com/office/drawing/2014/main" id="{91844A37-F5A5-4F41-B3F7-0CE51F181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2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34900" name="Rectangle 83">
                  <a:extLst>
                    <a:ext uri="{FF2B5EF4-FFF2-40B4-BE49-F238E27FC236}">
                      <a16:creationId xmlns:a16="http://schemas.microsoft.com/office/drawing/2014/main" id="{E50F3880-B106-6342-A442-6DA489C1A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34901" name="Rectangle 84">
                  <a:extLst>
                    <a:ext uri="{FF2B5EF4-FFF2-40B4-BE49-F238E27FC236}">
                      <a16:creationId xmlns:a16="http://schemas.microsoft.com/office/drawing/2014/main" id="{190C484A-2061-624B-A54F-006F9FD96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34902" name="Rectangle 85">
                  <a:extLst>
                    <a:ext uri="{FF2B5EF4-FFF2-40B4-BE49-F238E27FC236}">
                      <a16:creationId xmlns:a16="http://schemas.microsoft.com/office/drawing/2014/main" id="{3B8023EF-1D46-974C-B50F-681BCE422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4903" name="Group 87">
              <a:extLst>
                <a:ext uri="{FF2B5EF4-FFF2-40B4-BE49-F238E27FC236}">
                  <a16:creationId xmlns:a16="http://schemas.microsoft.com/office/drawing/2014/main" id="{E2A8AE48-A966-5642-87B2-E22331F24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75" y="1854200"/>
              <a:ext cx="920750" cy="1193800"/>
              <a:chOff x="188" y="-32"/>
              <a:chExt cx="580" cy="752"/>
            </a:xfrm>
          </p:grpSpPr>
          <p:sp>
            <p:nvSpPr>
              <p:cNvPr id="34904" name="Rectangle 89">
                <a:extLst>
                  <a:ext uri="{FF2B5EF4-FFF2-40B4-BE49-F238E27FC236}">
                    <a16:creationId xmlns:a16="http://schemas.microsoft.com/office/drawing/2014/main" id="{20389D12-12BA-C44D-B2F8-B3C4DBADD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" y="-32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dirty="0"/>
                  <a:t>Entrance</a:t>
                </a:r>
                <a:endParaRPr lang="zh-CN" altLang="en-US" sz="24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905" name="Line 90">
                <a:extLst>
                  <a:ext uri="{FF2B5EF4-FFF2-40B4-BE49-F238E27FC236}">
                    <a16:creationId xmlns:a16="http://schemas.microsoft.com/office/drawing/2014/main" id="{8849E431-6C88-1442-BF61-B4DB3C72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0"/>
                <a:ext cx="336" cy="48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906" name="Group 90">
              <a:extLst>
                <a:ext uri="{FF2B5EF4-FFF2-40B4-BE49-F238E27FC236}">
                  <a16:creationId xmlns:a16="http://schemas.microsoft.com/office/drawing/2014/main" id="{72A0CE58-D42B-3A44-BA0A-62F21A34B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38" y="5791200"/>
              <a:ext cx="949325" cy="919163"/>
              <a:chOff x="0" y="0"/>
              <a:chExt cx="598" cy="579"/>
            </a:xfrm>
          </p:grpSpPr>
          <p:sp>
            <p:nvSpPr>
              <p:cNvPr id="34907" name="Rectangle 92">
                <a:extLst>
                  <a:ext uri="{FF2B5EF4-FFF2-40B4-BE49-F238E27FC236}">
                    <a16:creationId xmlns:a16="http://schemas.microsoft.com/office/drawing/2014/main" id="{FC217B0C-EE43-4045-8083-88E57B944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" y="339"/>
                <a:ext cx="52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dirty="0">
                    <a:cs typeface="Arial" panose="020B0604020202020204" pitchFamily="34" charset="0"/>
                  </a:rPr>
                  <a:t>Exit</a:t>
                </a:r>
                <a:endParaRPr lang="zh-CN" altLang="en-US" sz="24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34908" name="Line 94">
                <a:extLst>
                  <a:ext uri="{FF2B5EF4-FFF2-40B4-BE49-F238E27FC236}">
                    <a16:creationId xmlns:a16="http://schemas.microsoft.com/office/drawing/2014/main" id="{48DB11FB-278A-9944-BD6E-FE7D7C4C0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40" cy="33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909" name="Rectangle 95">
            <a:extLst>
              <a:ext uri="{FF2B5EF4-FFF2-40B4-BE49-F238E27FC236}">
                <a16:creationId xmlns:a16="http://schemas.microsoft.com/office/drawing/2014/main" id="{D78C7E16-384A-A24E-907A-0D45BCBE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170" y="1675853"/>
            <a:ext cx="48638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Directions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l" eaLnBrk="1" hangingPunct="1"/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Up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N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Down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S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Left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W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Right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E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910" name="Group 94">
            <a:extLst>
              <a:ext uri="{FF2B5EF4-FFF2-40B4-BE49-F238E27FC236}">
                <a16:creationId xmlns:a16="http://schemas.microsoft.com/office/drawing/2014/main" id="{1F86503B-AC36-D740-B09A-2919730F1704}"/>
              </a:ext>
            </a:extLst>
          </p:cNvPr>
          <p:cNvGrpSpPr>
            <a:grpSpLocks/>
          </p:cNvGrpSpPr>
          <p:nvPr/>
        </p:nvGrpSpPr>
        <p:grpSpPr bwMode="auto">
          <a:xfrm>
            <a:off x="6450014" y="2447497"/>
            <a:ext cx="2947988" cy="1849438"/>
            <a:chOff x="-111" y="9"/>
            <a:chExt cx="1857" cy="1165"/>
          </a:xfrm>
        </p:grpSpPr>
        <p:sp>
          <p:nvSpPr>
            <p:cNvPr id="34911" name="Text Box 107">
              <a:extLst>
                <a:ext uri="{FF2B5EF4-FFF2-40B4-BE49-F238E27FC236}">
                  <a16:creationId xmlns:a16="http://schemas.microsoft.com/office/drawing/2014/main" id="{CEF8DFC8-B7FB-FE43-9704-CCA452B5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432"/>
              <a:ext cx="7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Right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4912" name="Text Box 108">
              <a:extLst>
                <a:ext uri="{FF2B5EF4-FFF2-40B4-BE49-F238E27FC236}">
                  <a16:creationId xmlns:a16="http://schemas.microsoft.com/office/drawing/2014/main" id="{37492884-5479-6C41-8E28-521184CF4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883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Down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4913" name="Line 109">
              <a:extLst>
                <a:ext uri="{FF2B5EF4-FFF2-40B4-BE49-F238E27FC236}">
                  <a16:creationId xmlns:a16="http://schemas.microsoft.com/office/drawing/2014/main" id="{29A8EB6F-7D5C-744F-9602-95423DB35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0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4" name="Line 110">
              <a:extLst>
                <a:ext uri="{FF2B5EF4-FFF2-40B4-BE49-F238E27FC236}">
                  <a16:creationId xmlns:a16="http://schemas.microsoft.com/office/drawing/2014/main" id="{FC3EB3C5-ED1D-814E-89B6-CC01BDC67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672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5" name="Line 111">
              <a:extLst>
                <a:ext uri="{FF2B5EF4-FFF2-40B4-BE49-F238E27FC236}">
                  <a16:creationId xmlns:a16="http://schemas.microsoft.com/office/drawing/2014/main" id="{5DFB6048-35D2-A241-82FB-672DDD7E6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57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6" name="Line 112">
              <a:extLst>
                <a:ext uri="{FF2B5EF4-FFF2-40B4-BE49-F238E27FC236}">
                  <a16:creationId xmlns:a16="http://schemas.microsoft.com/office/drawing/2014/main" id="{13A81356-54D3-AC46-945B-0AB26524F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57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7" name="Rectangle 113">
              <a:extLst>
                <a:ext uri="{FF2B5EF4-FFF2-40B4-BE49-F238E27FC236}">
                  <a16:creationId xmlns:a16="http://schemas.microsoft.com/office/drawing/2014/main" id="{0C68B6AC-F1D6-844F-B737-44201C72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32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18" name="Text Box 114">
              <a:extLst>
                <a:ext uri="{FF2B5EF4-FFF2-40B4-BE49-F238E27FC236}">
                  <a16:creationId xmlns:a16="http://schemas.microsoft.com/office/drawing/2014/main" id="{98EB7E21-0D25-2942-AE72-57E9669A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9"/>
              <a:ext cx="3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Up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919" name="Text Box 115">
              <a:extLst>
                <a:ext uri="{FF2B5EF4-FFF2-40B4-BE49-F238E27FC236}">
                  <a16:creationId xmlns:a16="http://schemas.microsoft.com/office/drawing/2014/main" id="{C799E8CE-371F-1B43-B1C4-B37DB2802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" y="443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Left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4920" name="Group 104">
            <a:extLst>
              <a:ext uri="{FF2B5EF4-FFF2-40B4-BE49-F238E27FC236}">
                <a16:creationId xmlns:a16="http://schemas.microsoft.com/office/drawing/2014/main" id="{3212F524-34BB-0F4A-921F-9D14CE5158D3}"/>
              </a:ext>
            </a:extLst>
          </p:cNvPr>
          <p:cNvGrpSpPr>
            <a:grpSpLocks/>
          </p:cNvGrpSpPr>
          <p:nvPr/>
        </p:nvGrpSpPr>
        <p:grpSpPr bwMode="auto">
          <a:xfrm>
            <a:off x="4581324" y="2814209"/>
            <a:ext cx="1524000" cy="1143000"/>
            <a:chOff x="0" y="0"/>
            <a:chExt cx="960" cy="720"/>
          </a:xfrm>
        </p:grpSpPr>
        <p:sp>
          <p:nvSpPr>
            <p:cNvPr id="34921" name="Rectangle 96">
              <a:extLst>
                <a:ext uri="{FF2B5EF4-FFF2-40B4-BE49-F238E27FC236}">
                  <a16:creationId xmlns:a16="http://schemas.microsoft.com/office/drawing/2014/main" id="{C5B2AAC4-C2FA-9745-8A36-E1B9A5E2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2" name="Rectangle 97">
              <a:extLst>
                <a:ext uri="{FF2B5EF4-FFF2-40B4-BE49-F238E27FC236}">
                  <a16:creationId xmlns:a16="http://schemas.microsoft.com/office/drawing/2014/main" id="{3CBA5C1B-BFEC-B344-9A6C-2F6C56CAF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3" name="Rectangle 98">
              <a:extLst>
                <a:ext uri="{FF2B5EF4-FFF2-40B4-BE49-F238E27FC236}">
                  <a16:creationId xmlns:a16="http://schemas.microsoft.com/office/drawing/2014/main" id="{E89C620E-ECCA-2147-A47E-B2BCD16E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4" name="Rectangle 99">
              <a:extLst>
                <a:ext uri="{FF2B5EF4-FFF2-40B4-BE49-F238E27FC236}">
                  <a16:creationId xmlns:a16="http://schemas.microsoft.com/office/drawing/2014/main" id="{F213EE55-ED49-C840-95AD-7ADB2B56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5" name="Rectangle 100">
              <a:extLst>
                <a:ext uri="{FF2B5EF4-FFF2-40B4-BE49-F238E27FC236}">
                  <a16:creationId xmlns:a16="http://schemas.microsoft.com/office/drawing/2014/main" id="{56B56899-8817-4A40-9A77-7A9F23B6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6" name="Rectangle 101">
              <a:extLst>
                <a:ext uri="{FF2B5EF4-FFF2-40B4-BE49-F238E27FC236}">
                  <a16:creationId xmlns:a16="http://schemas.microsoft.com/office/drawing/2014/main" id="{29CF339F-1893-3043-B0D8-906C34F4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7" name="Rectangle 102">
              <a:extLst>
                <a:ext uri="{FF2B5EF4-FFF2-40B4-BE49-F238E27FC236}">
                  <a16:creationId xmlns:a16="http://schemas.microsoft.com/office/drawing/2014/main" id="{CF773EB0-B29C-1043-B09E-DEB3F579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8" name="Rectangle 103">
              <a:extLst>
                <a:ext uri="{FF2B5EF4-FFF2-40B4-BE49-F238E27FC236}">
                  <a16:creationId xmlns:a16="http://schemas.microsoft.com/office/drawing/2014/main" id="{3D19AA47-6CB6-2547-989E-E19A41F2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80"/>
              <a:ext cx="240" cy="240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9" name="Rectangle 104">
              <a:extLst>
                <a:ext uri="{FF2B5EF4-FFF2-40B4-BE49-F238E27FC236}">
                  <a16:creationId xmlns:a16="http://schemas.microsoft.com/office/drawing/2014/main" id="{AB66463D-C0EA-3C45-8836-1E9781F7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4930" name="Picture 117" descr="zoulu">
              <a:extLst>
                <a:ext uri="{FF2B5EF4-FFF2-40B4-BE49-F238E27FC236}">
                  <a16:creationId xmlns:a16="http://schemas.microsoft.com/office/drawing/2014/main" id="{1197B76C-7FA4-874A-A510-6ADA09DBB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9"/>
              <a:ext cx="7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931" name="Rectangle 118">
            <a:extLst>
              <a:ext uri="{FF2B5EF4-FFF2-40B4-BE49-F238E27FC236}">
                <a16:creationId xmlns:a16="http://schemas.microsoft.com/office/drawing/2014/main" id="{10C374A5-7DFB-9C4B-844F-D2034B6D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990" y="4550934"/>
            <a:ext cx="4038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cs typeface="Arial" panose="020B0604020202020204" pitchFamily="34" charset="0"/>
              </a:rPr>
              <a:t>Rules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ea typeface="楷体_GB2312" pitchFamily="1" charset="-122"/>
                <a:cs typeface="Arial" panose="020B0604020202020204" pitchFamily="34" charset="0"/>
              </a:rPr>
              <a:t>Go down first</a:t>
            </a:r>
            <a:r>
              <a:rPr lang="en-US" altLang="zh-CN" sz="2000" b="1" dirty="0">
                <a:ea typeface="楷体_GB2312" pitchFamily="1" charset="-122"/>
                <a:cs typeface="Arial" panose="020B0604020202020204" pitchFamily="34" charset="0"/>
              </a:rPr>
              <a:t>. </a:t>
            </a:r>
            <a:r>
              <a:rPr lang="en-US" altLang="zh-CN" sz="2000" dirty="0">
                <a:ea typeface="楷体_GB2312" pitchFamily="1" charset="-122"/>
                <a:cs typeface="Arial" panose="020B0604020202020204" pitchFamily="34" charset="0"/>
              </a:rPr>
              <a:t>If possible, the man can further explore. Otherwise, the man </a:t>
            </a:r>
            <a:r>
              <a:rPr lang="en-US" altLang="zh-CN" sz="2000" dirty="0"/>
              <a:t>explores the possible next steps in a counterclockwise direction. </a:t>
            </a:r>
            <a:endParaRPr lang="zh-CN" altLang="en-US" sz="2000" dirty="0">
              <a:ea typeface="楷体_GB2312" pitchFamily="1" charset="-122"/>
              <a:cs typeface="Arial" panose="020B0604020202020204" pitchFamily="34" charset="0"/>
            </a:endParaRPr>
          </a:p>
        </p:txBody>
      </p:sp>
      <p:cxnSp>
        <p:nvCxnSpPr>
          <p:cNvPr id="34932" name="AutoShape 119">
            <a:extLst>
              <a:ext uri="{FF2B5EF4-FFF2-40B4-BE49-F238E27FC236}">
                <a16:creationId xmlns:a16="http://schemas.microsoft.com/office/drawing/2014/main" id="{5001365A-B8F0-E64F-B885-5C253BD9D9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88327" y="2804319"/>
            <a:ext cx="685800" cy="1371600"/>
          </a:xfrm>
          <a:prstGeom prst="curvedConnector3">
            <a:avLst>
              <a:gd name="adj1" fmla="val 134949"/>
            </a:avLst>
          </a:prstGeom>
          <a:noFill/>
          <a:ln w="25400" cmpd="sng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8B743A3D-98C4-1748-88BF-77842294727C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8" name="Rectangle 95">
            <a:extLst>
              <a:ext uri="{FF2B5EF4-FFF2-40B4-BE49-F238E27FC236}">
                <a16:creationId xmlns:a16="http://schemas.microsoft.com/office/drawing/2014/main" id="{3ECF59F3-4045-BE41-869D-F59347D5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" y="867366"/>
            <a:ext cx="548269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Objective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l" eaLnBrk="1" hangingPunct="1"/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    One path from the entrance to the exit</a:t>
            </a:r>
            <a:endParaRPr lang="zh-CN" altLang="en-US" sz="2200" dirty="0"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>
            <a:extLst>
              <a:ext uri="{FF2B5EF4-FFF2-40B4-BE49-F238E27FC236}">
                <a16:creationId xmlns:a16="http://schemas.microsoft.com/office/drawing/2014/main" id="{8755C2DE-95A8-B248-8B31-AA8F58CDADF0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1509713"/>
            <a:ext cx="1987550" cy="5260974"/>
            <a:chOff x="342" y="0"/>
            <a:chExt cx="1252" cy="3314"/>
          </a:xfrm>
        </p:grpSpPr>
        <p:grpSp>
          <p:nvGrpSpPr>
            <p:cNvPr id="35843" name="Group 3">
              <a:extLst>
                <a:ext uri="{FF2B5EF4-FFF2-40B4-BE49-F238E27FC236}">
                  <a16:creationId xmlns:a16="http://schemas.microsoft.com/office/drawing/2014/main" id="{3ADF8E06-EBDC-FE49-8464-006F55D19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" y="0"/>
              <a:ext cx="928" cy="3033"/>
              <a:chOff x="0" y="0"/>
              <a:chExt cx="1056" cy="1392"/>
            </a:xfrm>
          </p:grpSpPr>
          <p:sp>
            <p:nvSpPr>
              <p:cNvPr id="35844" name="Line 89">
                <a:extLst>
                  <a:ext uri="{FF2B5EF4-FFF2-40B4-BE49-F238E27FC236}">
                    <a16:creationId xmlns:a16="http://schemas.microsoft.com/office/drawing/2014/main" id="{63332E5F-6ED4-BE42-90DD-830A50C0A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9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5" name="Line 90">
                <a:extLst>
                  <a:ext uri="{FF2B5EF4-FFF2-40B4-BE49-F238E27FC236}">
                    <a16:creationId xmlns:a16="http://schemas.microsoft.com/office/drawing/2014/main" id="{D785FB70-75EE-224D-AF9E-56A73E935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139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6" name="Line 91">
                <a:extLst>
                  <a:ext uri="{FF2B5EF4-FFF2-40B4-BE49-F238E27FC236}">
                    <a16:creationId xmlns:a16="http://schemas.microsoft.com/office/drawing/2014/main" id="{4F0BEDBD-5A7C-2742-88E8-79ADF8E9D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92"/>
                <a:ext cx="105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7" name="Text Box 92">
              <a:extLst>
                <a:ext uri="{FF2B5EF4-FFF2-40B4-BE49-F238E27FC236}">
                  <a16:creationId xmlns:a16="http://schemas.microsoft.com/office/drawing/2014/main" id="{E27DF12F-EDB2-814A-907B-3AC0501D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3062"/>
              <a:ext cx="10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dirty="0">
                  <a:ea typeface="楷体_GB2312" pitchFamily="1" charset="-122"/>
                  <a:cs typeface="Arial" panose="020B0604020202020204" pitchFamily="34" charset="0"/>
                </a:rPr>
                <a:t>Stack</a:t>
              </a:r>
              <a:endParaRPr lang="zh-CN" altLang="en-US" sz="2000" b="1" dirty="0">
                <a:ea typeface="楷体_GB2312" pitchFamily="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850" name="Group 10">
            <a:extLst>
              <a:ext uri="{FF2B5EF4-FFF2-40B4-BE49-F238E27FC236}">
                <a16:creationId xmlns:a16="http://schemas.microsoft.com/office/drawing/2014/main" id="{7609B4C8-30AB-A344-BA1D-4A2E2538E133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347913"/>
            <a:ext cx="3505200" cy="3505200"/>
            <a:chOff x="0" y="0"/>
            <a:chExt cx="2208" cy="2208"/>
          </a:xfrm>
        </p:grpSpPr>
        <p:sp>
          <p:nvSpPr>
            <p:cNvPr id="35851" name="Rectangle 5">
              <a:extLst>
                <a:ext uri="{FF2B5EF4-FFF2-40B4-BE49-F238E27FC236}">
                  <a16:creationId xmlns:a16="http://schemas.microsoft.com/office/drawing/2014/main" id="{0216D911-7623-054A-B180-C636C9B9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2" name="Rectangle 6">
              <a:extLst>
                <a:ext uri="{FF2B5EF4-FFF2-40B4-BE49-F238E27FC236}">
                  <a16:creationId xmlns:a16="http://schemas.microsoft.com/office/drawing/2014/main" id="{014CFCB7-C47D-984C-A35A-B3004847E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3" name="Rectangle 7">
              <a:extLst>
                <a:ext uri="{FF2B5EF4-FFF2-40B4-BE49-F238E27FC236}">
                  <a16:creationId xmlns:a16="http://schemas.microsoft.com/office/drawing/2014/main" id="{0A1CA4C9-6A9C-5A49-B7F5-81055A767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607039C9-6FB0-2048-ACA5-3DE0786D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5" name="Rectangle 9">
              <a:extLst>
                <a:ext uri="{FF2B5EF4-FFF2-40B4-BE49-F238E27FC236}">
                  <a16:creationId xmlns:a16="http://schemas.microsoft.com/office/drawing/2014/main" id="{B82B7E96-2AEB-9645-ACF8-44B62D94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6" name="Rectangle 10">
              <a:extLst>
                <a:ext uri="{FF2B5EF4-FFF2-40B4-BE49-F238E27FC236}">
                  <a16:creationId xmlns:a16="http://schemas.microsoft.com/office/drawing/2014/main" id="{FDA1553A-0E3D-EB4A-BC53-4DFEF849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Rectangle 11">
              <a:extLst>
                <a:ext uri="{FF2B5EF4-FFF2-40B4-BE49-F238E27FC236}">
                  <a16:creationId xmlns:a16="http://schemas.microsoft.com/office/drawing/2014/main" id="{79AB16AC-2B01-CA4D-B1E1-02595581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8" name="Rectangle 12">
              <a:extLst>
                <a:ext uri="{FF2B5EF4-FFF2-40B4-BE49-F238E27FC236}">
                  <a16:creationId xmlns:a16="http://schemas.microsoft.com/office/drawing/2014/main" id="{184D5647-F940-A34C-B107-08310618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9" name="Rectangle 13">
              <a:extLst>
                <a:ext uri="{FF2B5EF4-FFF2-40B4-BE49-F238E27FC236}">
                  <a16:creationId xmlns:a16="http://schemas.microsoft.com/office/drawing/2014/main" id="{64FBF8D0-FF37-9F42-8014-820EFCB1C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0" name="Rectangle 14">
              <a:extLst>
                <a:ext uri="{FF2B5EF4-FFF2-40B4-BE49-F238E27FC236}">
                  <a16:creationId xmlns:a16="http://schemas.microsoft.com/office/drawing/2014/main" id="{06888FE4-6250-E949-8448-DCD67E1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1" name="Rectangle 15">
              <a:extLst>
                <a:ext uri="{FF2B5EF4-FFF2-40B4-BE49-F238E27FC236}">
                  <a16:creationId xmlns:a16="http://schemas.microsoft.com/office/drawing/2014/main" id="{8C3D1387-4EE5-674B-88BF-F2EA994EA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2" name="Rectangle 16">
              <a:extLst>
                <a:ext uri="{FF2B5EF4-FFF2-40B4-BE49-F238E27FC236}">
                  <a16:creationId xmlns:a16="http://schemas.microsoft.com/office/drawing/2014/main" id="{73A76427-B9AD-3740-A85A-81EE5A34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3" name="Rectangle 17">
              <a:extLst>
                <a:ext uri="{FF2B5EF4-FFF2-40B4-BE49-F238E27FC236}">
                  <a16:creationId xmlns:a16="http://schemas.microsoft.com/office/drawing/2014/main" id="{A117A042-8FC0-8F47-ACAE-19BC93D8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4" name="Rectangle 18">
              <a:extLst>
                <a:ext uri="{FF2B5EF4-FFF2-40B4-BE49-F238E27FC236}">
                  <a16:creationId xmlns:a16="http://schemas.microsoft.com/office/drawing/2014/main" id="{48DCB614-6E89-A348-978A-C17FE0CBE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Rectangle 19">
              <a:extLst>
                <a:ext uri="{FF2B5EF4-FFF2-40B4-BE49-F238E27FC236}">
                  <a16:creationId xmlns:a16="http://schemas.microsoft.com/office/drawing/2014/main" id="{40A57C25-DDE2-1143-963A-9BA0E86E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6" name="Rectangle 20">
              <a:extLst>
                <a:ext uri="{FF2B5EF4-FFF2-40B4-BE49-F238E27FC236}">
                  <a16:creationId xmlns:a16="http://schemas.microsoft.com/office/drawing/2014/main" id="{C5FBBEA8-8218-5D49-B224-AFDD1882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7" name="Rectangle 21">
              <a:extLst>
                <a:ext uri="{FF2B5EF4-FFF2-40B4-BE49-F238E27FC236}">
                  <a16:creationId xmlns:a16="http://schemas.microsoft.com/office/drawing/2014/main" id="{73A54493-7EE9-C948-B099-F6342D52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8" name="Rectangle 22">
              <a:extLst>
                <a:ext uri="{FF2B5EF4-FFF2-40B4-BE49-F238E27FC236}">
                  <a16:creationId xmlns:a16="http://schemas.microsoft.com/office/drawing/2014/main" id="{9BD29067-66FE-FE4F-8698-8F2E6D1B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9" name="Rectangle 23">
              <a:extLst>
                <a:ext uri="{FF2B5EF4-FFF2-40B4-BE49-F238E27FC236}">
                  <a16:creationId xmlns:a16="http://schemas.microsoft.com/office/drawing/2014/main" id="{131A3002-3A53-B240-B901-B9B27906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0" name="Rectangle 24">
              <a:extLst>
                <a:ext uri="{FF2B5EF4-FFF2-40B4-BE49-F238E27FC236}">
                  <a16:creationId xmlns:a16="http://schemas.microsoft.com/office/drawing/2014/main" id="{8B017B03-D2B7-9C42-BDE7-4778F49D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Rectangle 25">
              <a:extLst>
                <a:ext uri="{FF2B5EF4-FFF2-40B4-BE49-F238E27FC236}">
                  <a16:creationId xmlns:a16="http://schemas.microsoft.com/office/drawing/2014/main" id="{739F6A71-EEF8-B94F-B367-491EC8DD9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2" name="Rectangle 26">
              <a:extLst>
                <a:ext uri="{FF2B5EF4-FFF2-40B4-BE49-F238E27FC236}">
                  <a16:creationId xmlns:a16="http://schemas.microsoft.com/office/drawing/2014/main" id="{F1C271E5-8D6D-C845-AEAE-2BCF1AB5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Rectangle 27">
              <a:extLst>
                <a:ext uri="{FF2B5EF4-FFF2-40B4-BE49-F238E27FC236}">
                  <a16:creationId xmlns:a16="http://schemas.microsoft.com/office/drawing/2014/main" id="{9A248257-2F79-494B-9706-1210DD56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4" name="Rectangle 28">
              <a:extLst>
                <a:ext uri="{FF2B5EF4-FFF2-40B4-BE49-F238E27FC236}">
                  <a16:creationId xmlns:a16="http://schemas.microsoft.com/office/drawing/2014/main" id="{02DE6E2A-EA40-4949-AA9B-F73A0EFA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5" name="Rectangle 29">
              <a:extLst>
                <a:ext uri="{FF2B5EF4-FFF2-40B4-BE49-F238E27FC236}">
                  <a16:creationId xmlns:a16="http://schemas.microsoft.com/office/drawing/2014/main" id="{58E364FD-A579-7248-B718-D04FD762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6" name="Rectangle 30">
              <a:extLst>
                <a:ext uri="{FF2B5EF4-FFF2-40B4-BE49-F238E27FC236}">
                  <a16:creationId xmlns:a16="http://schemas.microsoft.com/office/drawing/2014/main" id="{EDF6A6E7-0ECC-C241-A75A-771FDC37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7" name="Rectangle 31">
              <a:extLst>
                <a:ext uri="{FF2B5EF4-FFF2-40B4-BE49-F238E27FC236}">
                  <a16:creationId xmlns:a16="http://schemas.microsoft.com/office/drawing/2014/main" id="{11F5B96A-3B5E-3644-B12B-66487BF2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8" name="Rectangle 32">
              <a:extLst>
                <a:ext uri="{FF2B5EF4-FFF2-40B4-BE49-F238E27FC236}">
                  <a16:creationId xmlns:a16="http://schemas.microsoft.com/office/drawing/2014/main" id="{ECEE7765-DDD3-DA49-AC74-84C28D38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9" name="Rectangle 33">
              <a:extLst>
                <a:ext uri="{FF2B5EF4-FFF2-40B4-BE49-F238E27FC236}">
                  <a16:creationId xmlns:a16="http://schemas.microsoft.com/office/drawing/2014/main" id="{E8AB6683-9565-D047-8152-AA479F56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0" name="Rectangle 34">
              <a:extLst>
                <a:ext uri="{FF2B5EF4-FFF2-40B4-BE49-F238E27FC236}">
                  <a16:creationId xmlns:a16="http://schemas.microsoft.com/office/drawing/2014/main" id="{64BE9AD8-6D43-C547-A7BD-AD7DCF38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1" name="Rectangle 35">
              <a:extLst>
                <a:ext uri="{FF2B5EF4-FFF2-40B4-BE49-F238E27FC236}">
                  <a16:creationId xmlns:a16="http://schemas.microsoft.com/office/drawing/2014/main" id="{3C611CE1-C4B5-B143-91DD-2CCCE50E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2" name="Rectangle 36">
              <a:extLst>
                <a:ext uri="{FF2B5EF4-FFF2-40B4-BE49-F238E27FC236}">
                  <a16:creationId xmlns:a16="http://schemas.microsoft.com/office/drawing/2014/main" id="{041C9B85-23E0-2D42-A326-BFAEB8DE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3" name="Rectangle 37">
              <a:extLst>
                <a:ext uri="{FF2B5EF4-FFF2-40B4-BE49-F238E27FC236}">
                  <a16:creationId xmlns:a16="http://schemas.microsoft.com/office/drawing/2014/main" id="{5A4E35C0-CAD7-D949-B7BC-8629C063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4" name="Rectangle 38">
              <a:extLst>
                <a:ext uri="{FF2B5EF4-FFF2-40B4-BE49-F238E27FC236}">
                  <a16:creationId xmlns:a16="http://schemas.microsoft.com/office/drawing/2014/main" id="{D60EE43F-556D-AC4E-91D1-FCA88114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5" name="Rectangle 39">
              <a:extLst>
                <a:ext uri="{FF2B5EF4-FFF2-40B4-BE49-F238E27FC236}">
                  <a16:creationId xmlns:a16="http://schemas.microsoft.com/office/drawing/2014/main" id="{96A9EA9C-EBCE-5547-8722-D03B29E2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6" name="Rectangle 40">
              <a:extLst>
                <a:ext uri="{FF2B5EF4-FFF2-40B4-BE49-F238E27FC236}">
                  <a16:creationId xmlns:a16="http://schemas.microsoft.com/office/drawing/2014/main" id="{D02E760A-E38F-4C46-88F7-494FB5AA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7" name="Rectangle 41">
              <a:extLst>
                <a:ext uri="{FF2B5EF4-FFF2-40B4-BE49-F238E27FC236}">
                  <a16:creationId xmlns:a16="http://schemas.microsoft.com/office/drawing/2014/main" id="{92FAAB1A-0A90-6A49-8383-3FBFEDEF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8" name="Rectangle 42">
              <a:extLst>
                <a:ext uri="{FF2B5EF4-FFF2-40B4-BE49-F238E27FC236}">
                  <a16:creationId xmlns:a16="http://schemas.microsoft.com/office/drawing/2014/main" id="{F20DAA6D-303C-7C4E-BBAF-2E90B184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9" name="Rectangle 43">
              <a:extLst>
                <a:ext uri="{FF2B5EF4-FFF2-40B4-BE49-F238E27FC236}">
                  <a16:creationId xmlns:a16="http://schemas.microsoft.com/office/drawing/2014/main" id="{F78D590B-094E-BC43-BACD-E8DEF4651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0" name="Rectangle 44">
              <a:extLst>
                <a:ext uri="{FF2B5EF4-FFF2-40B4-BE49-F238E27FC236}">
                  <a16:creationId xmlns:a16="http://schemas.microsoft.com/office/drawing/2014/main" id="{38C3A6AF-B17C-644F-80F9-6D751D4E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1" name="Rectangle 45">
              <a:extLst>
                <a:ext uri="{FF2B5EF4-FFF2-40B4-BE49-F238E27FC236}">
                  <a16:creationId xmlns:a16="http://schemas.microsoft.com/office/drawing/2014/main" id="{50920E51-365A-D249-9371-A5F58EB4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2" name="Rectangle 46">
              <a:extLst>
                <a:ext uri="{FF2B5EF4-FFF2-40B4-BE49-F238E27FC236}">
                  <a16:creationId xmlns:a16="http://schemas.microsoft.com/office/drawing/2014/main" id="{A232FFCB-9957-9145-A0F5-3EE538A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3" name="Rectangle 47">
              <a:extLst>
                <a:ext uri="{FF2B5EF4-FFF2-40B4-BE49-F238E27FC236}">
                  <a16:creationId xmlns:a16="http://schemas.microsoft.com/office/drawing/2014/main" id="{150DD02B-2610-DA47-ABE4-BBD08D0D9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4" name="Rectangle 48">
              <a:extLst>
                <a:ext uri="{FF2B5EF4-FFF2-40B4-BE49-F238E27FC236}">
                  <a16:creationId xmlns:a16="http://schemas.microsoft.com/office/drawing/2014/main" id="{CEC5A863-9147-9648-A0F6-DE378865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5" name="Rectangle 49">
              <a:extLst>
                <a:ext uri="{FF2B5EF4-FFF2-40B4-BE49-F238E27FC236}">
                  <a16:creationId xmlns:a16="http://schemas.microsoft.com/office/drawing/2014/main" id="{BCBE245F-5085-3046-9DE9-275D19EC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6" name="Rectangle 50">
              <a:extLst>
                <a:ext uri="{FF2B5EF4-FFF2-40B4-BE49-F238E27FC236}">
                  <a16:creationId xmlns:a16="http://schemas.microsoft.com/office/drawing/2014/main" id="{BFFCD5C6-D34D-944B-9BFF-80186842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7" name="Rectangle 51">
              <a:extLst>
                <a:ext uri="{FF2B5EF4-FFF2-40B4-BE49-F238E27FC236}">
                  <a16:creationId xmlns:a16="http://schemas.microsoft.com/office/drawing/2014/main" id="{8F7B8903-340E-0845-8B60-7A657237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8" name="Rectangle 52">
              <a:extLst>
                <a:ext uri="{FF2B5EF4-FFF2-40B4-BE49-F238E27FC236}">
                  <a16:creationId xmlns:a16="http://schemas.microsoft.com/office/drawing/2014/main" id="{E286F564-39AB-7A4B-8C82-14924E5B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9" name="Rectangle 53">
              <a:extLst>
                <a:ext uri="{FF2B5EF4-FFF2-40B4-BE49-F238E27FC236}">
                  <a16:creationId xmlns:a16="http://schemas.microsoft.com/office/drawing/2014/main" id="{B64A7298-A312-3F4C-9F26-2C9A578F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0" name="Rectangle 54">
              <a:extLst>
                <a:ext uri="{FF2B5EF4-FFF2-40B4-BE49-F238E27FC236}">
                  <a16:creationId xmlns:a16="http://schemas.microsoft.com/office/drawing/2014/main" id="{7E075641-DC3D-5D46-A998-4463779D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1" name="Rectangle 55">
              <a:extLst>
                <a:ext uri="{FF2B5EF4-FFF2-40B4-BE49-F238E27FC236}">
                  <a16:creationId xmlns:a16="http://schemas.microsoft.com/office/drawing/2014/main" id="{BDA5E4ED-F89A-5844-9A54-0CAD031C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2" name="Rectangle 56">
              <a:extLst>
                <a:ext uri="{FF2B5EF4-FFF2-40B4-BE49-F238E27FC236}">
                  <a16:creationId xmlns:a16="http://schemas.microsoft.com/office/drawing/2014/main" id="{3BCCF716-68C9-654D-AB49-562671F1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3" name="Rectangle 57">
              <a:extLst>
                <a:ext uri="{FF2B5EF4-FFF2-40B4-BE49-F238E27FC236}">
                  <a16:creationId xmlns:a16="http://schemas.microsoft.com/office/drawing/2014/main" id="{9504B04D-78CB-B342-8C66-CE4F78BED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4" name="Rectangle 58">
              <a:extLst>
                <a:ext uri="{FF2B5EF4-FFF2-40B4-BE49-F238E27FC236}">
                  <a16:creationId xmlns:a16="http://schemas.microsoft.com/office/drawing/2014/main" id="{E1E06941-1815-9442-B35F-0E87CDC7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5" name="Rectangle 59">
              <a:extLst>
                <a:ext uri="{FF2B5EF4-FFF2-40B4-BE49-F238E27FC236}">
                  <a16:creationId xmlns:a16="http://schemas.microsoft.com/office/drawing/2014/main" id="{630CC684-3AE2-DD47-AEF2-FF7EE6F0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6" name="Rectangle 60">
              <a:extLst>
                <a:ext uri="{FF2B5EF4-FFF2-40B4-BE49-F238E27FC236}">
                  <a16:creationId xmlns:a16="http://schemas.microsoft.com/office/drawing/2014/main" id="{AEC7AD72-BF4C-804F-B4BE-908666B1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7" name="Rectangle 61">
              <a:extLst>
                <a:ext uri="{FF2B5EF4-FFF2-40B4-BE49-F238E27FC236}">
                  <a16:creationId xmlns:a16="http://schemas.microsoft.com/office/drawing/2014/main" id="{4911C7C1-7BAA-4B4B-ABEA-AE0DD5DD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8" name="Rectangle 62">
              <a:extLst>
                <a:ext uri="{FF2B5EF4-FFF2-40B4-BE49-F238E27FC236}">
                  <a16:creationId xmlns:a16="http://schemas.microsoft.com/office/drawing/2014/main" id="{7E1A78AD-C456-C042-B17A-68790DB9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9" name="Rectangle 63">
              <a:extLst>
                <a:ext uri="{FF2B5EF4-FFF2-40B4-BE49-F238E27FC236}">
                  <a16:creationId xmlns:a16="http://schemas.microsoft.com/office/drawing/2014/main" id="{E5304584-A6A1-F947-9746-5D2859E5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0" name="Rectangle 64">
              <a:extLst>
                <a:ext uri="{FF2B5EF4-FFF2-40B4-BE49-F238E27FC236}">
                  <a16:creationId xmlns:a16="http://schemas.microsoft.com/office/drawing/2014/main" id="{22251E81-E1AB-3447-99BF-F1B691A0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1" name="Rectangle 65">
              <a:extLst>
                <a:ext uri="{FF2B5EF4-FFF2-40B4-BE49-F238E27FC236}">
                  <a16:creationId xmlns:a16="http://schemas.microsoft.com/office/drawing/2014/main" id="{C95D8D3D-A53D-EA4D-B0F4-ECBB65D3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2" name="Rectangle 66">
              <a:extLst>
                <a:ext uri="{FF2B5EF4-FFF2-40B4-BE49-F238E27FC236}">
                  <a16:creationId xmlns:a16="http://schemas.microsoft.com/office/drawing/2014/main" id="{A4E2A39C-4CDC-A941-BF10-B2140A1B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3" name="Rectangle 67">
              <a:extLst>
                <a:ext uri="{FF2B5EF4-FFF2-40B4-BE49-F238E27FC236}">
                  <a16:creationId xmlns:a16="http://schemas.microsoft.com/office/drawing/2014/main" id="{EB3BD060-5723-2A47-9023-FE628ADC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4" name="Rectangle 68">
              <a:extLst>
                <a:ext uri="{FF2B5EF4-FFF2-40B4-BE49-F238E27FC236}">
                  <a16:creationId xmlns:a16="http://schemas.microsoft.com/office/drawing/2014/main" id="{1186814A-86F9-6242-BB8C-F9086C8C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5915" name="Group 75">
              <a:extLst>
                <a:ext uri="{FF2B5EF4-FFF2-40B4-BE49-F238E27FC236}">
                  <a16:creationId xmlns:a16="http://schemas.microsoft.com/office/drawing/2014/main" id="{9354FEAE-E478-0B4E-A6CA-CD51D8F91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920" cy="240"/>
              <a:chOff x="0" y="0"/>
              <a:chExt cx="1920" cy="240"/>
            </a:xfrm>
          </p:grpSpPr>
          <p:sp>
            <p:nvSpPr>
              <p:cNvPr id="35916" name="Rectangle 70">
                <a:extLst>
                  <a:ext uri="{FF2B5EF4-FFF2-40B4-BE49-F238E27FC236}">
                    <a16:creationId xmlns:a16="http://schemas.microsoft.com/office/drawing/2014/main" id="{504C1F4D-36B9-444B-B05F-73F8D15BF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5917" name="Rectangle 71">
                <a:extLst>
                  <a:ext uri="{FF2B5EF4-FFF2-40B4-BE49-F238E27FC236}">
                    <a16:creationId xmlns:a16="http://schemas.microsoft.com/office/drawing/2014/main" id="{0D99ED95-5FFB-A944-B713-0D6E3931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5918" name="Rectangle 72">
                <a:extLst>
                  <a:ext uri="{FF2B5EF4-FFF2-40B4-BE49-F238E27FC236}">
                    <a16:creationId xmlns:a16="http://schemas.microsoft.com/office/drawing/2014/main" id="{356B5951-D80E-EA4E-AF66-1C4147D23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5919" name="Rectangle 73">
                <a:extLst>
                  <a:ext uri="{FF2B5EF4-FFF2-40B4-BE49-F238E27FC236}">
                    <a16:creationId xmlns:a16="http://schemas.microsoft.com/office/drawing/2014/main" id="{EDFDF5B1-92D8-FD4F-B2E2-49990B783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5920" name="Rectangle 74">
                <a:extLst>
                  <a:ext uri="{FF2B5EF4-FFF2-40B4-BE49-F238E27FC236}">
                    <a16:creationId xmlns:a16="http://schemas.microsoft.com/office/drawing/2014/main" id="{1308933A-04F8-234C-AEA5-5C429C76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921" name="Rectangle 75">
                <a:extLst>
                  <a:ext uri="{FF2B5EF4-FFF2-40B4-BE49-F238E27FC236}">
                    <a16:creationId xmlns:a16="http://schemas.microsoft.com/office/drawing/2014/main" id="{E912519C-CC6E-AC49-BE57-B7780FF1A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5922" name="Rectangle 76">
                <a:extLst>
                  <a:ext uri="{FF2B5EF4-FFF2-40B4-BE49-F238E27FC236}">
                    <a16:creationId xmlns:a16="http://schemas.microsoft.com/office/drawing/2014/main" id="{316F8BE9-49D7-1144-AA05-E8167D584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5923" name="Rectangle 77">
                <a:extLst>
                  <a:ext uri="{FF2B5EF4-FFF2-40B4-BE49-F238E27FC236}">
                    <a16:creationId xmlns:a16="http://schemas.microsoft.com/office/drawing/2014/main" id="{F406443B-8E94-C046-8363-043ACC12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35924" name="Group 84">
              <a:extLst>
                <a:ext uri="{FF2B5EF4-FFF2-40B4-BE49-F238E27FC236}">
                  <a16:creationId xmlns:a16="http://schemas.microsoft.com/office/drawing/2014/main" id="{7B900E67-C8F1-5B42-844F-605F68136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240" cy="1920"/>
              <a:chOff x="0" y="0"/>
              <a:chExt cx="240" cy="1920"/>
            </a:xfrm>
          </p:grpSpPr>
          <p:sp>
            <p:nvSpPr>
              <p:cNvPr id="35925" name="Rectangle 79">
                <a:extLst>
                  <a:ext uri="{FF2B5EF4-FFF2-40B4-BE49-F238E27FC236}">
                    <a16:creationId xmlns:a16="http://schemas.microsoft.com/office/drawing/2014/main" id="{C43214AF-1D38-334E-9CD8-932989406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5926" name="Rectangle 80">
                <a:extLst>
                  <a:ext uri="{FF2B5EF4-FFF2-40B4-BE49-F238E27FC236}">
                    <a16:creationId xmlns:a16="http://schemas.microsoft.com/office/drawing/2014/main" id="{AB42D06E-2EB8-9944-BF3B-0DE20D7C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5927" name="Rectangle 81">
                <a:extLst>
                  <a:ext uri="{FF2B5EF4-FFF2-40B4-BE49-F238E27FC236}">
                    <a16:creationId xmlns:a16="http://schemas.microsoft.com/office/drawing/2014/main" id="{D092A9C0-D446-6543-9120-9640F38FB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5928" name="Rectangle 82">
                <a:extLst>
                  <a:ext uri="{FF2B5EF4-FFF2-40B4-BE49-F238E27FC236}">
                    <a16:creationId xmlns:a16="http://schemas.microsoft.com/office/drawing/2014/main" id="{2AD44884-680F-614A-BEA0-C3295C09C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5929" name="Rectangle 83">
                <a:extLst>
                  <a:ext uri="{FF2B5EF4-FFF2-40B4-BE49-F238E27FC236}">
                    <a16:creationId xmlns:a16="http://schemas.microsoft.com/office/drawing/2014/main" id="{71C4630F-66ED-8944-BD2D-3AACC50D3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930" name="Rectangle 84">
                <a:extLst>
                  <a:ext uri="{FF2B5EF4-FFF2-40B4-BE49-F238E27FC236}">
                    <a16:creationId xmlns:a16="http://schemas.microsoft.com/office/drawing/2014/main" id="{E92AC87A-A422-D54B-9A3D-5BB2E4DA8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5931" name="Rectangle 85">
                <a:extLst>
                  <a:ext uri="{FF2B5EF4-FFF2-40B4-BE49-F238E27FC236}">
                    <a16:creationId xmlns:a16="http://schemas.microsoft.com/office/drawing/2014/main" id="{AFC13628-B805-6F4F-AF84-3FDC67C91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5932" name="Rectangle 86">
                <a:extLst>
                  <a:ext uri="{FF2B5EF4-FFF2-40B4-BE49-F238E27FC236}">
                    <a16:creationId xmlns:a16="http://schemas.microsoft.com/office/drawing/2014/main" id="{4BABA764-CC0F-E04E-9B38-BF6CE9DB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5933" name="Group 93">
            <a:extLst>
              <a:ext uri="{FF2B5EF4-FFF2-40B4-BE49-F238E27FC236}">
                <a16:creationId xmlns:a16="http://schemas.microsoft.com/office/drawing/2014/main" id="{232A2DBA-BBBC-7748-B3E2-70A9CEE7A5EC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2833688"/>
            <a:ext cx="3524250" cy="3475037"/>
            <a:chOff x="0" y="0"/>
            <a:chExt cx="2220" cy="2189"/>
          </a:xfrm>
        </p:grpSpPr>
        <p:pic>
          <p:nvPicPr>
            <p:cNvPr id="35934" name="Picture 94" descr="zoulu">
              <a:extLst>
                <a:ext uri="{FF2B5EF4-FFF2-40B4-BE49-F238E27FC236}">
                  <a16:creationId xmlns:a16="http://schemas.microsoft.com/office/drawing/2014/main" id="{248A412C-EE2D-B14C-919B-4B8638F15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0"/>
              <a:ext cx="49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5" name="Rectangle 100">
              <a:extLst>
                <a:ext uri="{FF2B5EF4-FFF2-40B4-BE49-F238E27FC236}">
                  <a16:creationId xmlns:a16="http://schemas.microsoft.com/office/drawing/2014/main" id="{A4DAC4C7-FAE8-5244-B503-C3A825DB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912" cy="182"/>
            </a:xfrm>
            <a:prstGeom prst="rect">
              <a:avLst/>
            </a:prstGeom>
            <a:solidFill>
              <a:srgbClr val="C0C0C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(1,1)</a:t>
              </a:r>
            </a:p>
          </p:txBody>
        </p:sp>
      </p:grpSp>
      <p:grpSp>
        <p:nvGrpSpPr>
          <p:cNvPr id="35936" name="Group 96">
            <a:extLst>
              <a:ext uri="{FF2B5EF4-FFF2-40B4-BE49-F238E27FC236}">
                <a16:creationId xmlns:a16="http://schemas.microsoft.com/office/drawing/2014/main" id="{8A630A32-C334-584D-8F0F-C588C023479E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2840832"/>
            <a:ext cx="3544888" cy="3181350"/>
            <a:chOff x="-4" y="0"/>
            <a:chExt cx="2233" cy="2004"/>
          </a:xfrm>
        </p:grpSpPr>
        <p:sp>
          <p:nvSpPr>
            <p:cNvPr id="35937" name="Rectangle 170">
              <a:extLst>
                <a:ext uri="{FF2B5EF4-FFF2-40B4-BE49-F238E27FC236}">
                  <a16:creationId xmlns:a16="http://schemas.microsoft.com/office/drawing/2014/main" id="{F1B4D93A-2721-A843-9A9C-20190903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38" name="Picture 171" descr="zoulu">
              <a:extLst>
                <a:ext uri="{FF2B5EF4-FFF2-40B4-BE49-F238E27FC236}">
                  <a16:creationId xmlns:a16="http://schemas.microsoft.com/office/drawing/2014/main" id="{ACA5AD13-43EF-4247-AEAA-000149BCA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58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9" name="Rectangle 174">
              <a:extLst>
                <a:ext uri="{FF2B5EF4-FFF2-40B4-BE49-F238E27FC236}">
                  <a16:creationId xmlns:a16="http://schemas.microsoft.com/office/drawing/2014/main" id="{B242E8E2-1885-2448-A2A9-0FC68700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" y="1801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(2,1)</a:t>
              </a:r>
            </a:p>
          </p:txBody>
        </p:sp>
      </p:grpSp>
      <p:grpSp>
        <p:nvGrpSpPr>
          <p:cNvPr id="35940" name="Group 100">
            <a:extLst>
              <a:ext uri="{FF2B5EF4-FFF2-40B4-BE49-F238E27FC236}">
                <a16:creationId xmlns:a16="http://schemas.microsoft.com/office/drawing/2014/main" id="{5EF06FF5-6FB3-3A4F-ABEC-66570C1D9B2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205163"/>
            <a:ext cx="3538537" cy="2495550"/>
            <a:chOff x="0" y="0"/>
            <a:chExt cx="2229" cy="1572"/>
          </a:xfrm>
        </p:grpSpPr>
        <p:sp>
          <p:nvSpPr>
            <p:cNvPr id="35941" name="Rectangle 185">
              <a:extLst>
                <a:ext uri="{FF2B5EF4-FFF2-40B4-BE49-F238E27FC236}">
                  <a16:creationId xmlns:a16="http://schemas.microsoft.com/office/drawing/2014/main" id="{7E9B7DEE-0D6C-6241-B61B-0F32767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42" name="Picture 186" descr="zoulu">
              <a:extLst>
                <a:ext uri="{FF2B5EF4-FFF2-40B4-BE49-F238E27FC236}">
                  <a16:creationId xmlns:a16="http://schemas.microsoft.com/office/drawing/2014/main" id="{E77BE62F-E374-9C47-AC4C-299C72930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3" name="Rectangle 188">
              <a:extLst>
                <a:ext uri="{FF2B5EF4-FFF2-40B4-BE49-F238E27FC236}">
                  <a16:creationId xmlns:a16="http://schemas.microsoft.com/office/drawing/2014/main" id="{285BE859-777C-CA48-B5DF-360242FC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9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(3,1)</a:t>
              </a:r>
            </a:p>
          </p:txBody>
        </p:sp>
      </p:grpSp>
      <p:grpSp>
        <p:nvGrpSpPr>
          <p:cNvPr id="35944" name="Group 104">
            <a:extLst>
              <a:ext uri="{FF2B5EF4-FFF2-40B4-BE49-F238E27FC236}">
                <a16:creationId xmlns:a16="http://schemas.microsoft.com/office/drawing/2014/main" id="{94FBCB89-DC75-134C-BB27-7A718524DEC5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597275"/>
            <a:ext cx="3538537" cy="1779587"/>
            <a:chOff x="0" y="0"/>
            <a:chExt cx="2229" cy="1121"/>
          </a:xfrm>
        </p:grpSpPr>
        <p:sp>
          <p:nvSpPr>
            <p:cNvPr id="35945" name="Rectangle 193">
              <a:extLst>
                <a:ext uri="{FF2B5EF4-FFF2-40B4-BE49-F238E27FC236}">
                  <a16:creationId xmlns:a16="http://schemas.microsoft.com/office/drawing/2014/main" id="{4506AB7F-3889-3B40-A170-E5006FCD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46" name="Picture 194" descr="zoulu">
              <a:extLst>
                <a:ext uri="{FF2B5EF4-FFF2-40B4-BE49-F238E27FC236}">
                  <a16:creationId xmlns:a16="http://schemas.microsoft.com/office/drawing/2014/main" id="{285C14B1-F042-D24B-9C0C-B629E1302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7" name="Rectangle 195">
              <a:extLst>
                <a:ext uri="{FF2B5EF4-FFF2-40B4-BE49-F238E27FC236}">
                  <a16:creationId xmlns:a16="http://schemas.microsoft.com/office/drawing/2014/main" id="{4AE1F36B-D8C4-484C-A94A-94D688C5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8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(4,1)</a:t>
              </a:r>
            </a:p>
          </p:txBody>
        </p:sp>
      </p:grpSp>
      <p:grpSp>
        <p:nvGrpSpPr>
          <p:cNvPr id="35948" name="Group 108">
            <a:extLst>
              <a:ext uri="{FF2B5EF4-FFF2-40B4-BE49-F238E27FC236}">
                <a16:creationId xmlns:a16="http://schemas.microsoft.com/office/drawing/2014/main" id="{796F6DB5-B87D-874B-9C42-E9046F5D646B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967019"/>
            <a:ext cx="3538537" cy="1081088"/>
            <a:chOff x="0" y="0"/>
            <a:chExt cx="2229" cy="681"/>
          </a:xfrm>
        </p:grpSpPr>
        <p:sp>
          <p:nvSpPr>
            <p:cNvPr id="35949" name="Rectangle 198">
              <a:extLst>
                <a:ext uri="{FF2B5EF4-FFF2-40B4-BE49-F238E27FC236}">
                  <a16:creationId xmlns:a16="http://schemas.microsoft.com/office/drawing/2014/main" id="{E3291DF2-DE8D-0046-B150-558DA68E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50" name="Picture 199" descr="zoulu">
              <a:extLst>
                <a:ext uri="{FF2B5EF4-FFF2-40B4-BE49-F238E27FC236}">
                  <a16:creationId xmlns:a16="http://schemas.microsoft.com/office/drawing/2014/main" id="{5E25E034-7D4A-984C-A71B-EE5D806D9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1" name="Rectangle 200">
              <a:extLst>
                <a:ext uri="{FF2B5EF4-FFF2-40B4-BE49-F238E27FC236}">
                  <a16:creationId xmlns:a16="http://schemas.microsoft.com/office/drawing/2014/main" id="{6407DD52-A3EA-074D-A2BA-DD94BF54A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8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(5,1)</a:t>
              </a:r>
            </a:p>
          </p:txBody>
        </p:sp>
      </p:grpSp>
      <p:grpSp>
        <p:nvGrpSpPr>
          <p:cNvPr id="35952" name="Group 112">
            <a:extLst>
              <a:ext uri="{FF2B5EF4-FFF2-40B4-BE49-F238E27FC236}">
                <a16:creationId xmlns:a16="http://schemas.microsoft.com/office/drawing/2014/main" id="{8C5725D3-CD87-7943-B216-738246769B17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43400"/>
            <a:ext cx="3552825" cy="742950"/>
            <a:chOff x="0" y="0"/>
            <a:chExt cx="2238" cy="468"/>
          </a:xfrm>
        </p:grpSpPr>
        <p:sp>
          <p:nvSpPr>
            <p:cNvPr id="35953" name="Rectangle 203">
              <a:extLst>
                <a:ext uri="{FF2B5EF4-FFF2-40B4-BE49-F238E27FC236}">
                  <a16:creationId xmlns:a16="http://schemas.microsoft.com/office/drawing/2014/main" id="{0D68E7B3-79C9-F24A-B2C6-30BA9AF1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54" name="Picture 204" descr="zoulu">
              <a:extLst>
                <a:ext uri="{FF2B5EF4-FFF2-40B4-BE49-F238E27FC236}">
                  <a16:creationId xmlns:a16="http://schemas.microsoft.com/office/drawing/2014/main" id="{AA606B7A-F4EC-2549-9312-1D161A5B1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60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5" name="Rectangle 205">
              <a:extLst>
                <a:ext uri="{FF2B5EF4-FFF2-40B4-BE49-F238E27FC236}">
                  <a16:creationId xmlns:a16="http://schemas.microsoft.com/office/drawing/2014/main" id="{E2C78971-7A64-AE4F-9BB2-68C155869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(6,1)</a:t>
              </a:r>
            </a:p>
          </p:txBody>
        </p:sp>
      </p:grpSp>
      <p:grpSp>
        <p:nvGrpSpPr>
          <p:cNvPr id="35956" name="Group 116">
            <a:extLst>
              <a:ext uri="{FF2B5EF4-FFF2-40B4-BE49-F238E27FC236}">
                <a16:creationId xmlns:a16="http://schemas.microsoft.com/office/drawing/2014/main" id="{AFB3291E-E56A-DE42-B5DE-8D088FF3304D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4081463"/>
            <a:ext cx="3562350" cy="1376362"/>
            <a:chOff x="0" y="0"/>
            <a:chExt cx="2244" cy="867"/>
          </a:xfrm>
        </p:grpSpPr>
        <p:pic>
          <p:nvPicPr>
            <p:cNvPr id="35957" name="Picture 208" descr="zoulu">
              <a:extLst>
                <a:ext uri="{FF2B5EF4-FFF2-40B4-BE49-F238E27FC236}">
                  <a16:creationId xmlns:a16="http://schemas.microsoft.com/office/drawing/2014/main" id="{ADCF635B-900A-8346-B020-55C06E50C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659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8" name="Rectangle 209">
              <a:extLst>
                <a:ext uri="{FF2B5EF4-FFF2-40B4-BE49-F238E27FC236}">
                  <a16:creationId xmlns:a16="http://schemas.microsoft.com/office/drawing/2014/main" id="{7D72DFFB-37F9-1741-B0B7-DDEDE981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(7,1)</a:t>
              </a:r>
            </a:p>
          </p:txBody>
        </p:sp>
        <p:sp>
          <p:nvSpPr>
            <p:cNvPr id="35959" name="Rectangle 210">
              <a:extLst>
                <a:ext uri="{FF2B5EF4-FFF2-40B4-BE49-F238E27FC236}">
                  <a16:creationId xmlns:a16="http://schemas.microsoft.com/office/drawing/2014/main" id="{5D0958AB-EAD2-3D41-B1F2-43015D27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405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21" name="Rectangle 3">
            <a:extLst>
              <a:ext uri="{FF2B5EF4-FFF2-40B4-BE49-F238E27FC236}">
                <a16:creationId xmlns:a16="http://schemas.microsoft.com/office/drawing/2014/main" id="{6A459205-FF88-C64F-A090-099CB5062DF5}"/>
              </a:ext>
            </a:extLst>
          </p:cNvPr>
          <p:cNvSpPr txBox="1">
            <a:spLocks/>
          </p:cNvSpPr>
          <p:nvPr/>
        </p:nvSpPr>
        <p:spPr bwMode="auto">
          <a:xfrm>
            <a:off x="276023" y="255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>
            <a:extLst>
              <a:ext uri="{FF2B5EF4-FFF2-40B4-BE49-F238E27FC236}">
                <a16:creationId xmlns:a16="http://schemas.microsoft.com/office/drawing/2014/main" id="{81849D86-8DB3-2F4A-A016-A9B3BA3695B1}"/>
              </a:ext>
            </a:extLst>
          </p:cNvPr>
          <p:cNvGrpSpPr>
            <a:grpSpLocks/>
          </p:cNvGrpSpPr>
          <p:nvPr/>
        </p:nvGrpSpPr>
        <p:grpSpPr bwMode="auto">
          <a:xfrm>
            <a:off x="1043110" y="1495425"/>
            <a:ext cx="1477840" cy="4814888"/>
            <a:chOff x="0" y="0"/>
            <a:chExt cx="1056" cy="1392"/>
          </a:xfrm>
        </p:grpSpPr>
        <p:sp>
          <p:nvSpPr>
            <p:cNvPr id="36868" name="Line 4">
              <a:extLst>
                <a:ext uri="{FF2B5EF4-FFF2-40B4-BE49-F238E27FC236}">
                  <a16:creationId xmlns:a16="http://schemas.microsoft.com/office/drawing/2014/main" id="{1E47A52A-5E3C-3F47-8318-6074C8074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9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EA8A68BA-3139-1D4A-AC5F-0AC9CD4A3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0"/>
              <a:ext cx="0" cy="139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0" name="Line 6">
              <a:extLst>
                <a:ext uri="{FF2B5EF4-FFF2-40B4-BE49-F238E27FC236}">
                  <a16:creationId xmlns:a16="http://schemas.microsoft.com/office/drawing/2014/main" id="{DBF920F6-0E1D-2B4E-AD27-3292E8BFE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92"/>
              <a:ext cx="105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5E77D8E0-48D9-D745-827D-BF086316BBDC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347913"/>
            <a:ext cx="3505200" cy="3505200"/>
            <a:chOff x="0" y="0"/>
            <a:chExt cx="2208" cy="2208"/>
          </a:xfrm>
        </p:grpSpPr>
        <p:sp>
          <p:nvSpPr>
            <p:cNvPr id="36875" name="Rectangle 11">
              <a:extLst>
                <a:ext uri="{FF2B5EF4-FFF2-40B4-BE49-F238E27FC236}">
                  <a16:creationId xmlns:a16="http://schemas.microsoft.com/office/drawing/2014/main" id="{F9FC39D8-9D9F-B849-87B6-536D2173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Rectangle 12">
              <a:extLst>
                <a:ext uri="{FF2B5EF4-FFF2-40B4-BE49-F238E27FC236}">
                  <a16:creationId xmlns:a16="http://schemas.microsoft.com/office/drawing/2014/main" id="{9F2F16DD-2A79-C046-8F11-654158F9E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7" name="Rectangle 13">
              <a:extLst>
                <a:ext uri="{FF2B5EF4-FFF2-40B4-BE49-F238E27FC236}">
                  <a16:creationId xmlns:a16="http://schemas.microsoft.com/office/drawing/2014/main" id="{4F0B5A51-9ED0-C045-8334-BFDC43EEE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Rectangle 14">
              <a:extLst>
                <a:ext uri="{FF2B5EF4-FFF2-40B4-BE49-F238E27FC236}">
                  <a16:creationId xmlns:a16="http://schemas.microsoft.com/office/drawing/2014/main" id="{81B4CEE2-A3B8-AE40-9C4C-1B9E1D7C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Rectangle 15">
              <a:extLst>
                <a:ext uri="{FF2B5EF4-FFF2-40B4-BE49-F238E27FC236}">
                  <a16:creationId xmlns:a16="http://schemas.microsoft.com/office/drawing/2014/main" id="{EE315724-57E8-1B4C-A490-042FA4D6A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3015F737-38A1-4E44-B1A5-B99C8E08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1" name="Rectangle 17">
              <a:extLst>
                <a:ext uri="{FF2B5EF4-FFF2-40B4-BE49-F238E27FC236}">
                  <a16:creationId xmlns:a16="http://schemas.microsoft.com/office/drawing/2014/main" id="{79F23666-3720-3044-847C-8A19408F4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2" name="Rectangle 18">
              <a:extLst>
                <a:ext uri="{FF2B5EF4-FFF2-40B4-BE49-F238E27FC236}">
                  <a16:creationId xmlns:a16="http://schemas.microsoft.com/office/drawing/2014/main" id="{C4104E4F-F3D7-D84A-B046-12F11515B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DE51E8F4-61BC-D04F-8B8F-BCDCABA2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264AF628-5783-BE4C-9D1E-99BD0E1F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5" name="Rectangle 21">
              <a:extLst>
                <a:ext uri="{FF2B5EF4-FFF2-40B4-BE49-F238E27FC236}">
                  <a16:creationId xmlns:a16="http://schemas.microsoft.com/office/drawing/2014/main" id="{79F0B924-75EE-894E-8296-18ADCCFB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6" name="Rectangle 22">
              <a:extLst>
                <a:ext uri="{FF2B5EF4-FFF2-40B4-BE49-F238E27FC236}">
                  <a16:creationId xmlns:a16="http://schemas.microsoft.com/office/drawing/2014/main" id="{1730B4A6-D26A-2447-9CC4-F8CD7BED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7" name="Rectangle 23">
              <a:extLst>
                <a:ext uri="{FF2B5EF4-FFF2-40B4-BE49-F238E27FC236}">
                  <a16:creationId xmlns:a16="http://schemas.microsoft.com/office/drawing/2014/main" id="{150B96E7-FED4-3249-8544-B5923348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8" name="Rectangle 24">
              <a:extLst>
                <a:ext uri="{FF2B5EF4-FFF2-40B4-BE49-F238E27FC236}">
                  <a16:creationId xmlns:a16="http://schemas.microsoft.com/office/drawing/2014/main" id="{2DF119F8-0C7B-2046-8308-322332FA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9" name="Rectangle 25">
              <a:extLst>
                <a:ext uri="{FF2B5EF4-FFF2-40B4-BE49-F238E27FC236}">
                  <a16:creationId xmlns:a16="http://schemas.microsoft.com/office/drawing/2014/main" id="{7E263441-B7AA-7A4A-8022-095EA5FD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0" name="Rectangle 26">
              <a:extLst>
                <a:ext uri="{FF2B5EF4-FFF2-40B4-BE49-F238E27FC236}">
                  <a16:creationId xmlns:a16="http://schemas.microsoft.com/office/drawing/2014/main" id="{A9AF0747-A093-AA44-A406-56B346AB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1" name="Rectangle 27">
              <a:extLst>
                <a:ext uri="{FF2B5EF4-FFF2-40B4-BE49-F238E27FC236}">
                  <a16:creationId xmlns:a16="http://schemas.microsoft.com/office/drawing/2014/main" id="{8D1B1851-EA45-904D-B7EE-5DB2B967A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7451445B-C10E-E04E-B657-47D309C06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2D1A2DED-83A5-4B40-B26D-C021C394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4" name="Rectangle 30">
              <a:extLst>
                <a:ext uri="{FF2B5EF4-FFF2-40B4-BE49-F238E27FC236}">
                  <a16:creationId xmlns:a16="http://schemas.microsoft.com/office/drawing/2014/main" id="{16D5C256-182D-844C-94D0-CC234B12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5" name="Rectangle 31">
              <a:extLst>
                <a:ext uri="{FF2B5EF4-FFF2-40B4-BE49-F238E27FC236}">
                  <a16:creationId xmlns:a16="http://schemas.microsoft.com/office/drawing/2014/main" id="{A939AE85-EC74-F647-BED7-4B86428B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6" name="Rectangle 32">
              <a:extLst>
                <a:ext uri="{FF2B5EF4-FFF2-40B4-BE49-F238E27FC236}">
                  <a16:creationId xmlns:a16="http://schemas.microsoft.com/office/drawing/2014/main" id="{7DF7C1CD-B94D-4740-9B3F-88FB8545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7" name="Rectangle 33">
              <a:extLst>
                <a:ext uri="{FF2B5EF4-FFF2-40B4-BE49-F238E27FC236}">
                  <a16:creationId xmlns:a16="http://schemas.microsoft.com/office/drawing/2014/main" id="{9A5A142C-6BB5-B94E-A393-1A8C08C8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8" name="Rectangle 34">
              <a:extLst>
                <a:ext uri="{FF2B5EF4-FFF2-40B4-BE49-F238E27FC236}">
                  <a16:creationId xmlns:a16="http://schemas.microsoft.com/office/drawing/2014/main" id="{93A14A38-FE6E-DA45-89CE-3173CDBF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Rectangle 35">
              <a:extLst>
                <a:ext uri="{FF2B5EF4-FFF2-40B4-BE49-F238E27FC236}">
                  <a16:creationId xmlns:a16="http://schemas.microsoft.com/office/drawing/2014/main" id="{3EB7FEBD-9F27-D046-A6B3-C923537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0" name="Rectangle 36">
              <a:extLst>
                <a:ext uri="{FF2B5EF4-FFF2-40B4-BE49-F238E27FC236}">
                  <a16:creationId xmlns:a16="http://schemas.microsoft.com/office/drawing/2014/main" id="{B185C05C-D27B-2F49-A12C-71E4DD17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1" name="Rectangle 37">
              <a:extLst>
                <a:ext uri="{FF2B5EF4-FFF2-40B4-BE49-F238E27FC236}">
                  <a16:creationId xmlns:a16="http://schemas.microsoft.com/office/drawing/2014/main" id="{2BB57351-31AD-E847-9985-31B436DA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2" name="Rectangle 38">
              <a:extLst>
                <a:ext uri="{FF2B5EF4-FFF2-40B4-BE49-F238E27FC236}">
                  <a16:creationId xmlns:a16="http://schemas.microsoft.com/office/drawing/2014/main" id="{D965B17D-1445-5F48-B911-35CB541C2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3" name="Rectangle 39">
              <a:extLst>
                <a:ext uri="{FF2B5EF4-FFF2-40B4-BE49-F238E27FC236}">
                  <a16:creationId xmlns:a16="http://schemas.microsoft.com/office/drawing/2014/main" id="{A0849C57-019F-E04D-8B67-74432FD0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4" name="Rectangle 40">
              <a:extLst>
                <a:ext uri="{FF2B5EF4-FFF2-40B4-BE49-F238E27FC236}">
                  <a16:creationId xmlns:a16="http://schemas.microsoft.com/office/drawing/2014/main" id="{65ABCADA-1B2A-E840-A547-4C8D87F42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5" name="Rectangle 41">
              <a:extLst>
                <a:ext uri="{FF2B5EF4-FFF2-40B4-BE49-F238E27FC236}">
                  <a16:creationId xmlns:a16="http://schemas.microsoft.com/office/drawing/2014/main" id="{6DCD1794-4EB1-554E-BCDA-7BF2306D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6" name="Rectangle 42">
              <a:extLst>
                <a:ext uri="{FF2B5EF4-FFF2-40B4-BE49-F238E27FC236}">
                  <a16:creationId xmlns:a16="http://schemas.microsoft.com/office/drawing/2014/main" id="{84E31189-E63F-4F46-9BA2-7A9625FF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7" name="Rectangle 43">
              <a:extLst>
                <a:ext uri="{FF2B5EF4-FFF2-40B4-BE49-F238E27FC236}">
                  <a16:creationId xmlns:a16="http://schemas.microsoft.com/office/drawing/2014/main" id="{A5ACDE3F-87E6-9A4B-A2E3-C888DC79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8" name="Rectangle 44">
              <a:extLst>
                <a:ext uri="{FF2B5EF4-FFF2-40B4-BE49-F238E27FC236}">
                  <a16:creationId xmlns:a16="http://schemas.microsoft.com/office/drawing/2014/main" id="{F5A78FE5-A640-3345-8E2F-8C4414D4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9" name="Rectangle 45">
              <a:extLst>
                <a:ext uri="{FF2B5EF4-FFF2-40B4-BE49-F238E27FC236}">
                  <a16:creationId xmlns:a16="http://schemas.microsoft.com/office/drawing/2014/main" id="{7A38D8D6-8907-2B4B-9662-B0C1CEB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0" name="Rectangle 46">
              <a:extLst>
                <a:ext uri="{FF2B5EF4-FFF2-40B4-BE49-F238E27FC236}">
                  <a16:creationId xmlns:a16="http://schemas.microsoft.com/office/drawing/2014/main" id="{2AC6D349-45A8-0248-969D-F3049F93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1" name="Rectangle 47">
              <a:extLst>
                <a:ext uri="{FF2B5EF4-FFF2-40B4-BE49-F238E27FC236}">
                  <a16:creationId xmlns:a16="http://schemas.microsoft.com/office/drawing/2014/main" id="{ADA38B12-0743-EC40-9017-5E53FB6A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2" name="Rectangle 48">
              <a:extLst>
                <a:ext uri="{FF2B5EF4-FFF2-40B4-BE49-F238E27FC236}">
                  <a16:creationId xmlns:a16="http://schemas.microsoft.com/office/drawing/2014/main" id="{F631568F-0CF2-6048-AB32-3AEF85CF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3" name="Rectangle 49">
              <a:extLst>
                <a:ext uri="{FF2B5EF4-FFF2-40B4-BE49-F238E27FC236}">
                  <a16:creationId xmlns:a16="http://schemas.microsoft.com/office/drawing/2014/main" id="{F532245D-2B47-A84E-98DB-E0A791A1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4" name="Rectangle 50">
              <a:extLst>
                <a:ext uri="{FF2B5EF4-FFF2-40B4-BE49-F238E27FC236}">
                  <a16:creationId xmlns:a16="http://schemas.microsoft.com/office/drawing/2014/main" id="{C4DCFCF0-001B-2543-B476-9E9D0A4F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5" name="Rectangle 51">
              <a:extLst>
                <a:ext uri="{FF2B5EF4-FFF2-40B4-BE49-F238E27FC236}">
                  <a16:creationId xmlns:a16="http://schemas.microsoft.com/office/drawing/2014/main" id="{DF62D604-AAE3-B34D-9DDA-8B5ADC9A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6" name="Rectangle 52">
              <a:extLst>
                <a:ext uri="{FF2B5EF4-FFF2-40B4-BE49-F238E27FC236}">
                  <a16:creationId xmlns:a16="http://schemas.microsoft.com/office/drawing/2014/main" id="{F9C3E46E-0504-0C41-B9BF-D6FC0FA35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7" name="Rectangle 53">
              <a:extLst>
                <a:ext uri="{FF2B5EF4-FFF2-40B4-BE49-F238E27FC236}">
                  <a16:creationId xmlns:a16="http://schemas.microsoft.com/office/drawing/2014/main" id="{8AF8729E-113D-0941-9B4C-A675DE61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8" name="Rectangle 54">
              <a:extLst>
                <a:ext uri="{FF2B5EF4-FFF2-40B4-BE49-F238E27FC236}">
                  <a16:creationId xmlns:a16="http://schemas.microsoft.com/office/drawing/2014/main" id="{E04C33A2-5C92-7B45-B714-2DE83E96D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9" name="Rectangle 55">
              <a:extLst>
                <a:ext uri="{FF2B5EF4-FFF2-40B4-BE49-F238E27FC236}">
                  <a16:creationId xmlns:a16="http://schemas.microsoft.com/office/drawing/2014/main" id="{237B32E3-48E5-EB4D-951A-1F4728C04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0" name="Rectangle 56">
              <a:extLst>
                <a:ext uri="{FF2B5EF4-FFF2-40B4-BE49-F238E27FC236}">
                  <a16:creationId xmlns:a16="http://schemas.microsoft.com/office/drawing/2014/main" id="{0CD48943-B2E6-1F4E-B5DF-080E9C1B2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1" name="Rectangle 57">
              <a:extLst>
                <a:ext uri="{FF2B5EF4-FFF2-40B4-BE49-F238E27FC236}">
                  <a16:creationId xmlns:a16="http://schemas.microsoft.com/office/drawing/2014/main" id="{57AD68C0-517D-E941-8FBD-6ADD4327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2" name="Rectangle 58">
              <a:extLst>
                <a:ext uri="{FF2B5EF4-FFF2-40B4-BE49-F238E27FC236}">
                  <a16:creationId xmlns:a16="http://schemas.microsoft.com/office/drawing/2014/main" id="{82227796-BFF2-D743-A72D-CCFAFCEE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3" name="Rectangle 59">
              <a:extLst>
                <a:ext uri="{FF2B5EF4-FFF2-40B4-BE49-F238E27FC236}">
                  <a16:creationId xmlns:a16="http://schemas.microsoft.com/office/drawing/2014/main" id="{757A41B1-A19D-1E44-8F8E-D61AC622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4" name="Rectangle 60">
              <a:extLst>
                <a:ext uri="{FF2B5EF4-FFF2-40B4-BE49-F238E27FC236}">
                  <a16:creationId xmlns:a16="http://schemas.microsoft.com/office/drawing/2014/main" id="{BF19ED40-A041-E24B-BCB1-9F3A5D88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5" name="Rectangle 61">
              <a:extLst>
                <a:ext uri="{FF2B5EF4-FFF2-40B4-BE49-F238E27FC236}">
                  <a16:creationId xmlns:a16="http://schemas.microsoft.com/office/drawing/2014/main" id="{7DB1A08A-5F58-804C-8891-3EAC0303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6" name="Rectangle 62">
              <a:extLst>
                <a:ext uri="{FF2B5EF4-FFF2-40B4-BE49-F238E27FC236}">
                  <a16:creationId xmlns:a16="http://schemas.microsoft.com/office/drawing/2014/main" id="{F3BFC5A1-DE23-DB43-845E-56302CC7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7" name="Rectangle 63">
              <a:extLst>
                <a:ext uri="{FF2B5EF4-FFF2-40B4-BE49-F238E27FC236}">
                  <a16:creationId xmlns:a16="http://schemas.microsoft.com/office/drawing/2014/main" id="{92741E82-888C-5549-804D-32849D8D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8" name="Rectangle 64">
              <a:extLst>
                <a:ext uri="{FF2B5EF4-FFF2-40B4-BE49-F238E27FC236}">
                  <a16:creationId xmlns:a16="http://schemas.microsoft.com/office/drawing/2014/main" id="{8D0AB3C6-D8D9-D24F-9933-5B5B86DC8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9" name="Rectangle 65">
              <a:extLst>
                <a:ext uri="{FF2B5EF4-FFF2-40B4-BE49-F238E27FC236}">
                  <a16:creationId xmlns:a16="http://schemas.microsoft.com/office/drawing/2014/main" id="{ADABB62B-B7F2-AC44-8CB6-6BB0430BC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0" name="Rectangle 66">
              <a:extLst>
                <a:ext uri="{FF2B5EF4-FFF2-40B4-BE49-F238E27FC236}">
                  <a16:creationId xmlns:a16="http://schemas.microsoft.com/office/drawing/2014/main" id="{CB56F2AA-D04B-7348-BA99-122D71EAC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1" name="Rectangle 67">
              <a:extLst>
                <a:ext uri="{FF2B5EF4-FFF2-40B4-BE49-F238E27FC236}">
                  <a16:creationId xmlns:a16="http://schemas.microsoft.com/office/drawing/2014/main" id="{B3E1C35D-9500-FF48-A3C8-CD74FA60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2" name="Rectangle 68">
              <a:extLst>
                <a:ext uri="{FF2B5EF4-FFF2-40B4-BE49-F238E27FC236}">
                  <a16:creationId xmlns:a16="http://schemas.microsoft.com/office/drawing/2014/main" id="{72E967B9-BB9E-B743-B7CF-64A12BC3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3" name="Rectangle 69">
              <a:extLst>
                <a:ext uri="{FF2B5EF4-FFF2-40B4-BE49-F238E27FC236}">
                  <a16:creationId xmlns:a16="http://schemas.microsoft.com/office/drawing/2014/main" id="{A5CDB012-834A-5947-A223-E8434BCE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4" name="Rectangle 70">
              <a:extLst>
                <a:ext uri="{FF2B5EF4-FFF2-40B4-BE49-F238E27FC236}">
                  <a16:creationId xmlns:a16="http://schemas.microsoft.com/office/drawing/2014/main" id="{B7DAD2F8-769E-D248-9238-399C08B1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5" name="Rectangle 71">
              <a:extLst>
                <a:ext uri="{FF2B5EF4-FFF2-40B4-BE49-F238E27FC236}">
                  <a16:creationId xmlns:a16="http://schemas.microsoft.com/office/drawing/2014/main" id="{56FB9428-02EE-2D44-B962-D143685D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6" name="Rectangle 72">
              <a:extLst>
                <a:ext uri="{FF2B5EF4-FFF2-40B4-BE49-F238E27FC236}">
                  <a16:creationId xmlns:a16="http://schemas.microsoft.com/office/drawing/2014/main" id="{C994684C-4666-9844-9C0F-9AA90D93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7" name="Rectangle 73">
              <a:extLst>
                <a:ext uri="{FF2B5EF4-FFF2-40B4-BE49-F238E27FC236}">
                  <a16:creationId xmlns:a16="http://schemas.microsoft.com/office/drawing/2014/main" id="{903AAC63-3223-D14E-BB7F-3655312D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8" name="Rectangle 74">
              <a:extLst>
                <a:ext uri="{FF2B5EF4-FFF2-40B4-BE49-F238E27FC236}">
                  <a16:creationId xmlns:a16="http://schemas.microsoft.com/office/drawing/2014/main" id="{E474A525-DB75-5247-AC42-A5DA744D2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939" name="Group 75">
              <a:extLst>
                <a:ext uri="{FF2B5EF4-FFF2-40B4-BE49-F238E27FC236}">
                  <a16:creationId xmlns:a16="http://schemas.microsoft.com/office/drawing/2014/main" id="{32BA9F7E-EDFC-D743-8D86-24892B78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920" cy="240"/>
              <a:chOff x="0" y="0"/>
              <a:chExt cx="1920" cy="240"/>
            </a:xfrm>
          </p:grpSpPr>
          <p:sp>
            <p:nvSpPr>
              <p:cNvPr id="36940" name="Rectangle 76">
                <a:extLst>
                  <a:ext uri="{FF2B5EF4-FFF2-40B4-BE49-F238E27FC236}">
                    <a16:creationId xmlns:a16="http://schemas.microsoft.com/office/drawing/2014/main" id="{95D4FF61-C862-E848-AC66-3D0BA8726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6941" name="Rectangle 77">
                <a:extLst>
                  <a:ext uri="{FF2B5EF4-FFF2-40B4-BE49-F238E27FC236}">
                    <a16:creationId xmlns:a16="http://schemas.microsoft.com/office/drawing/2014/main" id="{349C3B1A-7AC3-BF48-A905-12EF7688A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6942" name="Rectangle 78">
                <a:extLst>
                  <a:ext uri="{FF2B5EF4-FFF2-40B4-BE49-F238E27FC236}">
                    <a16:creationId xmlns:a16="http://schemas.microsoft.com/office/drawing/2014/main" id="{8F9D0FCA-9253-3D42-96A2-E9671A168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6943" name="Rectangle 79">
                <a:extLst>
                  <a:ext uri="{FF2B5EF4-FFF2-40B4-BE49-F238E27FC236}">
                    <a16:creationId xmlns:a16="http://schemas.microsoft.com/office/drawing/2014/main" id="{01C2745D-97AE-3C45-A5EA-8E6F45E6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6944" name="Rectangle 80">
                <a:extLst>
                  <a:ext uri="{FF2B5EF4-FFF2-40B4-BE49-F238E27FC236}">
                    <a16:creationId xmlns:a16="http://schemas.microsoft.com/office/drawing/2014/main" id="{BFEB5906-B2F2-3245-A9C4-154EDC3EC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6945" name="Rectangle 81">
                <a:extLst>
                  <a:ext uri="{FF2B5EF4-FFF2-40B4-BE49-F238E27FC236}">
                    <a16:creationId xmlns:a16="http://schemas.microsoft.com/office/drawing/2014/main" id="{FD9B9BA4-2971-EF4B-A282-5FA796A01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946" name="Rectangle 82">
                <a:extLst>
                  <a:ext uri="{FF2B5EF4-FFF2-40B4-BE49-F238E27FC236}">
                    <a16:creationId xmlns:a16="http://schemas.microsoft.com/office/drawing/2014/main" id="{4AC67EAF-E798-444D-9CC5-9CD4CDD5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6947" name="Rectangle 83">
                <a:extLst>
                  <a:ext uri="{FF2B5EF4-FFF2-40B4-BE49-F238E27FC236}">
                    <a16:creationId xmlns:a16="http://schemas.microsoft.com/office/drawing/2014/main" id="{A1A79798-59C4-AE48-AAF7-FA097A97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36948" name="Group 84">
              <a:extLst>
                <a:ext uri="{FF2B5EF4-FFF2-40B4-BE49-F238E27FC236}">
                  <a16:creationId xmlns:a16="http://schemas.microsoft.com/office/drawing/2014/main" id="{8E55A8BC-57BF-3245-9ECB-42EA28054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240" cy="1920"/>
              <a:chOff x="0" y="0"/>
              <a:chExt cx="240" cy="1920"/>
            </a:xfrm>
          </p:grpSpPr>
          <p:sp>
            <p:nvSpPr>
              <p:cNvPr id="36949" name="Rectangle 85">
                <a:extLst>
                  <a:ext uri="{FF2B5EF4-FFF2-40B4-BE49-F238E27FC236}">
                    <a16:creationId xmlns:a16="http://schemas.microsoft.com/office/drawing/2014/main" id="{A895F45A-8FA1-DF47-86B2-B925A9F32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6950" name="Rectangle 86">
                <a:extLst>
                  <a:ext uri="{FF2B5EF4-FFF2-40B4-BE49-F238E27FC236}">
                    <a16:creationId xmlns:a16="http://schemas.microsoft.com/office/drawing/2014/main" id="{099418C7-9F4C-AB45-9673-504668EF9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6951" name="Rectangle 87">
                <a:extLst>
                  <a:ext uri="{FF2B5EF4-FFF2-40B4-BE49-F238E27FC236}">
                    <a16:creationId xmlns:a16="http://schemas.microsoft.com/office/drawing/2014/main" id="{3375BEA2-7D8D-794F-A8F1-C2DE4BFD6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6952" name="Rectangle 88">
                <a:extLst>
                  <a:ext uri="{FF2B5EF4-FFF2-40B4-BE49-F238E27FC236}">
                    <a16:creationId xmlns:a16="http://schemas.microsoft.com/office/drawing/2014/main" id="{641406B1-28A7-0F40-B78D-6D6E88106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6953" name="Rectangle 89">
                <a:extLst>
                  <a:ext uri="{FF2B5EF4-FFF2-40B4-BE49-F238E27FC236}">
                    <a16:creationId xmlns:a16="http://schemas.microsoft.com/office/drawing/2014/main" id="{F643F051-2B15-2249-A224-099973F51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6954" name="Rectangle 90">
                <a:extLst>
                  <a:ext uri="{FF2B5EF4-FFF2-40B4-BE49-F238E27FC236}">
                    <a16:creationId xmlns:a16="http://schemas.microsoft.com/office/drawing/2014/main" id="{611E7116-4CAC-F34D-BB0C-DCDF28394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955" name="Rectangle 91">
                <a:extLst>
                  <a:ext uri="{FF2B5EF4-FFF2-40B4-BE49-F238E27FC236}">
                    <a16:creationId xmlns:a16="http://schemas.microsoft.com/office/drawing/2014/main" id="{41AC5222-AFF8-8341-9F6B-467B40F02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6956" name="Rectangle 92">
                <a:extLst>
                  <a:ext uri="{FF2B5EF4-FFF2-40B4-BE49-F238E27FC236}">
                    <a16:creationId xmlns:a16="http://schemas.microsoft.com/office/drawing/2014/main" id="{072066F9-232E-3440-9F86-F33B7AB5B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6957" name="Group 93">
            <a:extLst>
              <a:ext uri="{FF2B5EF4-FFF2-40B4-BE49-F238E27FC236}">
                <a16:creationId xmlns:a16="http://schemas.microsoft.com/office/drawing/2014/main" id="{FE92CDC8-E1DE-C144-BA36-40642461914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2822575"/>
            <a:ext cx="3567112" cy="3473450"/>
            <a:chOff x="0" y="0"/>
            <a:chExt cx="2247" cy="2188"/>
          </a:xfrm>
        </p:grpSpPr>
        <p:sp>
          <p:nvSpPr>
            <p:cNvPr id="36958" name="Rectangle 95">
              <a:extLst>
                <a:ext uri="{FF2B5EF4-FFF2-40B4-BE49-F238E27FC236}">
                  <a16:creationId xmlns:a16="http://schemas.microsoft.com/office/drawing/2014/main" id="{1F310348-B14F-F842-89A5-FE7BDBD4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6"/>
              <a:ext cx="912" cy="182"/>
            </a:xfrm>
            <a:prstGeom prst="rect">
              <a:avLst/>
            </a:prstGeom>
            <a:solidFill>
              <a:srgbClr val="C0C0C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(1,1)</a:t>
              </a:r>
            </a:p>
          </p:txBody>
        </p:sp>
        <p:sp>
          <p:nvSpPr>
            <p:cNvPr id="36959" name="Rectangle 97">
              <a:extLst>
                <a:ext uri="{FF2B5EF4-FFF2-40B4-BE49-F238E27FC236}">
                  <a16:creationId xmlns:a16="http://schemas.microsoft.com/office/drawing/2014/main" id="{898089EC-88D2-9E46-8517-72A2D7AAA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0" name="Rectangle 99">
              <a:extLst>
                <a:ext uri="{FF2B5EF4-FFF2-40B4-BE49-F238E27FC236}">
                  <a16:creationId xmlns:a16="http://schemas.microsoft.com/office/drawing/2014/main" id="{67548D22-4D16-8E41-A4DB-6539AF5B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1803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(2,1)</a:t>
              </a:r>
            </a:p>
          </p:txBody>
        </p:sp>
        <p:sp>
          <p:nvSpPr>
            <p:cNvPr id="36961" name="Rectangle 101">
              <a:extLst>
                <a:ext uri="{FF2B5EF4-FFF2-40B4-BE49-F238E27FC236}">
                  <a16:creationId xmlns:a16="http://schemas.microsoft.com/office/drawing/2014/main" id="{4DB4E8BF-F11A-D64C-A860-74322260B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42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2" name="Rectangle 103">
              <a:extLst>
                <a:ext uri="{FF2B5EF4-FFF2-40B4-BE49-F238E27FC236}">
                  <a16:creationId xmlns:a16="http://schemas.microsoft.com/office/drawing/2014/main" id="{0D589458-679E-B640-A9C3-3A9941F3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02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(3,1)</a:t>
              </a:r>
            </a:p>
          </p:txBody>
        </p:sp>
        <p:sp>
          <p:nvSpPr>
            <p:cNvPr id="36963" name="Rectangle 105">
              <a:extLst>
                <a:ext uri="{FF2B5EF4-FFF2-40B4-BE49-F238E27FC236}">
                  <a16:creationId xmlns:a16="http://schemas.microsoft.com/office/drawing/2014/main" id="{BE70C2E8-BA4B-6040-A229-ACE45330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482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4" name="Rectangle 107">
              <a:extLst>
                <a:ext uri="{FF2B5EF4-FFF2-40B4-BE49-F238E27FC236}">
                  <a16:creationId xmlns:a16="http://schemas.microsoft.com/office/drawing/2014/main" id="{3EF5A18C-2CB3-7548-A4F1-870E94A4D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0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(4,1)</a:t>
              </a:r>
            </a:p>
          </p:txBody>
        </p:sp>
        <p:sp>
          <p:nvSpPr>
            <p:cNvPr id="36965" name="Rectangle 109">
              <a:extLst>
                <a:ext uri="{FF2B5EF4-FFF2-40B4-BE49-F238E27FC236}">
                  <a16:creationId xmlns:a16="http://schemas.microsoft.com/office/drawing/2014/main" id="{3496B7F7-EDFA-674A-934B-F3FCEF96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71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6" name="Rectangle 111">
              <a:extLst>
                <a:ext uri="{FF2B5EF4-FFF2-40B4-BE49-F238E27FC236}">
                  <a16:creationId xmlns:a16="http://schemas.microsoft.com/office/drawing/2014/main" id="{F1B65C8F-380E-A643-8861-182065DD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7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(5,1)</a:t>
              </a:r>
            </a:p>
          </p:txBody>
        </p:sp>
        <p:sp>
          <p:nvSpPr>
            <p:cNvPr id="36967" name="Rectangle 113">
              <a:extLst>
                <a:ext uri="{FF2B5EF4-FFF2-40B4-BE49-F238E27FC236}">
                  <a16:creationId xmlns:a16="http://schemas.microsoft.com/office/drawing/2014/main" id="{1FDAA56B-0C5F-F445-9780-12AAD4F2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95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8" name="Rectangle 115">
              <a:extLst>
                <a:ext uri="{FF2B5EF4-FFF2-40B4-BE49-F238E27FC236}">
                  <a16:creationId xmlns:a16="http://schemas.microsoft.com/office/drawing/2014/main" id="{8C9F698F-0F40-3442-9F32-B7FDCAD0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95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(6,1)</a:t>
              </a:r>
            </a:p>
          </p:txBody>
        </p:sp>
        <p:sp>
          <p:nvSpPr>
            <p:cNvPr id="36969" name="Rectangle 118">
              <a:extLst>
                <a:ext uri="{FF2B5EF4-FFF2-40B4-BE49-F238E27FC236}">
                  <a16:creationId xmlns:a16="http://schemas.microsoft.com/office/drawing/2014/main" id="{263215E0-7C12-6646-86EB-CEEBCAD8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794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(7,1)</a:t>
              </a:r>
            </a:p>
          </p:txBody>
        </p:sp>
        <p:sp>
          <p:nvSpPr>
            <p:cNvPr id="36970" name="Rectangle 119">
              <a:extLst>
                <a:ext uri="{FF2B5EF4-FFF2-40B4-BE49-F238E27FC236}">
                  <a16:creationId xmlns:a16="http://schemas.microsoft.com/office/drawing/2014/main" id="{4041E4C1-2AFD-0E4A-A5AA-FE81D57E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119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71" name="Group 107">
            <a:extLst>
              <a:ext uri="{FF2B5EF4-FFF2-40B4-BE49-F238E27FC236}">
                <a16:creationId xmlns:a16="http://schemas.microsoft.com/office/drawing/2014/main" id="{CE82A5C9-9056-954D-BA46-B8636306214E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4067175"/>
            <a:ext cx="3573463" cy="1398588"/>
            <a:chOff x="0" y="0"/>
            <a:chExt cx="2251" cy="881"/>
          </a:xfrm>
        </p:grpSpPr>
        <p:sp>
          <p:nvSpPr>
            <p:cNvPr id="36972" name="Rectangle 120">
              <a:extLst>
                <a:ext uri="{FF2B5EF4-FFF2-40B4-BE49-F238E27FC236}">
                  <a16:creationId xmlns:a16="http://schemas.microsoft.com/office/drawing/2014/main" id="{472698FD-39A4-F449-B670-FD7E5F28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654"/>
              <a:ext cx="22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</a:rPr>
                <a:t>#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6973" name="Rectangle 125">
              <a:extLst>
                <a:ext uri="{FF2B5EF4-FFF2-40B4-BE49-F238E27FC236}">
                  <a16:creationId xmlns:a16="http://schemas.microsoft.com/office/drawing/2014/main" id="{C208EFAB-636A-A54B-A41F-E5F72414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pic>
          <p:nvPicPr>
            <p:cNvPr id="36974" name="Picture 117" descr="zoulu">
              <a:extLst>
                <a:ext uri="{FF2B5EF4-FFF2-40B4-BE49-F238E27FC236}">
                  <a16:creationId xmlns:a16="http://schemas.microsoft.com/office/drawing/2014/main" id="{91102F8C-74F9-FE4C-BB2A-DA334808B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423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975" name="Group 111">
            <a:extLst>
              <a:ext uri="{FF2B5EF4-FFF2-40B4-BE49-F238E27FC236}">
                <a16:creationId xmlns:a16="http://schemas.microsoft.com/office/drawing/2014/main" id="{8D62117B-86FF-6B4F-9080-37D2459D4A80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56100"/>
            <a:ext cx="3573462" cy="735013"/>
            <a:chOff x="0" y="0"/>
            <a:chExt cx="2251" cy="463"/>
          </a:xfrm>
        </p:grpSpPr>
        <p:sp>
          <p:nvSpPr>
            <p:cNvPr id="36976" name="Rectangle 130">
              <a:extLst>
                <a:ext uri="{FF2B5EF4-FFF2-40B4-BE49-F238E27FC236}">
                  <a16:creationId xmlns:a16="http://schemas.microsoft.com/office/drawing/2014/main" id="{4D81CAF5-B6FA-FF42-8829-59AE6052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34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</a:rPr>
                <a:t>#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6977" name="Rectangle 131">
              <a:extLst>
                <a:ext uri="{FF2B5EF4-FFF2-40B4-BE49-F238E27FC236}">
                  <a16:creationId xmlns:a16="http://schemas.microsoft.com/office/drawing/2014/main" id="{48C7D5A2-1256-0D4E-8D99-0253D686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"/>
              <a:ext cx="911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pic>
          <p:nvPicPr>
            <p:cNvPr id="36978" name="Picture 132" descr="zoulu">
              <a:extLst>
                <a:ext uri="{FF2B5EF4-FFF2-40B4-BE49-F238E27FC236}">
                  <a16:creationId xmlns:a16="http://schemas.microsoft.com/office/drawing/2014/main" id="{CD61A971-CB15-194E-BC7A-C8EA25E20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0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979" name="Group 115">
            <a:extLst>
              <a:ext uri="{FF2B5EF4-FFF2-40B4-BE49-F238E27FC236}">
                <a16:creationId xmlns:a16="http://schemas.microsoft.com/office/drawing/2014/main" id="{42AB930A-F0FA-0E4C-94AA-7FE4993DA60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43400"/>
            <a:ext cx="3921125" cy="392113"/>
            <a:chOff x="0" y="0"/>
            <a:chExt cx="2470" cy="247"/>
          </a:xfrm>
        </p:grpSpPr>
        <p:sp>
          <p:nvSpPr>
            <p:cNvPr id="36980" name="Rectangle 137">
              <a:extLst>
                <a:ext uri="{FF2B5EF4-FFF2-40B4-BE49-F238E27FC236}">
                  <a16:creationId xmlns:a16="http://schemas.microsoft.com/office/drawing/2014/main" id="{6FD36074-6893-674F-9756-C4EC8B04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(5,2)</a:t>
              </a:r>
            </a:p>
          </p:txBody>
        </p:sp>
        <p:pic>
          <p:nvPicPr>
            <p:cNvPr id="36981" name="Picture 138" descr="zoulu">
              <a:extLst>
                <a:ext uri="{FF2B5EF4-FFF2-40B4-BE49-F238E27FC236}">
                  <a16:creationId xmlns:a16="http://schemas.microsoft.com/office/drawing/2014/main" id="{BDEF8E46-037F-7743-A0C0-381BB899D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" y="9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82" name="Rectangle 136">
              <a:extLst>
                <a:ext uri="{FF2B5EF4-FFF2-40B4-BE49-F238E27FC236}">
                  <a16:creationId xmlns:a16="http://schemas.microsoft.com/office/drawing/2014/main" id="{1668A2A0-152D-0D4D-93CA-F0EFF5D93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83" name="Group 119">
            <a:extLst>
              <a:ext uri="{FF2B5EF4-FFF2-40B4-BE49-F238E27FC236}">
                <a16:creationId xmlns:a16="http://schemas.microsoft.com/office/drawing/2014/main" id="{D0159468-33F0-2949-8B49-070281370E93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067175"/>
            <a:ext cx="4314825" cy="639763"/>
            <a:chOff x="0" y="0"/>
            <a:chExt cx="2718" cy="403"/>
          </a:xfrm>
        </p:grpSpPr>
        <p:sp>
          <p:nvSpPr>
            <p:cNvPr id="36984" name="Rectangle 175">
              <a:extLst>
                <a:ext uri="{FF2B5EF4-FFF2-40B4-BE49-F238E27FC236}">
                  <a16:creationId xmlns:a16="http://schemas.microsoft.com/office/drawing/2014/main" id="{4112F8BE-5439-364C-A4D3-DE47B2A20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(5,3)</a:t>
              </a:r>
            </a:p>
          </p:txBody>
        </p:sp>
        <p:pic>
          <p:nvPicPr>
            <p:cNvPr id="36985" name="Picture 176" descr="zoulu">
              <a:extLst>
                <a:ext uri="{FF2B5EF4-FFF2-40B4-BE49-F238E27FC236}">
                  <a16:creationId xmlns:a16="http://schemas.microsoft.com/office/drawing/2014/main" id="{B48474BC-C18C-4540-952C-3BD8AAB8C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183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86" name="Rectangle 177">
              <a:extLst>
                <a:ext uri="{FF2B5EF4-FFF2-40B4-BE49-F238E27FC236}">
                  <a16:creationId xmlns:a16="http://schemas.microsoft.com/office/drawing/2014/main" id="{DCC9D938-A287-8246-857E-05F3A4CA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4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87" name="Group 123">
            <a:extLst>
              <a:ext uri="{FF2B5EF4-FFF2-40B4-BE49-F238E27FC236}">
                <a16:creationId xmlns:a16="http://schemas.microsoft.com/office/drawing/2014/main" id="{89250124-66BD-BE4C-9DAC-C32A710CA59A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3733800"/>
            <a:ext cx="4335463" cy="1355725"/>
            <a:chOff x="0" y="0"/>
            <a:chExt cx="2731" cy="854"/>
          </a:xfrm>
        </p:grpSpPr>
        <p:sp>
          <p:nvSpPr>
            <p:cNvPr id="36988" name="Rectangle 180">
              <a:extLst>
                <a:ext uri="{FF2B5EF4-FFF2-40B4-BE49-F238E27FC236}">
                  <a16:creationId xmlns:a16="http://schemas.microsoft.com/office/drawing/2014/main" id="{53D6C12E-DB0F-3C4D-B7CC-C110CF1A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(6,3)</a:t>
              </a:r>
            </a:p>
          </p:txBody>
        </p:sp>
        <p:pic>
          <p:nvPicPr>
            <p:cNvPr id="36989" name="Picture 181" descr="zoulu">
              <a:extLst>
                <a:ext uri="{FF2B5EF4-FFF2-40B4-BE49-F238E27FC236}">
                  <a16:creationId xmlns:a16="http://schemas.microsoft.com/office/drawing/2014/main" id="{F50CE5AD-808E-4348-8422-ADE646C3F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" y="644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0" name="Rectangle 182">
              <a:extLst>
                <a:ext uri="{FF2B5EF4-FFF2-40B4-BE49-F238E27FC236}">
                  <a16:creationId xmlns:a16="http://schemas.microsoft.com/office/drawing/2014/main" id="{4AC5F4CD-C087-444F-B339-9CE2D56A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93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91" name="Group 127">
            <a:extLst>
              <a:ext uri="{FF2B5EF4-FFF2-40B4-BE49-F238E27FC236}">
                <a16:creationId xmlns:a16="http://schemas.microsoft.com/office/drawing/2014/main" id="{953F68D6-4BD6-044E-AD82-996114E0262A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400425"/>
            <a:ext cx="4695825" cy="1690688"/>
            <a:chOff x="0" y="0"/>
            <a:chExt cx="2958" cy="1065"/>
          </a:xfrm>
        </p:grpSpPr>
        <p:sp>
          <p:nvSpPr>
            <p:cNvPr id="36992" name="Rectangle 185">
              <a:extLst>
                <a:ext uri="{FF2B5EF4-FFF2-40B4-BE49-F238E27FC236}">
                  <a16:creationId xmlns:a16="http://schemas.microsoft.com/office/drawing/2014/main" id="{417D92A7-97D1-6344-BE74-B7F331B15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(6,4)</a:t>
              </a:r>
            </a:p>
          </p:txBody>
        </p:sp>
        <p:pic>
          <p:nvPicPr>
            <p:cNvPr id="36993" name="Picture 186" descr="zoulu">
              <a:extLst>
                <a:ext uri="{FF2B5EF4-FFF2-40B4-BE49-F238E27FC236}">
                  <a16:creationId xmlns:a16="http://schemas.microsoft.com/office/drawing/2014/main" id="{3AAE4D8E-740D-954D-A484-E96FC6029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" y="845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4" name="Rectangle 187">
              <a:extLst>
                <a:ext uri="{FF2B5EF4-FFF2-40B4-BE49-F238E27FC236}">
                  <a16:creationId xmlns:a16="http://schemas.microsoft.com/office/drawing/2014/main" id="{5F22A8D8-9A33-0E4B-AFFB-02E272D0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83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95" name="Group 131">
            <a:extLst>
              <a:ext uri="{FF2B5EF4-FFF2-40B4-BE49-F238E27FC236}">
                <a16:creationId xmlns:a16="http://schemas.microsoft.com/office/drawing/2014/main" id="{3EE15A76-52D4-1841-B48D-A824DE765040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1795463"/>
            <a:ext cx="1454150" cy="1600200"/>
            <a:chOff x="0" y="0"/>
            <a:chExt cx="916" cy="1008"/>
          </a:xfrm>
        </p:grpSpPr>
        <p:sp>
          <p:nvSpPr>
            <p:cNvPr id="36996" name="Rectangle 159">
              <a:extLst>
                <a:ext uri="{FF2B5EF4-FFF2-40B4-BE49-F238E27FC236}">
                  <a16:creationId xmlns:a16="http://schemas.microsoft.com/office/drawing/2014/main" id="{7129FFEC-9CFF-124E-8F9C-A6F8F68B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13"/>
              <a:ext cx="909" cy="79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Times New Roman" panose="02020603050405020304" pitchFamily="18" charset="0"/>
                  <a:ea typeface="楷体_GB2312" pitchFamily="1" charset="-122"/>
                </a:rPr>
                <a:t>…</a:t>
              </a:r>
              <a:endParaRPr lang="zh-CN" altLang="en-US" sz="20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36997" name="Rectangle 190">
              <a:extLst>
                <a:ext uri="{FF2B5EF4-FFF2-40B4-BE49-F238E27FC236}">
                  <a16:creationId xmlns:a16="http://schemas.microsoft.com/office/drawing/2014/main" id="{5C977221-9675-E548-9B63-FF51D47AD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(8,8)</a:t>
              </a:r>
            </a:p>
          </p:txBody>
        </p:sp>
      </p:grpSp>
      <p:grpSp>
        <p:nvGrpSpPr>
          <p:cNvPr id="36998" name="Group 134">
            <a:extLst>
              <a:ext uri="{FF2B5EF4-FFF2-40B4-BE49-F238E27FC236}">
                <a16:creationId xmlns:a16="http://schemas.microsoft.com/office/drawing/2014/main" id="{3C0351D8-90EB-F947-8DB2-6902F997DE0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724400"/>
            <a:ext cx="1857375" cy="1128713"/>
            <a:chOff x="0" y="0"/>
            <a:chExt cx="1170" cy="711"/>
          </a:xfrm>
        </p:grpSpPr>
        <p:pic>
          <p:nvPicPr>
            <p:cNvPr id="36999" name="Picture 191" descr="zoulu">
              <a:extLst>
                <a:ext uri="{FF2B5EF4-FFF2-40B4-BE49-F238E27FC236}">
                  <a16:creationId xmlns:a16="http://schemas.microsoft.com/office/drawing/2014/main" id="{E78178B7-1B05-A246-91AE-C262595B5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491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00" name="Rectangle 192">
              <a:extLst>
                <a:ext uri="{FF2B5EF4-FFF2-40B4-BE49-F238E27FC236}">
                  <a16:creationId xmlns:a16="http://schemas.microsoft.com/office/drawing/2014/main" id="{E9C01A4A-8986-4B4D-99AB-B462986D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482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1" name="Rectangle 193">
              <a:extLst>
                <a:ext uri="{FF2B5EF4-FFF2-40B4-BE49-F238E27FC236}">
                  <a16:creationId xmlns:a16="http://schemas.microsoft.com/office/drawing/2014/main" id="{F562BD0E-1174-E347-9EB5-ADDBE0B5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2" name="Rectangle 194">
              <a:extLst>
                <a:ext uri="{FF2B5EF4-FFF2-40B4-BE49-F238E27FC236}">
                  <a16:creationId xmlns:a16="http://schemas.microsoft.com/office/drawing/2014/main" id="{37258EF0-F937-C245-8FBA-B7BE17FA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3" name="Rectangle 195">
              <a:extLst>
                <a:ext uri="{FF2B5EF4-FFF2-40B4-BE49-F238E27FC236}">
                  <a16:creationId xmlns:a16="http://schemas.microsoft.com/office/drawing/2014/main" id="{AAA32E77-1FF7-414E-BF91-92FA6D6B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3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4" name="Rectangle 196">
              <a:extLst>
                <a:ext uri="{FF2B5EF4-FFF2-40B4-BE49-F238E27FC236}">
                  <a16:creationId xmlns:a16="http://schemas.microsoft.com/office/drawing/2014/main" id="{B29F38C3-C807-A34F-AEB1-91FCB349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2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5" name="Rectangle 197">
              <a:extLst>
                <a:ext uri="{FF2B5EF4-FFF2-40B4-BE49-F238E27FC236}">
                  <a16:creationId xmlns:a16="http://schemas.microsoft.com/office/drawing/2014/main" id="{1EA5AE71-6F8A-AE46-BDB0-8A9C8296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48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7006" name="Group 142">
            <a:extLst>
              <a:ext uri="{FF2B5EF4-FFF2-40B4-BE49-F238E27FC236}">
                <a16:creationId xmlns:a16="http://schemas.microsoft.com/office/drawing/2014/main" id="{D31E7B9C-5434-C348-B747-BC57A859290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971800"/>
            <a:ext cx="2743200" cy="2667000"/>
            <a:chOff x="0" y="0"/>
            <a:chExt cx="1728" cy="1680"/>
          </a:xfrm>
        </p:grpSpPr>
        <p:sp>
          <p:nvSpPr>
            <p:cNvPr id="37007" name="Line 200">
              <a:extLst>
                <a:ext uri="{FF2B5EF4-FFF2-40B4-BE49-F238E27FC236}">
                  <a16:creationId xmlns:a16="http://schemas.microsoft.com/office/drawing/2014/main" id="{FF2ED7CB-3A7A-404A-9BC0-C04C29C60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08" name="Line 201">
              <a:extLst>
                <a:ext uri="{FF2B5EF4-FFF2-40B4-BE49-F238E27FC236}">
                  <a16:creationId xmlns:a16="http://schemas.microsoft.com/office/drawing/2014/main" id="{88854965-8C7C-4740-8031-8B60D33A6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0"/>
              <a:ext cx="0" cy="96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09" name="Line 202">
              <a:extLst>
                <a:ext uri="{FF2B5EF4-FFF2-40B4-BE49-F238E27FC236}">
                  <a16:creationId xmlns:a16="http://schemas.microsoft.com/office/drawing/2014/main" id="{4E75D078-1183-9B4D-80BB-5BBD0032D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480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0" name="Line 203">
              <a:extLst>
                <a:ext uri="{FF2B5EF4-FFF2-40B4-BE49-F238E27FC236}">
                  <a16:creationId xmlns:a16="http://schemas.microsoft.com/office/drawing/2014/main" id="{7F5F97B5-9FC2-2546-9E55-6765779B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0"/>
              <a:ext cx="0" cy="24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1" name="Line 204">
              <a:extLst>
                <a:ext uri="{FF2B5EF4-FFF2-40B4-BE49-F238E27FC236}">
                  <a16:creationId xmlns:a16="http://schemas.microsoft.com/office/drawing/2014/main" id="{12A76422-23D5-A64F-B7BD-CE13CBFC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00"/>
              <a:ext cx="480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2" name="Line 205">
              <a:extLst>
                <a:ext uri="{FF2B5EF4-FFF2-40B4-BE49-F238E27FC236}">
                  <a16:creationId xmlns:a16="http://schemas.microsoft.com/office/drawing/2014/main" id="{2E4A90B2-2A2E-FC44-9A6A-4E296685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0" cy="48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3" name="Line 206">
              <a:extLst>
                <a:ext uri="{FF2B5EF4-FFF2-40B4-BE49-F238E27FC236}">
                  <a16:creationId xmlns:a16="http://schemas.microsoft.com/office/drawing/2014/main" id="{61C4035F-894B-1D4A-8601-5F69956BB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80"/>
              <a:ext cx="67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" name="Rectangle 3">
            <a:extLst>
              <a:ext uri="{FF2B5EF4-FFF2-40B4-BE49-F238E27FC236}">
                <a16:creationId xmlns:a16="http://schemas.microsoft.com/office/drawing/2014/main" id="{2C433DDD-86B9-804B-8F13-0FE691B0D4ED}"/>
              </a:ext>
            </a:extLst>
          </p:cNvPr>
          <p:cNvSpPr txBox="1">
            <a:spLocks/>
          </p:cNvSpPr>
          <p:nvPr/>
        </p:nvSpPr>
        <p:spPr bwMode="auto">
          <a:xfrm>
            <a:off x="276023" y="255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2" name="Text Box 92">
            <a:extLst>
              <a:ext uri="{FF2B5EF4-FFF2-40B4-BE49-F238E27FC236}">
                <a16:creationId xmlns:a16="http://schemas.microsoft.com/office/drawing/2014/main" id="{16A174D8-344B-6444-AC02-CB75A343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370637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ea typeface="楷体_GB2312" pitchFamily="1" charset="-122"/>
                <a:cs typeface="Arial" panose="020B0604020202020204" pitchFamily="34" charset="0"/>
              </a:rPr>
              <a:t>Stack</a:t>
            </a:r>
            <a:endParaRPr lang="zh-CN" altLang="en-US" sz="2000" b="1" dirty="0"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Application: Parsing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parsing uses stacks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Examples includes: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tags in XHTML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C++, matching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parentheses	 </a:t>
            </a:r>
            <a:r>
              <a:rPr lang="en-US" b="1" dirty="0">
                <a:latin typeface="Courier New" pitchFamily="49" charset="0"/>
                <a:cs typeface="Arial" charset="0"/>
              </a:rPr>
              <a:t>( ... )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brackets, and	 </a:t>
            </a:r>
            <a:r>
              <a:rPr lang="en-US" b="1" dirty="0">
                <a:latin typeface="Courier New" pitchFamily="49" charset="0"/>
                <a:cs typeface="Arial" charset="0"/>
              </a:rPr>
              <a:t>[ ... ]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braces	 </a:t>
            </a:r>
            <a:r>
              <a:rPr lang="en-US" b="1" dirty="0">
                <a:latin typeface="Courier New" pitchFamily="49" charset="0"/>
                <a:cs typeface="Arial" charset="0"/>
              </a:rPr>
              <a:t>{ ... }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</a:t>
            </a:r>
            <a:r>
              <a:rPr lang="en-US" i="1" dirty="0">
                <a:latin typeface="Arial" charset="0"/>
                <a:cs typeface="Arial" charset="0"/>
              </a:rPr>
              <a:t>markup language</a:t>
            </a:r>
            <a:r>
              <a:rPr lang="en-US" dirty="0">
                <a:latin typeface="Arial" charset="0"/>
                <a:cs typeface="Arial" charset="0"/>
              </a:rPr>
              <a:t> is a means of annotating a document to given context to the text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annotations give information about the structure or presentation of the text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known example is HTML, or </a:t>
            </a:r>
            <a:r>
              <a:rPr lang="en-US" dirty="0" err="1">
                <a:latin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cs typeface="Arial" charset="0"/>
              </a:rPr>
              <a:t> Markup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look at XHTML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XHTML is made of nested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opening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endParaRPr lang="en-US" sz="2400" b="1" dirty="0">
              <a:latin typeface="Courier New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</a:t>
            </a:r>
            <a:r>
              <a:rPr lang="en-US" i="1" dirty="0">
                <a:latin typeface="Arial" charset="0"/>
                <a:cs typeface="Arial" charset="0"/>
              </a:rPr>
              <a:t>closing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&lt;head&gt;&lt;title&gt;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&lt;body&gt;&lt;p&gt;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This appears in the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browser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&lt;/p&gt;&lt;/body&gt;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	Nesting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indicates that any closing tag must match the most </a:t>
            </a:r>
            <a:r>
              <a:rPr lang="en-US" altLang="zh-CN" u="sng" dirty="0">
                <a:solidFill>
                  <a:prstClr val="black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opening tag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Strategy for parsing XHTML: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read though the XHTML linearly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place the opening tags in a stack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a closing tag is encountered, check that it matches what is on top of the stack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pPr>
              <a:buFontTx/>
              <a:buNone/>
            </a:pPr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45087" name="Group 31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Also called a </a:t>
            </a:r>
            <a:r>
              <a:rPr lang="en-US" i="1" dirty="0">
                <a:latin typeface="Arial" charset="0"/>
                <a:cs typeface="Arial" charset="0"/>
              </a:rPr>
              <a:t>last-in–first-out </a:t>
            </a:r>
            <a:r>
              <a:rPr lang="en-US" dirty="0">
                <a:latin typeface="Arial" charset="0"/>
                <a:cs typeface="Arial" charset="0"/>
              </a:rPr>
              <a:t>(LIFO) </a:t>
            </a:r>
            <a:r>
              <a:rPr lang="en-US" dirty="0" err="1">
                <a:latin typeface="Arial" charset="0"/>
                <a:cs typeface="Arial" charset="0"/>
              </a:rPr>
              <a:t>behaviour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Graphically, we may view these operations as follows: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2525762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575" y="2679749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7888" y="2528937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53136"/>
            <a:ext cx="3168352" cy="20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6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&lt;head&gt;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108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7132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8156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9181" name="Group 29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020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52" name="Group 52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2240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&lt;i&gt;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4300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532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41922</TotalTime>
  <Words>6786</Words>
  <Application>Microsoft Macintosh PowerPoint</Application>
  <PresentationFormat>全屏显示(4:3)</PresentationFormat>
  <Paragraphs>1348</Paragraphs>
  <Slides>111</Slides>
  <Notes>104</Notes>
  <HiddenSlides>43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2" baseType="lpstr">
      <vt:lpstr>楷体_GB2312</vt:lpstr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Equation</vt:lpstr>
      <vt:lpstr>CS101 Algorithms and Data Structures</vt:lpstr>
      <vt:lpstr>Outline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Applications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Outline</vt:lpstr>
      <vt:lpstr>Implementations</vt:lpstr>
      <vt:lpstr>Linked-List Implementation</vt:lpstr>
      <vt:lpstr>Single_list Definition</vt:lpstr>
      <vt:lpstr>Stack-as-List Class</vt:lpstr>
      <vt:lpstr>Stack-as-List Class</vt:lpstr>
      <vt:lpstr>void push_front( int )</vt:lpstr>
      <vt:lpstr>void push_front( int )</vt:lpstr>
      <vt:lpstr>Stack-as-List Class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Stack-as-List Class</vt:lpstr>
      <vt:lpstr>Array Implementation</vt:lpstr>
      <vt:lpstr>Stack-as-Array Class</vt:lpstr>
      <vt:lpstr>Constructor</vt:lpstr>
      <vt:lpstr>Constructor</vt:lpstr>
      <vt:lpstr>Destructor</vt:lpstr>
      <vt:lpstr>Empty</vt:lpstr>
      <vt:lpstr>Top</vt:lpstr>
      <vt:lpstr>Pop</vt:lpstr>
      <vt:lpstr>Push</vt:lpstr>
      <vt:lpstr>Exceptions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Outline</vt:lpstr>
      <vt:lpstr>PowerPoint 演示文稿</vt:lpstr>
      <vt:lpstr>PowerPoint 演示文稿</vt:lpstr>
      <vt:lpstr>PowerPoint 演示文稿</vt:lpstr>
      <vt:lpstr>Application: Parsing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C++</vt:lpstr>
      <vt:lpstr>Function calls</vt:lpstr>
      <vt:lpstr>Function calls</vt:lpstr>
      <vt:lpstr>Function calls</vt:lpstr>
      <vt:lpstr>Function calls</vt:lpstr>
      <vt:lpstr>StackOverflow</vt:lpstr>
      <vt:lpstr>Summary</vt:lpstr>
      <vt:lpstr>Standard Template Library</vt:lpstr>
      <vt:lpstr>Standard Template Library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1489</cp:revision>
  <dcterms:created xsi:type="dcterms:W3CDTF">2009-09-11T23:00:44Z</dcterms:created>
  <dcterms:modified xsi:type="dcterms:W3CDTF">2022-09-12T23:25:54Z</dcterms:modified>
</cp:coreProperties>
</file>