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92" r:id="rId5"/>
    <p:sldId id="278" r:id="rId6"/>
    <p:sldId id="279" r:id="rId7"/>
    <p:sldId id="288" r:id="rId8"/>
    <p:sldId id="289" r:id="rId9"/>
    <p:sldId id="257" r:id="rId10"/>
    <p:sldId id="260" r:id="rId11"/>
    <p:sldId id="262" r:id="rId12"/>
    <p:sldId id="263" r:id="rId13"/>
    <p:sldId id="264" r:id="rId14"/>
    <p:sldId id="275" r:id="rId15"/>
    <p:sldId id="265" r:id="rId16"/>
    <p:sldId id="266" r:id="rId17"/>
    <p:sldId id="267" r:id="rId18"/>
    <p:sldId id="268" r:id="rId19"/>
    <p:sldId id="269" r:id="rId20"/>
    <p:sldId id="270" r:id="rId21"/>
    <p:sldId id="272" r:id="rId22"/>
    <p:sldId id="273" r:id="rId23"/>
    <p:sldId id="284" r:id="rId24"/>
    <p:sldId id="285" r:id="rId25"/>
    <p:sldId id="286" r:id="rId26"/>
    <p:sldId id="287" r:id="rId27"/>
    <p:sldId id="290" r:id="rId28"/>
    <p:sldId id="293" r:id="rId29"/>
    <p:sldId id="29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0B000-7A81-4005-B38A-F2C02670B4EB}" v="13" dt="2022-10-18T17:06:46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吴 义恒" userId="cf4f4e1923006a60" providerId="LiveId" clId="{B6F0B000-7A81-4005-B38A-F2C02670B4EB}"/>
    <pc:docChg chg="undo redo custSel addSld delSld modSld sldOrd">
      <pc:chgData name="吴 义恒" userId="cf4f4e1923006a60" providerId="LiveId" clId="{B6F0B000-7A81-4005-B38A-F2C02670B4EB}" dt="2022-10-18T17:07:12.977" v="3004" actId="20577"/>
      <pc:docMkLst>
        <pc:docMk/>
      </pc:docMkLst>
      <pc:sldChg chg="modSp new mod">
        <pc:chgData name="吴 义恒" userId="cf4f4e1923006a60" providerId="LiveId" clId="{B6F0B000-7A81-4005-B38A-F2C02670B4EB}" dt="2022-10-18T16:56:58.826" v="2799" actId="255"/>
        <pc:sldMkLst>
          <pc:docMk/>
          <pc:sldMk cId="3278093853" sldId="256"/>
        </pc:sldMkLst>
        <pc:spChg chg="mod">
          <ac:chgData name="吴 义恒" userId="cf4f4e1923006a60" providerId="LiveId" clId="{B6F0B000-7A81-4005-B38A-F2C02670B4EB}" dt="2022-10-18T16:35:58.112" v="2024" actId="20577"/>
          <ac:spMkLst>
            <pc:docMk/>
            <pc:sldMk cId="3278093853" sldId="256"/>
            <ac:spMk id="2" creationId="{7BA2DFE5-9F99-27BF-D434-83399894D5CB}"/>
          </ac:spMkLst>
        </pc:spChg>
        <pc:spChg chg="mod">
          <ac:chgData name="吴 义恒" userId="cf4f4e1923006a60" providerId="LiveId" clId="{B6F0B000-7A81-4005-B38A-F2C02670B4EB}" dt="2022-10-18T16:56:58.826" v="2799" actId="255"/>
          <ac:spMkLst>
            <pc:docMk/>
            <pc:sldMk cId="3278093853" sldId="256"/>
            <ac:spMk id="3" creationId="{58F15077-E2CA-4DC6-8314-4A39AACA507D}"/>
          </ac:spMkLst>
        </pc:spChg>
      </pc:sldChg>
      <pc:sldChg chg="addSp delSp modSp new mod modClrScheme chgLayout">
        <pc:chgData name="吴 义恒" userId="cf4f4e1923006a60" providerId="LiveId" clId="{B6F0B000-7A81-4005-B38A-F2C02670B4EB}" dt="2022-10-18T07:15:30.355" v="345" actId="2711"/>
        <pc:sldMkLst>
          <pc:docMk/>
          <pc:sldMk cId="1817272211" sldId="257"/>
        </pc:sldMkLst>
        <pc:spChg chg="del mod ord">
          <ac:chgData name="吴 义恒" userId="cf4f4e1923006a60" providerId="LiveId" clId="{B6F0B000-7A81-4005-B38A-F2C02670B4EB}" dt="2022-10-18T07:01:34.921" v="66" actId="700"/>
          <ac:spMkLst>
            <pc:docMk/>
            <pc:sldMk cId="1817272211" sldId="257"/>
            <ac:spMk id="2" creationId="{84AC76AC-908B-74D7-EE95-45EC6BD49373}"/>
          </ac:spMkLst>
        </pc:spChg>
        <pc:spChg chg="del mod ord">
          <ac:chgData name="吴 义恒" userId="cf4f4e1923006a60" providerId="LiveId" clId="{B6F0B000-7A81-4005-B38A-F2C02670B4EB}" dt="2022-10-18T07:01:34.921" v="66" actId="700"/>
          <ac:spMkLst>
            <pc:docMk/>
            <pc:sldMk cId="1817272211" sldId="257"/>
            <ac:spMk id="3" creationId="{A2A473D0-4AD7-641D-A1ED-C655F9BE0758}"/>
          </ac:spMkLst>
        </pc:spChg>
        <pc:spChg chg="add mod ord">
          <ac:chgData name="吴 义恒" userId="cf4f4e1923006a60" providerId="LiveId" clId="{B6F0B000-7A81-4005-B38A-F2C02670B4EB}" dt="2022-10-18T07:15:30.355" v="345" actId="2711"/>
          <ac:spMkLst>
            <pc:docMk/>
            <pc:sldMk cId="1817272211" sldId="257"/>
            <ac:spMk id="4" creationId="{03C58D5B-46C0-3851-8EA9-47687DE94AAD}"/>
          </ac:spMkLst>
        </pc:spChg>
        <pc:spChg chg="add mod ord">
          <ac:chgData name="吴 义恒" userId="cf4f4e1923006a60" providerId="LiveId" clId="{B6F0B000-7A81-4005-B38A-F2C02670B4EB}" dt="2022-10-18T07:01:34.921" v="66" actId="700"/>
          <ac:spMkLst>
            <pc:docMk/>
            <pc:sldMk cId="1817272211" sldId="257"/>
            <ac:spMk id="5" creationId="{42BF4A17-D7BA-6DFD-59B3-7F913DAB70EB}"/>
          </ac:spMkLst>
        </pc:spChg>
      </pc:sldChg>
      <pc:sldChg chg="addSp delSp modSp new del mod modClrScheme chgLayout">
        <pc:chgData name="吴 义恒" userId="cf4f4e1923006a60" providerId="LiveId" clId="{B6F0B000-7A81-4005-B38A-F2C02670B4EB}" dt="2022-10-18T07:09:45.825" v="235" actId="47"/>
        <pc:sldMkLst>
          <pc:docMk/>
          <pc:sldMk cId="156983719" sldId="258"/>
        </pc:sldMkLst>
        <pc:spChg chg="del mod ord">
          <ac:chgData name="吴 义恒" userId="cf4f4e1923006a60" providerId="LiveId" clId="{B6F0B000-7A81-4005-B38A-F2C02670B4EB}" dt="2022-10-18T07:02:08.366" v="105" actId="700"/>
          <ac:spMkLst>
            <pc:docMk/>
            <pc:sldMk cId="156983719" sldId="258"/>
            <ac:spMk id="2" creationId="{24163707-D196-1157-9232-03C6E1899CFC}"/>
          </ac:spMkLst>
        </pc:spChg>
        <pc:spChg chg="del mod ord">
          <ac:chgData name="吴 义恒" userId="cf4f4e1923006a60" providerId="LiveId" clId="{B6F0B000-7A81-4005-B38A-F2C02670B4EB}" dt="2022-10-18T07:02:08.366" v="105" actId="700"/>
          <ac:spMkLst>
            <pc:docMk/>
            <pc:sldMk cId="156983719" sldId="258"/>
            <ac:spMk id="3" creationId="{CD8C4DD5-5CA6-6A52-7673-1AD0874865C8}"/>
          </ac:spMkLst>
        </pc:spChg>
        <pc:spChg chg="add del mod ord">
          <ac:chgData name="吴 义恒" userId="cf4f4e1923006a60" providerId="LiveId" clId="{B6F0B000-7A81-4005-B38A-F2C02670B4EB}" dt="2022-10-18T07:02:11.889" v="106" actId="700"/>
          <ac:spMkLst>
            <pc:docMk/>
            <pc:sldMk cId="156983719" sldId="258"/>
            <ac:spMk id="4" creationId="{DF699E83-58D0-5113-6C97-DF2CAF992144}"/>
          </ac:spMkLst>
        </pc:spChg>
        <pc:spChg chg="add del mod ord">
          <ac:chgData name="吴 义恒" userId="cf4f4e1923006a60" providerId="LiveId" clId="{B6F0B000-7A81-4005-B38A-F2C02670B4EB}" dt="2022-10-18T07:02:11.889" v="106" actId="700"/>
          <ac:spMkLst>
            <pc:docMk/>
            <pc:sldMk cId="156983719" sldId="258"/>
            <ac:spMk id="5" creationId="{5D0E6DE7-F0BF-E71E-E913-C6B452B81A58}"/>
          </ac:spMkLst>
        </pc:spChg>
        <pc:spChg chg="add mod ord">
          <ac:chgData name="吴 义恒" userId="cf4f4e1923006a60" providerId="LiveId" clId="{B6F0B000-7A81-4005-B38A-F2C02670B4EB}" dt="2022-10-18T07:07:59.066" v="156" actId="700"/>
          <ac:spMkLst>
            <pc:docMk/>
            <pc:sldMk cId="156983719" sldId="258"/>
            <ac:spMk id="6" creationId="{3BD6D71F-87D0-26FC-96CE-89E3172D5596}"/>
          </ac:spMkLst>
        </pc:spChg>
        <pc:spChg chg="add del mod ord">
          <ac:chgData name="吴 义恒" userId="cf4f4e1923006a60" providerId="LiveId" clId="{B6F0B000-7A81-4005-B38A-F2C02670B4EB}" dt="2022-10-18T07:06:50.738" v="130"/>
          <ac:spMkLst>
            <pc:docMk/>
            <pc:sldMk cId="156983719" sldId="258"/>
            <ac:spMk id="7" creationId="{C643270E-3EB7-8202-9F3A-CE98DDABBAA3}"/>
          </ac:spMkLst>
        </pc:spChg>
        <pc:spChg chg="add mod">
          <ac:chgData name="吴 义恒" userId="cf4f4e1923006a60" providerId="LiveId" clId="{B6F0B000-7A81-4005-B38A-F2C02670B4EB}" dt="2022-10-18T07:08:05.830" v="158" actId="21"/>
          <ac:spMkLst>
            <pc:docMk/>
            <pc:sldMk cId="156983719" sldId="258"/>
            <ac:spMk id="18" creationId="{EC5DE91A-B687-8A06-124E-2A27AD137013}"/>
          </ac:spMkLst>
        </pc:spChg>
        <pc:picChg chg="add del mod ord">
          <ac:chgData name="吴 义恒" userId="cf4f4e1923006a60" providerId="LiveId" clId="{B6F0B000-7A81-4005-B38A-F2C02670B4EB}" dt="2022-10-18T07:04:12.725" v="121" actId="22"/>
          <ac:picMkLst>
            <pc:docMk/>
            <pc:sldMk cId="156983719" sldId="258"/>
            <ac:picMk id="9" creationId="{07E48B2E-BFA9-842F-92D8-92AAC8088DAF}"/>
          </ac:picMkLst>
        </pc:picChg>
        <pc:picChg chg="add del mod modCrop">
          <ac:chgData name="吴 义恒" userId="cf4f4e1923006a60" providerId="LiveId" clId="{B6F0B000-7A81-4005-B38A-F2C02670B4EB}" dt="2022-10-18T07:07:17.391" v="141" actId="478"/>
          <ac:picMkLst>
            <pc:docMk/>
            <pc:sldMk cId="156983719" sldId="258"/>
            <ac:picMk id="11" creationId="{074E6DE0-C183-5A71-9203-7ADE3870E66E}"/>
          </ac:picMkLst>
        </pc:picChg>
        <pc:picChg chg="add del mod">
          <ac:chgData name="吴 义恒" userId="cf4f4e1923006a60" providerId="LiveId" clId="{B6F0B000-7A81-4005-B38A-F2C02670B4EB}" dt="2022-10-18T07:06:57.285" v="133" actId="478"/>
          <ac:picMkLst>
            <pc:docMk/>
            <pc:sldMk cId="156983719" sldId="258"/>
            <ac:picMk id="12" creationId="{500B1A17-C83B-44BA-CBFE-DA5A2A623C28}"/>
          </ac:picMkLst>
        </pc:picChg>
        <pc:picChg chg="add del mod ord">
          <ac:chgData name="吴 义恒" userId="cf4f4e1923006a60" providerId="LiveId" clId="{B6F0B000-7A81-4005-B38A-F2C02670B4EB}" dt="2022-10-18T07:08:05.830" v="158" actId="21"/>
          <ac:picMkLst>
            <pc:docMk/>
            <pc:sldMk cId="156983719" sldId="258"/>
            <ac:picMk id="14" creationId="{BA1DA07F-FDFE-E049-238F-58AAC8C8D7A3}"/>
          </ac:picMkLst>
        </pc:picChg>
        <pc:picChg chg="add del mod">
          <ac:chgData name="吴 义恒" userId="cf4f4e1923006a60" providerId="LiveId" clId="{B6F0B000-7A81-4005-B38A-F2C02670B4EB}" dt="2022-10-18T07:08:05.830" v="158" actId="21"/>
          <ac:picMkLst>
            <pc:docMk/>
            <pc:sldMk cId="156983719" sldId="258"/>
            <ac:picMk id="16" creationId="{6989F60F-E9DB-D4DC-D2C5-276613671B5B}"/>
          </ac:picMkLst>
        </pc:picChg>
      </pc:sldChg>
      <pc:sldChg chg="addSp delSp add del mod ord">
        <pc:chgData name="吴 义恒" userId="cf4f4e1923006a60" providerId="LiveId" clId="{B6F0B000-7A81-4005-B38A-F2C02670B4EB}" dt="2022-10-18T07:08:31.450" v="166" actId="47"/>
        <pc:sldMkLst>
          <pc:docMk/>
          <pc:sldMk cId="4219639058" sldId="259"/>
        </pc:sldMkLst>
        <pc:picChg chg="add del">
          <ac:chgData name="吴 义恒" userId="cf4f4e1923006a60" providerId="LiveId" clId="{B6F0B000-7A81-4005-B38A-F2C02670B4EB}" dt="2022-10-18T07:07:15.553" v="140" actId="478"/>
          <ac:picMkLst>
            <pc:docMk/>
            <pc:sldMk cId="4219639058" sldId="259"/>
            <ac:picMk id="11" creationId="{074E6DE0-C183-5A71-9203-7ADE3870E66E}"/>
          </ac:picMkLst>
        </pc:picChg>
      </pc:sldChg>
      <pc:sldChg chg="addSp modSp new mod">
        <pc:chgData name="吴 义恒" userId="cf4f4e1923006a60" providerId="LiveId" clId="{B6F0B000-7A81-4005-B38A-F2C02670B4EB}" dt="2022-10-18T07:15:37.743" v="347" actId="2711"/>
        <pc:sldMkLst>
          <pc:docMk/>
          <pc:sldMk cId="1877948508" sldId="260"/>
        </pc:sldMkLst>
        <pc:spChg chg="mod">
          <ac:chgData name="吴 义恒" userId="cf4f4e1923006a60" providerId="LiveId" clId="{B6F0B000-7A81-4005-B38A-F2C02670B4EB}" dt="2022-10-18T07:15:34.465" v="346" actId="2711"/>
          <ac:spMkLst>
            <pc:docMk/>
            <pc:sldMk cId="1877948508" sldId="260"/>
            <ac:spMk id="2" creationId="{407CD5EF-879A-9872-090D-84B3BADA26CE}"/>
          </ac:spMkLst>
        </pc:spChg>
        <pc:spChg chg="mod">
          <ac:chgData name="吴 义恒" userId="cf4f4e1923006a60" providerId="LiveId" clId="{B6F0B000-7A81-4005-B38A-F2C02670B4EB}" dt="2022-10-18T07:15:37.743" v="347" actId="2711"/>
          <ac:spMkLst>
            <pc:docMk/>
            <pc:sldMk cId="1877948508" sldId="260"/>
            <ac:spMk id="3" creationId="{9483B97C-16C3-DA56-E787-ECCEC7DDE924}"/>
          </ac:spMkLst>
        </pc:spChg>
        <pc:picChg chg="add mod">
          <ac:chgData name="吴 义恒" userId="cf4f4e1923006a60" providerId="LiveId" clId="{B6F0B000-7A81-4005-B38A-F2C02670B4EB}" dt="2022-10-18T07:09:38.302" v="234" actId="1076"/>
          <ac:picMkLst>
            <pc:docMk/>
            <pc:sldMk cId="1877948508" sldId="260"/>
            <ac:picMk id="4" creationId="{486CB9AE-30BE-834B-56B0-9ABF3F71DCAC}"/>
          </ac:picMkLst>
        </pc:picChg>
        <pc:picChg chg="add mod">
          <ac:chgData name="吴 义恒" userId="cf4f4e1923006a60" providerId="LiveId" clId="{B6F0B000-7A81-4005-B38A-F2C02670B4EB}" dt="2022-10-18T07:09:34.193" v="233" actId="1076"/>
          <ac:picMkLst>
            <pc:docMk/>
            <pc:sldMk cId="1877948508" sldId="260"/>
            <ac:picMk id="5" creationId="{4792E957-8E48-3486-8E99-56C29E08B241}"/>
          </ac:picMkLst>
        </pc:picChg>
      </pc:sldChg>
      <pc:sldChg chg="addSp modSp add del mod">
        <pc:chgData name="吴 义恒" userId="cf4f4e1923006a60" providerId="LiveId" clId="{B6F0B000-7A81-4005-B38A-F2C02670B4EB}" dt="2022-10-18T07:14:00.249" v="343" actId="47"/>
        <pc:sldMkLst>
          <pc:docMk/>
          <pc:sldMk cId="292640293" sldId="261"/>
        </pc:sldMkLst>
        <pc:spChg chg="mod">
          <ac:chgData name="吴 义恒" userId="cf4f4e1923006a60" providerId="LiveId" clId="{B6F0B000-7A81-4005-B38A-F2C02670B4EB}" dt="2022-10-18T07:10:16.763" v="273" actId="20577"/>
          <ac:spMkLst>
            <pc:docMk/>
            <pc:sldMk cId="292640293" sldId="261"/>
            <ac:spMk id="3" creationId="{9483B97C-16C3-DA56-E787-ECCEC7DDE924}"/>
          </ac:spMkLst>
        </pc:spChg>
        <pc:picChg chg="mod">
          <ac:chgData name="吴 义恒" userId="cf4f4e1923006a60" providerId="LiveId" clId="{B6F0B000-7A81-4005-B38A-F2C02670B4EB}" dt="2022-10-18T07:10:47.386" v="286" actId="1076"/>
          <ac:picMkLst>
            <pc:docMk/>
            <pc:sldMk cId="292640293" sldId="261"/>
            <ac:picMk id="4" creationId="{486CB9AE-30BE-834B-56B0-9ABF3F71DCAC}"/>
          </ac:picMkLst>
        </pc:picChg>
        <pc:picChg chg="mod">
          <ac:chgData name="吴 义恒" userId="cf4f4e1923006a60" providerId="LiveId" clId="{B6F0B000-7A81-4005-B38A-F2C02670B4EB}" dt="2022-10-18T07:11:01.608" v="294" actId="14100"/>
          <ac:picMkLst>
            <pc:docMk/>
            <pc:sldMk cId="292640293" sldId="261"/>
            <ac:picMk id="5" creationId="{4792E957-8E48-3486-8E99-56C29E08B241}"/>
          </ac:picMkLst>
        </pc:picChg>
        <pc:picChg chg="add mod">
          <ac:chgData name="吴 义恒" userId="cf4f4e1923006a60" providerId="LiveId" clId="{B6F0B000-7A81-4005-B38A-F2C02670B4EB}" dt="2022-10-18T07:11:09.620" v="297" actId="1076"/>
          <ac:picMkLst>
            <pc:docMk/>
            <pc:sldMk cId="292640293" sldId="261"/>
            <ac:picMk id="6" creationId="{970FAE0E-9D87-BBC4-7BBD-50AF4AC07B2D}"/>
          </ac:picMkLst>
        </pc:picChg>
      </pc:sldChg>
      <pc:sldChg chg="addSp modSp add mod">
        <pc:chgData name="吴 义恒" userId="cf4f4e1923006a60" providerId="LiveId" clId="{B6F0B000-7A81-4005-B38A-F2C02670B4EB}" dt="2022-10-18T16:48:05.061" v="2448" actId="2711"/>
        <pc:sldMkLst>
          <pc:docMk/>
          <pc:sldMk cId="1677233607" sldId="262"/>
        </pc:sldMkLst>
        <pc:spChg chg="mod">
          <ac:chgData name="吴 义恒" userId="cf4f4e1923006a60" providerId="LiveId" clId="{B6F0B000-7A81-4005-B38A-F2C02670B4EB}" dt="2022-10-18T07:15:42.301" v="348" actId="2711"/>
          <ac:spMkLst>
            <pc:docMk/>
            <pc:sldMk cId="1677233607" sldId="262"/>
            <ac:spMk id="2" creationId="{407CD5EF-879A-9872-090D-84B3BADA26CE}"/>
          </ac:spMkLst>
        </pc:spChg>
        <pc:spChg chg="mod">
          <ac:chgData name="吴 义恒" userId="cf4f4e1923006a60" providerId="LiveId" clId="{B6F0B000-7A81-4005-B38A-F2C02670B4EB}" dt="2022-10-18T07:15:49.525" v="350" actId="2711"/>
          <ac:spMkLst>
            <pc:docMk/>
            <pc:sldMk cId="1677233607" sldId="262"/>
            <ac:spMk id="3" creationId="{9483B97C-16C3-DA56-E787-ECCEC7DDE924}"/>
          </ac:spMkLst>
        </pc:spChg>
        <pc:spChg chg="add mod">
          <ac:chgData name="吴 义恒" userId="cf4f4e1923006a60" providerId="LiveId" clId="{B6F0B000-7A81-4005-B38A-F2C02670B4EB}" dt="2022-10-18T16:48:05.061" v="2448" actId="2711"/>
          <ac:spMkLst>
            <pc:docMk/>
            <pc:sldMk cId="1677233607" sldId="262"/>
            <ac:spMk id="7" creationId="{25EC7970-04D0-FEAF-4BD0-E1C0C176322E}"/>
          </ac:spMkLst>
        </pc:spChg>
      </pc:sldChg>
      <pc:sldChg chg="addSp delSp modSp add mod">
        <pc:chgData name="吴 义恒" userId="cf4f4e1923006a60" providerId="LiveId" clId="{B6F0B000-7A81-4005-B38A-F2C02670B4EB}" dt="2022-10-18T07:15:58.547" v="353" actId="2711"/>
        <pc:sldMkLst>
          <pc:docMk/>
          <pc:sldMk cId="2649765853" sldId="263"/>
        </pc:sldMkLst>
        <pc:spChg chg="mod">
          <ac:chgData name="吴 义恒" userId="cf4f4e1923006a60" providerId="LiveId" clId="{B6F0B000-7A81-4005-B38A-F2C02670B4EB}" dt="2022-10-18T07:15:52.953" v="351" actId="2711"/>
          <ac:spMkLst>
            <pc:docMk/>
            <pc:sldMk cId="2649765853" sldId="263"/>
            <ac:spMk id="2" creationId="{407CD5EF-879A-9872-090D-84B3BADA26CE}"/>
          </ac:spMkLst>
        </pc:spChg>
        <pc:spChg chg="mod">
          <ac:chgData name="吴 义恒" userId="cf4f4e1923006a60" providerId="LiveId" clId="{B6F0B000-7A81-4005-B38A-F2C02670B4EB}" dt="2022-10-18T07:15:58.547" v="353" actId="2711"/>
          <ac:spMkLst>
            <pc:docMk/>
            <pc:sldMk cId="2649765853" sldId="263"/>
            <ac:spMk id="3" creationId="{9483B97C-16C3-DA56-E787-ECCEC7DDE924}"/>
          </ac:spMkLst>
        </pc:spChg>
        <pc:spChg chg="del">
          <ac:chgData name="吴 义恒" userId="cf4f4e1923006a60" providerId="LiveId" clId="{B6F0B000-7A81-4005-B38A-F2C02670B4EB}" dt="2022-10-18T07:13:13.256" v="327" actId="478"/>
          <ac:spMkLst>
            <pc:docMk/>
            <pc:sldMk cId="2649765853" sldId="263"/>
            <ac:spMk id="7" creationId="{25EC7970-04D0-FEAF-4BD0-E1C0C176322E}"/>
          </ac:spMkLst>
        </pc:spChg>
        <pc:picChg chg="del">
          <ac:chgData name="吴 义恒" userId="cf4f4e1923006a60" providerId="LiveId" clId="{B6F0B000-7A81-4005-B38A-F2C02670B4EB}" dt="2022-10-18T07:13:11.442" v="325" actId="478"/>
          <ac:picMkLst>
            <pc:docMk/>
            <pc:sldMk cId="2649765853" sldId="263"/>
            <ac:picMk id="4" creationId="{486CB9AE-30BE-834B-56B0-9ABF3F71DCAC}"/>
          </ac:picMkLst>
        </pc:picChg>
        <pc:picChg chg="del">
          <ac:chgData name="吴 义恒" userId="cf4f4e1923006a60" providerId="LiveId" clId="{B6F0B000-7A81-4005-B38A-F2C02670B4EB}" dt="2022-10-18T07:13:13.751" v="328" actId="478"/>
          <ac:picMkLst>
            <pc:docMk/>
            <pc:sldMk cId="2649765853" sldId="263"/>
            <ac:picMk id="5" creationId="{4792E957-8E48-3486-8E99-56C29E08B241}"/>
          </ac:picMkLst>
        </pc:picChg>
        <pc:picChg chg="del">
          <ac:chgData name="吴 义恒" userId="cf4f4e1923006a60" providerId="LiveId" clId="{B6F0B000-7A81-4005-B38A-F2C02670B4EB}" dt="2022-10-18T07:13:12.124" v="326" actId="478"/>
          <ac:picMkLst>
            <pc:docMk/>
            <pc:sldMk cId="2649765853" sldId="263"/>
            <ac:picMk id="6" creationId="{970FAE0E-9D87-BBC4-7BBD-50AF4AC07B2D}"/>
          </ac:picMkLst>
        </pc:picChg>
        <pc:picChg chg="add mod">
          <ac:chgData name="吴 义恒" userId="cf4f4e1923006a60" providerId="LiveId" clId="{B6F0B000-7A81-4005-B38A-F2C02670B4EB}" dt="2022-10-18T07:13:50.967" v="342" actId="14100"/>
          <ac:picMkLst>
            <pc:docMk/>
            <pc:sldMk cId="2649765853" sldId="263"/>
            <ac:picMk id="9" creationId="{E37DBD63-CA64-2157-0C84-3E0C2E7462E0}"/>
          </ac:picMkLst>
        </pc:picChg>
      </pc:sldChg>
      <pc:sldChg chg="addSp delSp modSp add mod">
        <pc:chgData name="吴 义恒" userId="cf4f4e1923006a60" providerId="LiveId" clId="{B6F0B000-7A81-4005-B38A-F2C02670B4EB}" dt="2022-10-18T14:47:00.838" v="387" actId="20577"/>
        <pc:sldMkLst>
          <pc:docMk/>
          <pc:sldMk cId="2876540889" sldId="264"/>
        </pc:sldMkLst>
        <pc:spChg chg="mod">
          <ac:chgData name="吴 义恒" userId="cf4f4e1923006a60" providerId="LiveId" clId="{B6F0B000-7A81-4005-B38A-F2C02670B4EB}" dt="2022-10-18T07:16:02.892" v="354" actId="2711"/>
          <ac:spMkLst>
            <pc:docMk/>
            <pc:sldMk cId="2876540889" sldId="264"/>
            <ac:spMk id="2" creationId="{407CD5EF-879A-9872-090D-84B3BADA26CE}"/>
          </ac:spMkLst>
        </pc:spChg>
        <pc:spChg chg="mod">
          <ac:chgData name="吴 义恒" userId="cf4f4e1923006a60" providerId="LiveId" clId="{B6F0B000-7A81-4005-B38A-F2C02670B4EB}" dt="2022-10-18T14:47:00.838" v="387" actId="20577"/>
          <ac:spMkLst>
            <pc:docMk/>
            <pc:sldMk cId="2876540889" sldId="264"/>
            <ac:spMk id="3" creationId="{9483B97C-16C3-DA56-E787-ECCEC7DDE924}"/>
          </ac:spMkLst>
        </pc:spChg>
        <pc:picChg chg="add mod">
          <ac:chgData name="吴 义恒" userId="cf4f4e1923006a60" providerId="LiveId" clId="{B6F0B000-7A81-4005-B38A-F2C02670B4EB}" dt="2022-10-18T09:09:43.742" v="378" actId="14100"/>
          <ac:picMkLst>
            <pc:docMk/>
            <pc:sldMk cId="2876540889" sldId="264"/>
            <ac:picMk id="5" creationId="{66B558D5-FD3E-CDCA-F15B-40155F6BA218}"/>
          </ac:picMkLst>
        </pc:picChg>
        <pc:picChg chg="del">
          <ac:chgData name="吴 义恒" userId="cf4f4e1923006a60" providerId="LiveId" clId="{B6F0B000-7A81-4005-B38A-F2C02670B4EB}" dt="2022-10-18T09:08:05.220" v="357" actId="478"/>
          <ac:picMkLst>
            <pc:docMk/>
            <pc:sldMk cId="2876540889" sldId="264"/>
            <ac:picMk id="9" creationId="{E37DBD63-CA64-2157-0C84-3E0C2E7462E0}"/>
          </ac:picMkLst>
        </pc:picChg>
      </pc:sldChg>
      <pc:sldChg chg="addSp delSp modSp new mod modClrScheme chgLayout">
        <pc:chgData name="吴 义恒" userId="cf4f4e1923006a60" providerId="LiveId" clId="{B6F0B000-7A81-4005-B38A-F2C02670B4EB}" dt="2022-10-18T14:56:53.414" v="398"/>
        <pc:sldMkLst>
          <pc:docMk/>
          <pc:sldMk cId="475512898" sldId="265"/>
        </pc:sldMkLst>
        <pc:spChg chg="del mod ord">
          <ac:chgData name="吴 义恒" userId="cf4f4e1923006a60" providerId="LiveId" clId="{B6F0B000-7A81-4005-B38A-F2C02670B4EB}" dt="2022-10-18T14:56:27.874" v="389" actId="700"/>
          <ac:spMkLst>
            <pc:docMk/>
            <pc:sldMk cId="475512898" sldId="265"/>
            <ac:spMk id="2" creationId="{5F300FB4-2B24-F666-5604-8938B6B9F0C1}"/>
          </ac:spMkLst>
        </pc:spChg>
        <pc:spChg chg="del mod ord">
          <ac:chgData name="吴 义恒" userId="cf4f4e1923006a60" providerId="LiveId" clId="{B6F0B000-7A81-4005-B38A-F2C02670B4EB}" dt="2022-10-18T14:56:27.874" v="389" actId="700"/>
          <ac:spMkLst>
            <pc:docMk/>
            <pc:sldMk cId="475512898" sldId="265"/>
            <ac:spMk id="3" creationId="{7D836BEE-A8A2-7A70-D845-D12EDADF41E6}"/>
          </ac:spMkLst>
        </pc:spChg>
        <pc:spChg chg="add mod ord">
          <ac:chgData name="吴 义恒" userId="cf4f4e1923006a60" providerId="LiveId" clId="{B6F0B000-7A81-4005-B38A-F2C02670B4EB}" dt="2022-10-18T14:56:53.414" v="398"/>
          <ac:spMkLst>
            <pc:docMk/>
            <pc:sldMk cId="475512898" sldId="265"/>
            <ac:spMk id="4" creationId="{C671A2BD-545C-6972-504F-B92A86EEF72D}"/>
          </ac:spMkLst>
        </pc:spChg>
        <pc:spChg chg="add mod ord">
          <ac:chgData name="吴 义恒" userId="cf4f4e1923006a60" providerId="LiveId" clId="{B6F0B000-7A81-4005-B38A-F2C02670B4EB}" dt="2022-10-18T14:56:27.874" v="389" actId="700"/>
          <ac:spMkLst>
            <pc:docMk/>
            <pc:sldMk cId="475512898" sldId="265"/>
            <ac:spMk id="5" creationId="{EBB28AA2-1954-B31E-2431-9BEBA23E2E04}"/>
          </ac:spMkLst>
        </pc:spChg>
      </pc:sldChg>
      <pc:sldChg chg="addSp delSp modSp add mod">
        <pc:chgData name="吴 义恒" userId="cf4f4e1923006a60" providerId="LiveId" clId="{B6F0B000-7A81-4005-B38A-F2C02670B4EB}" dt="2022-10-18T16:49:23.743" v="2460" actId="20577"/>
        <pc:sldMkLst>
          <pc:docMk/>
          <pc:sldMk cId="386859845" sldId="266"/>
        </pc:sldMkLst>
        <pc:spChg chg="mod">
          <ac:chgData name="吴 义恒" userId="cf4f4e1923006a60" providerId="LiveId" clId="{B6F0B000-7A81-4005-B38A-F2C02670B4EB}" dt="2022-10-18T15:57:29.208" v="401"/>
          <ac:spMkLst>
            <pc:docMk/>
            <pc:sldMk cId="386859845" sldId="266"/>
            <ac:spMk id="2" creationId="{407CD5EF-879A-9872-090D-84B3BADA26CE}"/>
          </ac:spMkLst>
        </pc:spChg>
        <pc:spChg chg="mod">
          <ac:chgData name="吴 义恒" userId="cf4f4e1923006a60" providerId="LiveId" clId="{B6F0B000-7A81-4005-B38A-F2C02670B4EB}" dt="2022-10-18T16:49:23.743" v="2460" actId="20577"/>
          <ac:spMkLst>
            <pc:docMk/>
            <pc:sldMk cId="386859845" sldId="266"/>
            <ac:spMk id="3" creationId="{9483B97C-16C3-DA56-E787-ECCEC7DDE924}"/>
          </ac:spMkLst>
        </pc:spChg>
        <pc:picChg chg="add mod">
          <ac:chgData name="吴 义恒" userId="cf4f4e1923006a60" providerId="LiveId" clId="{B6F0B000-7A81-4005-B38A-F2C02670B4EB}" dt="2022-10-18T16:04:48.852" v="495" actId="1076"/>
          <ac:picMkLst>
            <pc:docMk/>
            <pc:sldMk cId="386859845" sldId="266"/>
            <ac:picMk id="5" creationId="{27B8722E-5A25-9D5F-3E85-F7360499E36F}"/>
          </ac:picMkLst>
        </pc:picChg>
        <pc:picChg chg="del">
          <ac:chgData name="吴 义恒" userId="cf4f4e1923006a60" providerId="LiveId" clId="{B6F0B000-7A81-4005-B38A-F2C02670B4EB}" dt="2022-10-18T14:57:12.230" v="400" actId="478"/>
          <ac:picMkLst>
            <pc:docMk/>
            <pc:sldMk cId="386859845" sldId="266"/>
            <ac:picMk id="5" creationId="{66B558D5-FD3E-CDCA-F15B-40155F6BA218}"/>
          </ac:picMkLst>
        </pc:picChg>
      </pc:sldChg>
      <pc:sldChg chg="addSp delSp modSp add mod">
        <pc:chgData name="吴 义恒" userId="cf4f4e1923006a60" providerId="LiveId" clId="{B6F0B000-7A81-4005-B38A-F2C02670B4EB}" dt="2022-10-18T16:49:22.599" v="2459" actId="20577"/>
        <pc:sldMkLst>
          <pc:docMk/>
          <pc:sldMk cId="2180229279" sldId="267"/>
        </pc:sldMkLst>
        <pc:spChg chg="mod">
          <ac:chgData name="吴 义恒" userId="cf4f4e1923006a60" providerId="LiveId" clId="{B6F0B000-7A81-4005-B38A-F2C02670B4EB}" dt="2022-10-18T16:49:22.599" v="2459" actId="20577"/>
          <ac:spMkLst>
            <pc:docMk/>
            <pc:sldMk cId="2180229279" sldId="267"/>
            <ac:spMk id="3" creationId="{9483B97C-16C3-DA56-E787-ECCEC7DDE924}"/>
          </ac:spMkLst>
        </pc:spChg>
        <pc:spChg chg="add mod">
          <ac:chgData name="吴 义恒" userId="cf4f4e1923006a60" providerId="LiveId" clId="{B6F0B000-7A81-4005-B38A-F2C02670B4EB}" dt="2022-10-18T16:02:02.881" v="475" actId="2085"/>
          <ac:spMkLst>
            <pc:docMk/>
            <pc:sldMk cId="2180229279" sldId="267"/>
            <ac:spMk id="7" creationId="{8DF43FD7-EF97-AA54-7E80-8FA689641D1D}"/>
          </ac:spMkLst>
        </pc:spChg>
        <pc:spChg chg="add mod">
          <ac:chgData name="吴 义恒" userId="cf4f4e1923006a60" providerId="LiveId" clId="{B6F0B000-7A81-4005-B38A-F2C02670B4EB}" dt="2022-10-18T16:02:17.271" v="478" actId="2085"/>
          <ac:spMkLst>
            <pc:docMk/>
            <pc:sldMk cId="2180229279" sldId="267"/>
            <ac:spMk id="8" creationId="{9E783493-B9D8-2185-2EFD-7C7B98A584D7}"/>
          </ac:spMkLst>
        </pc:spChg>
        <pc:picChg chg="del">
          <ac:chgData name="吴 义恒" userId="cf4f4e1923006a60" providerId="LiveId" clId="{B6F0B000-7A81-4005-B38A-F2C02670B4EB}" dt="2022-10-18T16:00:27.125" v="462" actId="478"/>
          <ac:picMkLst>
            <pc:docMk/>
            <pc:sldMk cId="2180229279" sldId="267"/>
            <ac:picMk id="5" creationId="{27B8722E-5A25-9D5F-3E85-F7360499E36F}"/>
          </ac:picMkLst>
        </pc:picChg>
        <pc:picChg chg="add mod">
          <ac:chgData name="吴 义恒" userId="cf4f4e1923006a60" providerId="LiveId" clId="{B6F0B000-7A81-4005-B38A-F2C02670B4EB}" dt="2022-10-18T16:01:40.171" v="472" actId="14100"/>
          <ac:picMkLst>
            <pc:docMk/>
            <pc:sldMk cId="2180229279" sldId="267"/>
            <ac:picMk id="6" creationId="{997C7AB5-5F20-EC7E-4DB0-A98DB3101CBB}"/>
          </ac:picMkLst>
        </pc:picChg>
        <pc:picChg chg="add mod">
          <ac:chgData name="吴 义恒" userId="cf4f4e1923006a60" providerId="LiveId" clId="{B6F0B000-7A81-4005-B38A-F2C02670B4EB}" dt="2022-10-18T16:03:43.367" v="486" actId="1076"/>
          <ac:picMkLst>
            <pc:docMk/>
            <pc:sldMk cId="2180229279" sldId="267"/>
            <ac:picMk id="10" creationId="{E844BEAD-E2C7-8B7F-E263-909711A7DAFA}"/>
          </ac:picMkLst>
        </pc:picChg>
      </pc:sldChg>
      <pc:sldChg chg="addSp modSp add mod">
        <pc:chgData name="吴 义恒" userId="cf4f4e1923006a60" providerId="LiveId" clId="{B6F0B000-7A81-4005-B38A-F2C02670B4EB}" dt="2022-10-18T16:04:34.806" v="494" actId="1076"/>
        <pc:sldMkLst>
          <pc:docMk/>
          <pc:sldMk cId="3420680490" sldId="268"/>
        </pc:sldMkLst>
        <pc:picChg chg="add mod">
          <ac:chgData name="吴 义恒" userId="cf4f4e1923006a60" providerId="LiveId" clId="{B6F0B000-7A81-4005-B38A-F2C02670B4EB}" dt="2022-10-18T16:04:34.806" v="494" actId="1076"/>
          <ac:picMkLst>
            <pc:docMk/>
            <pc:sldMk cId="3420680490" sldId="268"/>
            <ac:picMk id="5" creationId="{2729DA17-21D2-1125-28B6-C7C6F86C07D8}"/>
          </ac:picMkLst>
        </pc:picChg>
      </pc:sldChg>
      <pc:sldChg chg="addSp delSp modSp add mod">
        <pc:chgData name="吴 义恒" userId="cf4f4e1923006a60" providerId="LiveId" clId="{B6F0B000-7A81-4005-B38A-F2C02670B4EB}" dt="2022-10-18T16:07:07.409" v="552" actId="1076"/>
        <pc:sldMkLst>
          <pc:docMk/>
          <pc:sldMk cId="1872472426" sldId="269"/>
        </pc:sldMkLst>
        <pc:spChg chg="mod">
          <ac:chgData name="吴 义恒" userId="cf4f4e1923006a60" providerId="LiveId" clId="{B6F0B000-7A81-4005-B38A-F2C02670B4EB}" dt="2022-10-18T16:05:48.305" v="538" actId="20577"/>
          <ac:spMkLst>
            <pc:docMk/>
            <pc:sldMk cId="1872472426" sldId="269"/>
            <ac:spMk id="3" creationId="{9483B97C-16C3-DA56-E787-ECCEC7DDE924}"/>
          </ac:spMkLst>
        </pc:spChg>
        <pc:spChg chg="del">
          <ac:chgData name="吴 义恒" userId="cf4f4e1923006a60" providerId="LiveId" clId="{B6F0B000-7A81-4005-B38A-F2C02670B4EB}" dt="2022-10-18T16:06:17.785" v="547" actId="478"/>
          <ac:spMkLst>
            <pc:docMk/>
            <pc:sldMk cId="1872472426" sldId="269"/>
            <ac:spMk id="7" creationId="{8DF43FD7-EF97-AA54-7E80-8FA689641D1D}"/>
          </ac:spMkLst>
        </pc:spChg>
        <pc:spChg chg="del mod">
          <ac:chgData name="吴 义恒" userId="cf4f4e1923006a60" providerId="LiveId" clId="{B6F0B000-7A81-4005-B38A-F2C02670B4EB}" dt="2022-10-18T16:06:16.986" v="546" actId="478"/>
          <ac:spMkLst>
            <pc:docMk/>
            <pc:sldMk cId="1872472426" sldId="269"/>
            <ac:spMk id="8" creationId="{9E783493-B9D8-2185-2EFD-7C7B98A584D7}"/>
          </ac:spMkLst>
        </pc:spChg>
        <pc:picChg chg="del">
          <ac:chgData name="吴 义恒" userId="cf4f4e1923006a60" providerId="LiveId" clId="{B6F0B000-7A81-4005-B38A-F2C02670B4EB}" dt="2022-10-18T16:05:33.432" v="499" actId="478"/>
          <ac:picMkLst>
            <pc:docMk/>
            <pc:sldMk cId="1872472426" sldId="269"/>
            <ac:picMk id="5" creationId="{2729DA17-21D2-1125-28B6-C7C6F86C07D8}"/>
          </ac:picMkLst>
        </pc:picChg>
        <pc:picChg chg="del">
          <ac:chgData name="吴 义恒" userId="cf4f4e1923006a60" providerId="LiveId" clId="{B6F0B000-7A81-4005-B38A-F2C02670B4EB}" dt="2022-10-18T16:05:32.370" v="497" actId="478"/>
          <ac:picMkLst>
            <pc:docMk/>
            <pc:sldMk cId="1872472426" sldId="269"/>
            <ac:picMk id="6" creationId="{997C7AB5-5F20-EC7E-4DB0-A98DB3101CBB}"/>
          </ac:picMkLst>
        </pc:picChg>
        <pc:picChg chg="add mod">
          <ac:chgData name="吴 义恒" userId="cf4f4e1923006a60" providerId="LiveId" clId="{B6F0B000-7A81-4005-B38A-F2C02670B4EB}" dt="2022-10-18T16:06:22.489" v="548" actId="1076"/>
          <ac:picMkLst>
            <pc:docMk/>
            <pc:sldMk cId="1872472426" sldId="269"/>
            <ac:picMk id="9" creationId="{60EF646D-B154-D529-22AE-14FBF4DD995F}"/>
          </ac:picMkLst>
        </pc:picChg>
        <pc:picChg chg="del">
          <ac:chgData name="吴 义恒" userId="cf4f4e1923006a60" providerId="LiveId" clId="{B6F0B000-7A81-4005-B38A-F2C02670B4EB}" dt="2022-10-18T16:05:32.902" v="498" actId="478"/>
          <ac:picMkLst>
            <pc:docMk/>
            <pc:sldMk cId="1872472426" sldId="269"/>
            <ac:picMk id="10" creationId="{E844BEAD-E2C7-8B7F-E263-909711A7DAFA}"/>
          </ac:picMkLst>
        </pc:picChg>
        <pc:picChg chg="add mod">
          <ac:chgData name="吴 义恒" userId="cf4f4e1923006a60" providerId="LiveId" clId="{B6F0B000-7A81-4005-B38A-F2C02670B4EB}" dt="2022-10-18T16:07:07.409" v="552" actId="1076"/>
          <ac:picMkLst>
            <pc:docMk/>
            <pc:sldMk cId="1872472426" sldId="269"/>
            <ac:picMk id="12" creationId="{839B24A1-6863-5C3C-A1A3-7E83BFC4E152}"/>
          </ac:picMkLst>
        </pc:picChg>
      </pc:sldChg>
      <pc:sldChg chg="addSp delSp modSp new mod modClrScheme chgLayout">
        <pc:chgData name="吴 义恒" userId="cf4f4e1923006a60" providerId="LiveId" clId="{B6F0B000-7A81-4005-B38A-F2C02670B4EB}" dt="2022-10-18T16:08:11.851" v="585" actId="20577"/>
        <pc:sldMkLst>
          <pc:docMk/>
          <pc:sldMk cId="354947152" sldId="270"/>
        </pc:sldMkLst>
        <pc:spChg chg="del mod ord">
          <ac:chgData name="吴 义恒" userId="cf4f4e1923006a60" providerId="LiveId" clId="{B6F0B000-7A81-4005-B38A-F2C02670B4EB}" dt="2022-10-18T16:07:28.754" v="554" actId="700"/>
          <ac:spMkLst>
            <pc:docMk/>
            <pc:sldMk cId="354947152" sldId="270"/>
            <ac:spMk id="2" creationId="{81A52A54-B68A-E36F-787E-24FE7AC54F76}"/>
          </ac:spMkLst>
        </pc:spChg>
        <pc:spChg chg="del mod ord">
          <ac:chgData name="吴 义恒" userId="cf4f4e1923006a60" providerId="LiveId" clId="{B6F0B000-7A81-4005-B38A-F2C02670B4EB}" dt="2022-10-18T16:07:28.754" v="554" actId="700"/>
          <ac:spMkLst>
            <pc:docMk/>
            <pc:sldMk cId="354947152" sldId="270"/>
            <ac:spMk id="3" creationId="{66BD080F-33F8-826F-AE20-9E30CCA908D5}"/>
          </ac:spMkLst>
        </pc:spChg>
        <pc:spChg chg="add mod ord">
          <ac:chgData name="吴 义恒" userId="cf4f4e1923006a60" providerId="LiveId" clId="{B6F0B000-7A81-4005-B38A-F2C02670B4EB}" dt="2022-10-18T16:08:11.851" v="585" actId="20577"/>
          <ac:spMkLst>
            <pc:docMk/>
            <pc:sldMk cId="354947152" sldId="270"/>
            <ac:spMk id="4" creationId="{B904DCD0-8FD8-0DF2-E457-17432D0F36DC}"/>
          </ac:spMkLst>
        </pc:spChg>
        <pc:spChg chg="add mod ord">
          <ac:chgData name="吴 义恒" userId="cf4f4e1923006a60" providerId="LiveId" clId="{B6F0B000-7A81-4005-B38A-F2C02670B4EB}" dt="2022-10-18T16:07:28.754" v="554" actId="700"/>
          <ac:spMkLst>
            <pc:docMk/>
            <pc:sldMk cId="354947152" sldId="270"/>
            <ac:spMk id="5" creationId="{3FE77C1E-98D2-A5B6-9D28-3AD108B6E02F}"/>
          </ac:spMkLst>
        </pc:spChg>
      </pc:sldChg>
      <pc:sldChg chg="add del">
        <pc:chgData name="吴 义恒" userId="cf4f4e1923006a60" providerId="LiveId" clId="{B6F0B000-7A81-4005-B38A-F2C02670B4EB}" dt="2022-10-18T16:08:58.394" v="590" actId="47"/>
        <pc:sldMkLst>
          <pc:docMk/>
          <pc:sldMk cId="560641986" sldId="271"/>
        </pc:sldMkLst>
      </pc:sldChg>
      <pc:sldChg chg="addSp delSp modSp add mod ord">
        <pc:chgData name="吴 义恒" userId="cf4f4e1923006a60" providerId="LiveId" clId="{B6F0B000-7A81-4005-B38A-F2C02670B4EB}" dt="2022-10-18T16:09:55.513" v="620" actId="1076"/>
        <pc:sldMkLst>
          <pc:docMk/>
          <pc:sldMk cId="2179015532" sldId="272"/>
        </pc:sldMkLst>
        <pc:spChg chg="mod">
          <ac:chgData name="吴 义恒" userId="cf4f4e1923006a60" providerId="LiveId" clId="{B6F0B000-7A81-4005-B38A-F2C02670B4EB}" dt="2022-10-18T16:09:14.376" v="609"/>
          <ac:spMkLst>
            <pc:docMk/>
            <pc:sldMk cId="2179015532" sldId="272"/>
            <ac:spMk id="2" creationId="{407CD5EF-879A-9872-090D-84B3BADA26CE}"/>
          </ac:spMkLst>
        </pc:spChg>
        <pc:spChg chg="mod">
          <ac:chgData name="吴 义恒" userId="cf4f4e1923006a60" providerId="LiveId" clId="{B6F0B000-7A81-4005-B38A-F2C02670B4EB}" dt="2022-10-18T16:09:10.223" v="608" actId="20577"/>
          <ac:spMkLst>
            <pc:docMk/>
            <pc:sldMk cId="2179015532" sldId="272"/>
            <ac:spMk id="3" creationId="{9483B97C-16C3-DA56-E787-ECCEC7DDE924}"/>
          </ac:spMkLst>
        </pc:spChg>
        <pc:spChg chg="add del">
          <ac:chgData name="吴 义恒" userId="cf4f4e1923006a60" providerId="LiveId" clId="{B6F0B000-7A81-4005-B38A-F2C02670B4EB}" dt="2022-10-18T16:09:18.526" v="611" actId="22"/>
          <ac:spMkLst>
            <pc:docMk/>
            <pc:sldMk cId="2179015532" sldId="272"/>
            <ac:spMk id="5" creationId="{CA66233E-2C8B-C1C3-326C-F14F50591B4B}"/>
          </ac:spMkLst>
        </pc:spChg>
        <pc:picChg chg="add mod">
          <ac:chgData name="吴 义恒" userId="cf4f4e1923006a60" providerId="LiveId" clId="{B6F0B000-7A81-4005-B38A-F2C02670B4EB}" dt="2022-10-18T16:09:55.513" v="620" actId="1076"/>
          <ac:picMkLst>
            <pc:docMk/>
            <pc:sldMk cId="2179015532" sldId="272"/>
            <ac:picMk id="7" creationId="{A21411C5-4B2F-D90D-F5C1-8BF5C2250E0F}"/>
          </ac:picMkLst>
        </pc:picChg>
        <pc:picChg chg="del">
          <ac:chgData name="吴 义恒" userId="cf4f4e1923006a60" providerId="LiveId" clId="{B6F0B000-7A81-4005-B38A-F2C02670B4EB}" dt="2022-10-18T16:09:00.405" v="591" actId="478"/>
          <ac:picMkLst>
            <pc:docMk/>
            <pc:sldMk cId="2179015532" sldId="272"/>
            <ac:picMk id="9" creationId="{60EF646D-B154-D529-22AE-14FBF4DD995F}"/>
          </ac:picMkLst>
        </pc:picChg>
        <pc:picChg chg="del mod">
          <ac:chgData name="吴 义恒" userId="cf4f4e1923006a60" providerId="LiveId" clId="{B6F0B000-7A81-4005-B38A-F2C02670B4EB}" dt="2022-10-18T16:09:02.129" v="593" actId="478"/>
          <ac:picMkLst>
            <pc:docMk/>
            <pc:sldMk cId="2179015532" sldId="272"/>
            <ac:picMk id="12" creationId="{839B24A1-6863-5C3C-A1A3-7E83BFC4E152}"/>
          </ac:picMkLst>
        </pc:picChg>
      </pc:sldChg>
      <pc:sldChg chg="addSp delSp modSp add mod">
        <pc:chgData name="吴 义恒" userId="cf4f4e1923006a60" providerId="LiveId" clId="{B6F0B000-7A81-4005-B38A-F2C02670B4EB}" dt="2022-10-18T16:10:29.514" v="629" actId="1076"/>
        <pc:sldMkLst>
          <pc:docMk/>
          <pc:sldMk cId="1955744348" sldId="273"/>
        </pc:sldMkLst>
        <pc:picChg chg="add mod">
          <ac:chgData name="吴 义恒" userId="cf4f4e1923006a60" providerId="LiveId" clId="{B6F0B000-7A81-4005-B38A-F2C02670B4EB}" dt="2022-10-18T16:10:29.514" v="629" actId="1076"/>
          <ac:picMkLst>
            <pc:docMk/>
            <pc:sldMk cId="1955744348" sldId="273"/>
            <ac:picMk id="5" creationId="{768D2F2F-5C3B-4EBD-BD65-B514AC457362}"/>
          </ac:picMkLst>
        </pc:picChg>
        <pc:picChg chg="del">
          <ac:chgData name="吴 义恒" userId="cf4f4e1923006a60" providerId="LiveId" clId="{B6F0B000-7A81-4005-B38A-F2C02670B4EB}" dt="2022-10-18T16:10:20.457" v="622" actId="478"/>
          <ac:picMkLst>
            <pc:docMk/>
            <pc:sldMk cId="1955744348" sldId="273"/>
            <ac:picMk id="7" creationId="{A21411C5-4B2F-D90D-F5C1-8BF5C2250E0F}"/>
          </ac:picMkLst>
        </pc:picChg>
      </pc:sldChg>
      <pc:sldChg chg="new del">
        <pc:chgData name="吴 义恒" userId="cf4f4e1923006a60" providerId="LiveId" clId="{B6F0B000-7A81-4005-B38A-F2C02670B4EB}" dt="2022-10-18T16:13:40.760" v="632" actId="47"/>
        <pc:sldMkLst>
          <pc:docMk/>
          <pc:sldMk cId="3290685013" sldId="274"/>
        </pc:sldMkLst>
      </pc:sldChg>
      <pc:sldChg chg="addSp delSp modSp add mod">
        <pc:chgData name="吴 义恒" userId="cf4f4e1923006a60" providerId="LiveId" clId="{B6F0B000-7A81-4005-B38A-F2C02670B4EB}" dt="2022-10-18T16:49:02.731" v="2454" actId="1076"/>
        <pc:sldMkLst>
          <pc:docMk/>
          <pc:sldMk cId="544774811" sldId="275"/>
        </pc:sldMkLst>
        <pc:spChg chg="mod">
          <ac:chgData name="吴 义恒" userId="cf4f4e1923006a60" providerId="LiveId" clId="{B6F0B000-7A81-4005-B38A-F2C02670B4EB}" dt="2022-10-18T16:14:30.654" v="754" actId="20577"/>
          <ac:spMkLst>
            <pc:docMk/>
            <pc:sldMk cId="544774811" sldId="275"/>
            <ac:spMk id="3" creationId="{9483B97C-16C3-DA56-E787-ECCEC7DDE924}"/>
          </ac:spMkLst>
        </pc:spChg>
        <pc:picChg chg="del">
          <ac:chgData name="吴 义恒" userId="cf4f4e1923006a60" providerId="LiveId" clId="{B6F0B000-7A81-4005-B38A-F2C02670B4EB}" dt="2022-10-18T16:13:42.805" v="633" actId="478"/>
          <ac:picMkLst>
            <pc:docMk/>
            <pc:sldMk cId="544774811" sldId="275"/>
            <ac:picMk id="5" creationId="{66B558D5-FD3E-CDCA-F15B-40155F6BA218}"/>
          </ac:picMkLst>
        </pc:picChg>
        <pc:picChg chg="add mod">
          <ac:chgData name="吴 义恒" userId="cf4f4e1923006a60" providerId="LiveId" clId="{B6F0B000-7A81-4005-B38A-F2C02670B4EB}" dt="2022-10-18T16:15:41.021" v="764" actId="14100"/>
          <ac:picMkLst>
            <pc:docMk/>
            <pc:sldMk cId="544774811" sldId="275"/>
            <ac:picMk id="6" creationId="{BE34E202-0E32-7730-AD76-91ADAE527E56}"/>
          </ac:picMkLst>
        </pc:picChg>
        <pc:picChg chg="add mod">
          <ac:chgData name="吴 义恒" userId="cf4f4e1923006a60" providerId="LiveId" clId="{B6F0B000-7A81-4005-B38A-F2C02670B4EB}" dt="2022-10-18T16:49:02.731" v="2454" actId="1076"/>
          <ac:picMkLst>
            <pc:docMk/>
            <pc:sldMk cId="544774811" sldId="275"/>
            <ac:picMk id="8" creationId="{41268432-1A9F-5C38-9789-D5601E25FAE1}"/>
          </ac:picMkLst>
        </pc:picChg>
      </pc:sldChg>
      <pc:sldChg chg="addSp delSp modSp new del mod modClrScheme chgLayout">
        <pc:chgData name="吴 义恒" userId="cf4f4e1923006a60" providerId="LiveId" clId="{B6F0B000-7A81-4005-B38A-F2C02670B4EB}" dt="2022-10-18T16:31:39.455" v="1787" actId="47"/>
        <pc:sldMkLst>
          <pc:docMk/>
          <pc:sldMk cId="3766951265" sldId="276"/>
        </pc:sldMkLst>
        <pc:spChg chg="del mod ord">
          <ac:chgData name="吴 义恒" userId="cf4f4e1923006a60" providerId="LiveId" clId="{B6F0B000-7A81-4005-B38A-F2C02670B4EB}" dt="2022-10-18T16:16:07.544" v="769" actId="700"/>
          <ac:spMkLst>
            <pc:docMk/>
            <pc:sldMk cId="3766951265" sldId="276"/>
            <ac:spMk id="2" creationId="{7BC32C6A-9976-F3E0-884E-99764237E644}"/>
          </ac:spMkLst>
        </pc:spChg>
        <pc:spChg chg="del mod ord">
          <ac:chgData name="吴 义恒" userId="cf4f4e1923006a60" providerId="LiveId" clId="{B6F0B000-7A81-4005-B38A-F2C02670B4EB}" dt="2022-10-18T16:16:07.544" v="769" actId="700"/>
          <ac:spMkLst>
            <pc:docMk/>
            <pc:sldMk cId="3766951265" sldId="276"/>
            <ac:spMk id="3" creationId="{C4DE90EA-109F-921F-7F73-FBA17AA08620}"/>
          </ac:spMkLst>
        </pc:spChg>
        <pc:spChg chg="add mod ord">
          <ac:chgData name="吴 义恒" userId="cf4f4e1923006a60" providerId="LiveId" clId="{B6F0B000-7A81-4005-B38A-F2C02670B4EB}" dt="2022-10-18T16:16:33.942" v="802" actId="2711"/>
          <ac:spMkLst>
            <pc:docMk/>
            <pc:sldMk cId="3766951265" sldId="276"/>
            <ac:spMk id="4" creationId="{2F88B2C2-A8AB-FF28-363A-361B5982B06A}"/>
          </ac:spMkLst>
        </pc:spChg>
        <pc:spChg chg="add mod ord">
          <ac:chgData name="吴 义恒" userId="cf4f4e1923006a60" providerId="LiveId" clId="{B6F0B000-7A81-4005-B38A-F2C02670B4EB}" dt="2022-10-18T16:16:07.544" v="769" actId="700"/>
          <ac:spMkLst>
            <pc:docMk/>
            <pc:sldMk cId="3766951265" sldId="276"/>
            <ac:spMk id="5" creationId="{70735110-72F7-41F6-B3FF-626CC6383930}"/>
          </ac:spMkLst>
        </pc:spChg>
      </pc:sldChg>
      <pc:sldChg chg="delSp add del mod">
        <pc:chgData name="吴 义恒" userId="cf4f4e1923006a60" providerId="LiveId" clId="{B6F0B000-7A81-4005-B38A-F2C02670B4EB}" dt="2022-10-18T16:16:02.064" v="767" actId="47"/>
        <pc:sldMkLst>
          <pc:docMk/>
          <pc:sldMk cId="4248886426" sldId="276"/>
        </pc:sldMkLst>
        <pc:picChg chg="del">
          <ac:chgData name="吴 义恒" userId="cf4f4e1923006a60" providerId="LiveId" clId="{B6F0B000-7A81-4005-B38A-F2C02670B4EB}" dt="2022-10-18T16:15:56.136" v="766" actId="478"/>
          <ac:picMkLst>
            <pc:docMk/>
            <pc:sldMk cId="4248886426" sldId="276"/>
            <ac:picMk id="5" creationId="{768D2F2F-5C3B-4EBD-BD65-B514AC457362}"/>
          </ac:picMkLst>
        </pc:picChg>
      </pc:sldChg>
      <pc:sldChg chg="delSp modSp add del mod ord">
        <pc:chgData name="吴 义恒" userId="cf4f4e1923006a60" providerId="LiveId" clId="{B6F0B000-7A81-4005-B38A-F2C02670B4EB}" dt="2022-10-18T16:31:40.313" v="1788" actId="47"/>
        <pc:sldMkLst>
          <pc:docMk/>
          <pc:sldMk cId="756749594" sldId="277"/>
        </pc:sldMkLst>
        <pc:spChg chg="mod">
          <ac:chgData name="吴 义恒" userId="cf4f4e1923006a60" providerId="LiveId" clId="{B6F0B000-7A81-4005-B38A-F2C02670B4EB}" dt="2022-10-18T16:17:06.374" v="810"/>
          <ac:spMkLst>
            <pc:docMk/>
            <pc:sldMk cId="756749594" sldId="277"/>
            <ac:spMk id="2" creationId="{407CD5EF-879A-9872-090D-84B3BADA26CE}"/>
          </ac:spMkLst>
        </pc:spChg>
        <pc:spChg chg="mod">
          <ac:chgData name="吴 义恒" userId="cf4f4e1923006a60" providerId="LiveId" clId="{B6F0B000-7A81-4005-B38A-F2C02670B4EB}" dt="2022-10-18T16:17:13.175" v="825" actId="20577"/>
          <ac:spMkLst>
            <pc:docMk/>
            <pc:sldMk cId="756749594" sldId="277"/>
            <ac:spMk id="3" creationId="{9483B97C-16C3-DA56-E787-ECCEC7DDE924}"/>
          </ac:spMkLst>
        </pc:spChg>
        <pc:picChg chg="del">
          <ac:chgData name="吴 义恒" userId="cf4f4e1923006a60" providerId="LiveId" clId="{B6F0B000-7A81-4005-B38A-F2C02670B4EB}" dt="2022-10-18T16:16:58.371" v="808" actId="478"/>
          <ac:picMkLst>
            <pc:docMk/>
            <pc:sldMk cId="756749594" sldId="277"/>
            <ac:picMk id="5" creationId="{2729DA17-21D2-1125-28B6-C7C6F86C07D8}"/>
          </ac:picMkLst>
        </pc:picChg>
        <pc:picChg chg="del">
          <ac:chgData name="吴 义恒" userId="cf4f4e1923006a60" providerId="LiveId" clId="{B6F0B000-7A81-4005-B38A-F2C02670B4EB}" dt="2022-10-18T16:16:57.440" v="806" actId="478"/>
          <ac:picMkLst>
            <pc:docMk/>
            <pc:sldMk cId="756749594" sldId="277"/>
            <ac:picMk id="6" creationId="{997C7AB5-5F20-EC7E-4DB0-A98DB3101CBB}"/>
          </ac:picMkLst>
        </pc:picChg>
        <pc:picChg chg="del">
          <ac:chgData name="吴 义恒" userId="cf4f4e1923006a60" providerId="LiveId" clId="{B6F0B000-7A81-4005-B38A-F2C02670B4EB}" dt="2022-10-18T16:16:57.934" v="807" actId="478"/>
          <ac:picMkLst>
            <pc:docMk/>
            <pc:sldMk cId="756749594" sldId="277"/>
            <ac:picMk id="10" creationId="{E844BEAD-E2C7-8B7F-E263-909711A7DAFA}"/>
          </ac:picMkLst>
        </pc:picChg>
      </pc:sldChg>
      <pc:sldChg chg="modSp add mod modClrScheme chgLayout">
        <pc:chgData name="吴 义恒" userId="cf4f4e1923006a60" providerId="LiveId" clId="{B6F0B000-7A81-4005-B38A-F2C02670B4EB}" dt="2022-10-18T16:36:02.187" v="2025"/>
        <pc:sldMkLst>
          <pc:docMk/>
          <pc:sldMk cId="152609312" sldId="278"/>
        </pc:sldMkLst>
        <pc:spChg chg="mod ord">
          <ac:chgData name="吴 义恒" userId="cf4f4e1923006a60" providerId="LiveId" clId="{B6F0B000-7A81-4005-B38A-F2C02670B4EB}" dt="2022-10-18T16:36:02.187" v="2025"/>
          <ac:spMkLst>
            <pc:docMk/>
            <pc:sldMk cId="152609312" sldId="278"/>
            <ac:spMk id="2" creationId="{7BA2DFE5-9F99-27BF-D434-83399894D5CB}"/>
          </ac:spMkLst>
        </pc:spChg>
        <pc:spChg chg="mod ord">
          <ac:chgData name="吴 义恒" userId="cf4f4e1923006a60" providerId="LiveId" clId="{B6F0B000-7A81-4005-B38A-F2C02670B4EB}" dt="2022-10-18T16:20:01.411" v="835" actId="20577"/>
          <ac:spMkLst>
            <pc:docMk/>
            <pc:sldMk cId="152609312" sldId="278"/>
            <ac:spMk id="3" creationId="{58F15077-E2CA-4DC6-8314-4A39AACA507D}"/>
          </ac:spMkLst>
        </pc:spChg>
      </pc:sldChg>
      <pc:sldChg chg="add del">
        <pc:chgData name="吴 义恒" userId="cf4f4e1923006a60" providerId="LiveId" clId="{B6F0B000-7A81-4005-B38A-F2C02670B4EB}" dt="2022-10-18T16:20:06.853" v="837"/>
        <pc:sldMkLst>
          <pc:docMk/>
          <pc:sldMk cId="828882303" sldId="279"/>
        </pc:sldMkLst>
      </pc:sldChg>
      <pc:sldChg chg="addSp delSp modSp add mod ord">
        <pc:chgData name="吴 义恒" userId="cf4f4e1923006a60" providerId="LiveId" clId="{B6F0B000-7A81-4005-B38A-F2C02670B4EB}" dt="2022-10-18T16:46:53.615" v="2437" actId="20577"/>
        <pc:sldMkLst>
          <pc:docMk/>
          <pc:sldMk cId="4291847785" sldId="279"/>
        </pc:sldMkLst>
        <pc:spChg chg="mod">
          <ac:chgData name="吴 义恒" userId="cf4f4e1923006a60" providerId="LiveId" clId="{B6F0B000-7A81-4005-B38A-F2C02670B4EB}" dt="2022-10-18T16:36:03.965" v="2026"/>
          <ac:spMkLst>
            <pc:docMk/>
            <pc:sldMk cId="4291847785" sldId="279"/>
            <ac:spMk id="2" creationId="{407CD5EF-879A-9872-090D-84B3BADA26CE}"/>
          </ac:spMkLst>
        </pc:spChg>
        <pc:spChg chg="mod">
          <ac:chgData name="吴 义恒" userId="cf4f4e1923006a60" providerId="LiveId" clId="{B6F0B000-7A81-4005-B38A-F2C02670B4EB}" dt="2022-10-18T16:46:53.615" v="2437" actId="20577"/>
          <ac:spMkLst>
            <pc:docMk/>
            <pc:sldMk cId="4291847785" sldId="279"/>
            <ac:spMk id="3" creationId="{9483B97C-16C3-DA56-E787-ECCEC7DDE924}"/>
          </ac:spMkLst>
        </pc:spChg>
        <pc:picChg chg="add del mod">
          <ac:chgData name="吴 义恒" userId="cf4f4e1923006a60" providerId="LiveId" clId="{B6F0B000-7A81-4005-B38A-F2C02670B4EB}" dt="2022-10-18T16:35:35.162" v="2002" actId="478"/>
          <ac:picMkLst>
            <pc:docMk/>
            <pc:sldMk cId="4291847785" sldId="279"/>
            <ac:picMk id="5" creationId="{18BE9241-E041-21EA-E50C-66F00D066B5F}"/>
          </ac:picMkLst>
        </pc:picChg>
        <pc:picChg chg="add del mod">
          <ac:chgData name="吴 义恒" userId="cf4f4e1923006a60" providerId="LiveId" clId="{B6F0B000-7A81-4005-B38A-F2C02670B4EB}" dt="2022-10-18T16:46:44.108" v="2430" actId="22"/>
          <ac:picMkLst>
            <pc:docMk/>
            <pc:sldMk cId="4291847785" sldId="279"/>
            <ac:picMk id="7" creationId="{CBB12D41-81C2-4C83-04C6-72BF7AE8A509}"/>
          </ac:picMkLst>
        </pc:picChg>
        <pc:picChg chg="del">
          <ac:chgData name="吴 义恒" userId="cf4f4e1923006a60" providerId="LiveId" clId="{B6F0B000-7A81-4005-B38A-F2C02670B4EB}" dt="2022-10-18T16:20:14.170" v="841" actId="478"/>
          <ac:picMkLst>
            <pc:docMk/>
            <pc:sldMk cId="4291847785" sldId="279"/>
            <ac:picMk id="9" creationId="{E37DBD63-CA64-2157-0C84-3E0C2E7462E0}"/>
          </ac:picMkLst>
        </pc:picChg>
        <pc:picChg chg="add mod">
          <ac:chgData name="吴 义恒" userId="cf4f4e1923006a60" providerId="LiveId" clId="{B6F0B000-7A81-4005-B38A-F2C02670B4EB}" dt="2022-10-18T16:46:51.330" v="2434" actId="14100"/>
          <ac:picMkLst>
            <pc:docMk/>
            <pc:sldMk cId="4291847785" sldId="279"/>
            <ac:picMk id="10" creationId="{1D4E5F9F-523E-9A20-A2F9-296AA31A5C6C}"/>
          </ac:picMkLst>
        </pc:picChg>
      </pc:sldChg>
      <pc:sldChg chg="modSp add mod modClrScheme chgLayout">
        <pc:chgData name="吴 义恒" userId="cf4f4e1923006a60" providerId="LiveId" clId="{B6F0B000-7A81-4005-B38A-F2C02670B4EB}" dt="2022-10-18T16:26:15.776" v="1424" actId="20577"/>
        <pc:sldMkLst>
          <pc:docMk/>
          <pc:sldMk cId="58498916" sldId="280"/>
        </pc:sldMkLst>
        <pc:spChg chg="mod ord">
          <ac:chgData name="吴 义恒" userId="cf4f4e1923006a60" providerId="LiveId" clId="{B6F0B000-7A81-4005-B38A-F2C02670B4EB}" dt="2022-10-18T16:26:15.776" v="1424" actId="20577"/>
          <ac:spMkLst>
            <pc:docMk/>
            <pc:sldMk cId="58498916" sldId="280"/>
            <ac:spMk id="2" creationId="{7BA2DFE5-9F99-27BF-D434-83399894D5CB}"/>
          </ac:spMkLst>
        </pc:spChg>
        <pc:spChg chg="mod ord">
          <ac:chgData name="吴 义恒" userId="cf4f4e1923006a60" providerId="LiveId" clId="{B6F0B000-7A81-4005-B38A-F2C02670B4EB}" dt="2022-10-18T16:20:38.264" v="857" actId="20577"/>
          <ac:spMkLst>
            <pc:docMk/>
            <pc:sldMk cId="58498916" sldId="280"/>
            <ac:spMk id="3" creationId="{58F15077-E2CA-4DC6-8314-4A39AACA507D}"/>
          </ac:spMkLst>
        </pc:spChg>
      </pc:sldChg>
      <pc:sldChg chg="modSp add mod ord">
        <pc:chgData name="吴 义恒" userId="cf4f4e1923006a60" providerId="LiveId" clId="{B6F0B000-7A81-4005-B38A-F2C02670B4EB}" dt="2022-10-18T16:58:08.281" v="2826" actId="20577"/>
        <pc:sldMkLst>
          <pc:docMk/>
          <pc:sldMk cId="1337846803" sldId="281"/>
        </pc:sldMkLst>
        <pc:spChg chg="mod">
          <ac:chgData name="吴 义恒" userId="cf4f4e1923006a60" providerId="LiveId" clId="{B6F0B000-7A81-4005-B38A-F2C02670B4EB}" dt="2022-10-18T16:26:22.597" v="1430" actId="20577"/>
          <ac:spMkLst>
            <pc:docMk/>
            <pc:sldMk cId="1337846803" sldId="281"/>
            <ac:spMk id="2" creationId="{407CD5EF-879A-9872-090D-84B3BADA26CE}"/>
          </ac:spMkLst>
        </pc:spChg>
        <pc:spChg chg="mod">
          <ac:chgData name="吴 义恒" userId="cf4f4e1923006a60" providerId="LiveId" clId="{B6F0B000-7A81-4005-B38A-F2C02670B4EB}" dt="2022-10-18T16:58:08.281" v="2826" actId="20577"/>
          <ac:spMkLst>
            <pc:docMk/>
            <pc:sldMk cId="1337846803" sldId="281"/>
            <ac:spMk id="3" creationId="{9483B97C-16C3-DA56-E787-ECCEC7DDE924}"/>
          </ac:spMkLst>
        </pc:spChg>
      </pc:sldChg>
      <pc:sldChg chg="modSp add del mod">
        <pc:chgData name="吴 义恒" userId="cf4f4e1923006a60" providerId="LiveId" clId="{B6F0B000-7A81-4005-B38A-F2C02670B4EB}" dt="2022-10-18T16:47:30.721" v="2447" actId="47"/>
        <pc:sldMkLst>
          <pc:docMk/>
          <pc:sldMk cId="1559127234" sldId="282"/>
        </pc:sldMkLst>
        <pc:spChg chg="mod">
          <ac:chgData name="吴 义恒" userId="cf4f4e1923006a60" providerId="LiveId" clId="{B6F0B000-7A81-4005-B38A-F2C02670B4EB}" dt="2022-10-18T16:36:17.581" v="2028"/>
          <ac:spMkLst>
            <pc:docMk/>
            <pc:sldMk cId="1559127234" sldId="282"/>
            <ac:spMk id="2" creationId="{407CD5EF-879A-9872-090D-84B3BADA26CE}"/>
          </ac:spMkLst>
        </pc:spChg>
      </pc:sldChg>
      <pc:sldChg chg="addSp delSp modSp add del mod">
        <pc:chgData name="吴 义恒" userId="cf4f4e1923006a60" providerId="LiveId" clId="{B6F0B000-7A81-4005-B38A-F2C02670B4EB}" dt="2022-10-18T16:47:18.278" v="2442" actId="47"/>
        <pc:sldMkLst>
          <pc:docMk/>
          <pc:sldMk cId="3893438261" sldId="283"/>
        </pc:sldMkLst>
        <pc:spChg chg="mod">
          <ac:chgData name="吴 义恒" userId="cf4f4e1923006a60" providerId="LiveId" clId="{B6F0B000-7A81-4005-B38A-F2C02670B4EB}" dt="2022-10-18T16:36:14.706" v="2027"/>
          <ac:spMkLst>
            <pc:docMk/>
            <pc:sldMk cId="3893438261" sldId="283"/>
            <ac:spMk id="2" creationId="{407CD5EF-879A-9872-090D-84B3BADA26CE}"/>
          </ac:spMkLst>
        </pc:spChg>
        <pc:spChg chg="mod">
          <ac:chgData name="吴 义恒" userId="cf4f4e1923006a60" providerId="LiveId" clId="{B6F0B000-7A81-4005-B38A-F2C02670B4EB}" dt="2022-10-18T16:35:27.024" v="1996" actId="20577"/>
          <ac:spMkLst>
            <pc:docMk/>
            <pc:sldMk cId="3893438261" sldId="283"/>
            <ac:spMk id="3" creationId="{9483B97C-16C3-DA56-E787-ECCEC7DDE924}"/>
          </ac:spMkLst>
        </pc:spChg>
        <pc:picChg chg="add del mod">
          <ac:chgData name="吴 义恒" userId="cf4f4e1923006a60" providerId="LiveId" clId="{B6F0B000-7A81-4005-B38A-F2C02670B4EB}" dt="2022-10-18T16:35:29.541" v="1997" actId="1076"/>
          <ac:picMkLst>
            <pc:docMk/>
            <pc:sldMk cId="3893438261" sldId="283"/>
            <ac:picMk id="5" creationId="{18BE9241-E041-21EA-E50C-66F00D066B5F}"/>
          </ac:picMkLst>
        </pc:picChg>
      </pc:sldChg>
      <pc:sldChg chg="addSp delSp modSp new mod modClrScheme chgLayout">
        <pc:chgData name="吴 义恒" userId="cf4f4e1923006a60" providerId="LiveId" clId="{B6F0B000-7A81-4005-B38A-F2C02670B4EB}" dt="2022-10-18T16:37:18.218" v="2064" actId="2711"/>
        <pc:sldMkLst>
          <pc:docMk/>
          <pc:sldMk cId="716244614" sldId="284"/>
        </pc:sldMkLst>
        <pc:spChg chg="del mod ord">
          <ac:chgData name="吴 义恒" userId="cf4f4e1923006a60" providerId="LiveId" clId="{B6F0B000-7A81-4005-B38A-F2C02670B4EB}" dt="2022-10-18T16:36:45.617" v="2030" actId="700"/>
          <ac:spMkLst>
            <pc:docMk/>
            <pc:sldMk cId="716244614" sldId="284"/>
            <ac:spMk id="2" creationId="{7B88E24E-7B9A-073C-92AC-F88A3774063E}"/>
          </ac:spMkLst>
        </pc:spChg>
        <pc:spChg chg="del mod ord">
          <ac:chgData name="吴 义恒" userId="cf4f4e1923006a60" providerId="LiveId" clId="{B6F0B000-7A81-4005-B38A-F2C02670B4EB}" dt="2022-10-18T16:36:45.617" v="2030" actId="700"/>
          <ac:spMkLst>
            <pc:docMk/>
            <pc:sldMk cId="716244614" sldId="284"/>
            <ac:spMk id="3" creationId="{38032F1E-5604-A0EE-BDC7-488F33A27BC2}"/>
          </ac:spMkLst>
        </pc:spChg>
        <pc:spChg chg="add mod ord">
          <ac:chgData name="吴 义恒" userId="cf4f4e1923006a60" providerId="LiveId" clId="{B6F0B000-7A81-4005-B38A-F2C02670B4EB}" dt="2022-10-18T16:37:18.218" v="2064" actId="2711"/>
          <ac:spMkLst>
            <pc:docMk/>
            <pc:sldMk cId="716244614" sldId="284"/>
            <ac:spMk id="4" creationId="{60CEB725-5DCC-BCD9-0613-B48956F289E4}"/>
          </ac:spMkLst>
        </pc:spChg>
        <pc:spChg chg="add mod ord">
          <ac:chgData name="吴 义恒" userId="cf4f4e1923006a60" providerId="LiveId" clId="{B6F0B000-7A81-4005-B38A-F2C02670B4EB}" dt="2022-10-18T16:36:45.617" v="2030" actId="700"/>
          <ac:spMkLst>
            <pc:docMk/>
            <pc:sldMk cId="716244614" sldId="284"/>
            <ac:spMk id="5" creationId="{75A98FEF-EF4F-72DD-C226-3715E1B017B6}"/>
          </ac:spMkLst>
        </pc:spChg>
      </pc:sldChg>
      <pc:sldChg chg="addSp delSp modSp add mod ord">
        <pc:chgData name="吴 义恒" userId="cf4f4e1923006a60" providerId="LiveId" clId="{B6F0B000-7A81-4005-B38A-F2C02670B4EB}" dt="2022-10-18T16:42:37.415" v="2248" actId="20577"/>
        <pc:sldMkLst>
          <pc:docMk/>
          <pc:sldMk cId="3461193826" sldId="285"/>
        </pc:sldMkLst>
        <pc:spChg chg="mod">
          <ac:chgData name="吴 义恒" userId="cf4f4e1923006a60" providerId="LiveId" clId="{B6F0B000-7A81-4005-B38A-F2C02670B4EB}" dt="2022-10-18T16:37:38.857" v="2070"/>
          <ac:spMkLst>
            <pc:docMk/>
            <pc:sldMk cId="3461193826" sldId="285"/>
            <ac:spMk id="2" creationId="{407CD5EF-879A-9872-090D-84B3BADA26CE}"/>
          </ac:spMkLst>
        </pc:spChg>
        <pc:spChg chg="add del mod">
          <ac:chgData name="吴 义恒" userId="cf4f4e1923006a60" providerId="LiveId" clId="{B6F0B000-7A81-4005-B38A-F2C02670B4EB}" dt="2022-10-18T16:42:37.415" v="2248" actId="20577"/>
          <ac:spMkLst>
            <pc:docMk/>
            <pc:sldMk cId="3461193826" sldId="285"/>
            <ac:spMk id="3" creationId="{9483B97C-16C3-DA56-E787-ECCEC7DDE924}"/>
          </ac:spMkLst>
        </pc:spChg>
        <pc:picChg chg="add del mod ord">
          <ac:chgData name="吴 义恒" userId="cf4f4e1923006a60" providerId="LiveId" clId="{B6F0B000-7A81-4005-B38A-F2C02670B4EB}" dt="2022-10-18T16:38:16.211" v="2073" actId="22"/>
          <ac:picMkLst>
            <pc:docMk/>
            <pc:sldMk cId="3461193826" sldId="285"/>
            <ac:picMk id="5" creationId="{FE3C0598-2847-7CD8-B561-0CD599404504}"/>
          </ac:picMkLst>
        </pc:picChg>
        <pc:picChg chg="add del mod">
          <ac:chgData name="吴 义恒" userId="cf4f4e1923006a60" providerId="LiveId" clId="{B6F0B000-7A81-4005-B38A-F2C02670B4EB}" dt="2022-10-18T16:39:16.246" v="2094" actId="478"/>
          <ac:picMkLst>
            <pc:docMk/>
            <pc:sldMk cId="3461193826" sldId="285"/>
            <ac:picMk id="7" creationId="{99ADF2FE-18C4-2279-FAFA-CB7CC26087A1}"/>
          </ac:picMkLst>
        </pc:picChg>
        <pc:picChg chg="del">
          <ac:chgData name="吴 义恒" userId="cf4f4e1923006a60" providerId="LiveId" clId="{B6F0B000-7A81-4005-B38A-F2C02670B4EB}" dt="2022-10-18T16:37:31.687" v="2068" actId="478"/>
          <ac:picMkLst>
            <pc:docMk/>
            <pc:sldMk cId="3461193826" sldId="285"/>
            <ac:picMk id="9" creationId="{60EF646D-B154-D529-22AE-14FBF4DD995F}"/>
          </ac:picMkLst>
        </pc:picChg>
        <pc:picChg chg="add mod">
          <ac:chgData name="吴 义恒" userId="cf4f4e1923006a60" providerId="LiveId" clId="{B6F0B000-7A81-4005-B38A-F2C02670B4EB}" dt="2022-10-18T16:40:33.850" v="2165" actId="1076"/>
          <ac:picMkLst>
            <pc:docMk/>
            <pc:sldMk cId="3461193826" sldId="285"/>
            <ac:picMk id="10" creationId="{92763EF2-F3D3-64B4-1C84-DF8D14841D2A}"/>
          </ac:picMkLst>
        </pc:picChg>
        <pc:picChg chg="del">
          <ac:chgData name="吴 义恒" userId="cf4f4e1923006a60" providerId="LiveId" clId="{B6F0B000-7A81-4005-B38A-F2C02670B4EB}" dt="2022-10-18T16:37:32.950" v="2069" actId="478"/>
          <ac:picMkLst>
            <pc:docMk/>
            <pc:sldMk cId="3461193826" sldId="285"/>
            <ac:picMk id="12" creationId="{839B24A1-6863-5C3C-A1A3-7E83BFC4E152}"/>
          </ac:picMkLst>
        </pc:picChg>
      </pc:sldChg>
      <pc:sldChg chg="modSp add mod">
        <pc:chgData name="吴 义恒" userId="cf4f4e1923006a60" providerId="LiveId" clId="{B6F0B000-7A81-4005-B38A-F2C02670B4EB}" dt="2022-10-18T16:42:52.379" v="2251" actId="207"/>
        <pc:sldMkLst>
          <pc:docMk/>
          <pc:sldMk cId="436021196" sldId="286"/>
        </pc:sldMkLst>
        <pc:spChg chg="mod">
          <ac:chgData name="吴 义恒" userId="cf4f4e1923006a60" providerId="LiveId" clId="{B6F0B000-7A81-4005-B38A-F2C02670B4EB}" dt="2022-10-18T16:42:52.379" v="2251" actId="207"/>
          <ac:spMkLst>
            <pc:docMk/>
            <pc:sldMk cId="436021196" sldId="286"/>
            <ac:spMk id="3" creationId="{9483B97C-16C3-DA56-E787-ECCEC7DDE924}"/>
          </ac:spMkLst>
        </pc:spChg>
        <pc:picChg chg="mod">
          <ac:chgData name="吴 义恒" userId="cf4f4e1923006a60" providerId="LiveId" clId="{B6F0B000-7A81-4005-B38A-F2C02670B4EB}" dt="2022-10-18T16:42:27.861" v="2242" actId="1076"/>
          <ac:picMkLst>
            <pc:docMk/>
            <pc:sldMk cId="436021196" sldId="286"/>
            <ac:picMk id="7" creationId="{99ADF2FE-18C4-2279-FAFA-CB7CC26087A1}"/>
          </ac:picMkLst>
        </pc:picChg>
      </pc:sldChg>
      <pc:sldChg chg="addSp delSp modSp add mod">
        <pc:chgData name="吴 义恒" userId="cf4f4e1923006a60" providerId="LiveId" clId="{B6F0B000-7A81-4005-B38A-F2C02670B4EB}" dt="2022-10-18T16:51:51.262" v="2520" actId="1076"/>
        <pc:sldMkLst>
          <pc:docMk/>
          <pc:sldMk cId="105279324" sldId="287"/>
        </pc:sldMkLst>
        <pc:spChg chg="mod">
          <ac:chgData name="吴 义恒" userId="cf4f4e1923006a60" providerId="LiveId" clId="{B6F0B000-7A81-4005-B38A-F2C02670B4EB}" dt="2022-10-18T16:50:19.368" v="2480" actId="20577"/>
          <ac:spMkLst>
            <pc:docMk/>
            <pc:sldMk cId="105279324" sldId="287"/>
            <ac:spMk id="3" creationId="{9483B97C-16C3-DA56-E787-ECCEC7DDE924}"/>
          </ac:spMkLst>
        </pc:spChg>
        <pc:spChg chg="add mod">
          <ac:chgData name="吴 义恒" userId="cf4f4e1923006a60" providerId="LiveId" clId="{B6F0B000-7A81-4005-B38A-F2C02670B4EB}" dt="2022-10-18T16:51:44.012" v="2510" actId="1076"/>
          <ac:spMkLst>
            <pc:docMk/>
            <pc:sldMk cId="105279324" sldId="287"/>
            <ac:spMk id="9" creationId="{3423A895-DACE-DCD5-5C05-C962AF1E735B}"/>
          </ac:spMkLst>
        </pc:spChg>
        <pc:spChg chg="add mod">
          <ac:chgData name="吴 义恒" userId="cf4f4e1923006a60" providerId="LiveId" clId="{B6F0B000-7A81-4005-B38A-F2C02670B4EB}" dt="2022-10-18T16:51:51.262" v="2520" actId="1076"/>
          <ac:spMkLst>
            <pc:docMk/>
            <pc:sldMk cId="105279324" sldId="287"/>
            <ac:spMk id="10" creationId="{BD325CDE-AEAF-ED16-D59B-1D842AA15052}"/>
          </ac:spMkLst>
        </pc:spChg>
        <pc:picChg chg="del">
          <ac:chgData name="吴 义恒" userId="cf4f4e1923006a60" providerId="LiveId" clId="{B6F0B000-7A81-4005-B38A-F2C02670B4EB}" dt="2022-10-18T16:42:48.452" v="2250" actId="478"/>
          <ac:picMkLst>
            <pc:docMk/>
            <pc:sldMk cId="105279324" sldId="287"/>
            <ac:picMk id="7" creationId="{99ADF2FE-18C4-2279-FAFA-CB7CC26087A1}"/>
          </ac:picMkLst>
        </pc:picChg>
        <pc:cxnChg chg="add mod">
          <ac:chgData name="吴 义恒" userId="cf4f4e1923006a60" providerId="LiveId" clId="{B6F0B000-7A81-4005-B38A-F2C02670B4EB}" dt="2022-10-18T16:51:21.513" v="2490" actId="14100"/>
          <ac:cxnSpMkLst>
            <pc:docMk/>
            <pc:sldMk cId="105279324" sldId="287"/>
            <ac:cxnSpMk id="5" creationId="{50056F76-BB36-4848-2DBD-08F2D4A28477}"/>
          </ac:cxnSpMkLst>
        </pc:cxnChg>
      </pc:sldChg>
      <pc:sldChg chg="modSp add mod">
        <pc:chgData name="吴 义恒" userId="cf4f4e1923006a60" providerId="LiveId" clId="{B6F0B000-7A81-4005-B38A-F2C02670B4EB}" dt="2022-10-18T16:47:10.865" v="2440"/>
        <pc:sldMkLst>
          <pc:docMk/>
          <pc:sldMk cId="686156673" sldId="288"/>
        </pc:sldMkLst>
        <pc:spChg chg="mod">
          <ac:chgData name="吴 义恒" userId="cf4f4e1923006a60" providerId="LiveId" clId="{B6F0B000-7A81-4005-B38A-F2C02670B4EB}" dt="2022-10-18T16:47:10.865" v="2440"/>
          <ac:spMkLst>
            <pc:docMk/>
            <pc:sldMk cId="686156673" sldId="288"/>
            <ac:spMk id="3" creationId="{9483B97C-16C3-DA56-E787-ECCEC7DDE924}"/>
          </ac:spMkLst>
        </pc:spChg>
      </pc:sldChg>
      <pc:sldChg chg="modSp add mod">
        <pc:chgData name="吴 义恒" userId="cf4f4e1923006a60" providerId="LiveId" clId="{B6F0B000-7A81-4005-B38A-F2C02670B4EB}" dt="2022-10-18T17:00:23.884" v="2925" actId="5793"/>
        <pc:sldMkLst>
          <pc:docMk/>
          <pc:sldMk cId="1841862048" sldId="289"/>
        </pc:sldMkLst>
        <pc:spChg chg="mod">
          <ac:chgData name="吴 义恒" userId="cf4f4e1923006a60" providerId="LiveId" clId="{B6F0B000-7A81-4005-B38A-F2C02670B4EB}" dt="2022-10-18T17:00:23.884" v="2925" actId="5793"/>
          <ac:spMkLst>
            <pc:docMk/>
            <pc:sldMk cId="1841862048" sldId="289"/>
            <ac:spMk id="3" creationId="{9483B97C-16C3-DA56-E787-ECCEC7DDE924}"/>
          </ac:spMkLst>
        </pc:spChg>
      </pc:sldChg>
      <pc:sldChg chg="modSp add mod">
        <pc:chgData name="吴 义恒" userId="cf4f4e1923006a60" providerId="LiveId" clId="{B6F0B000-7A81-4005-B38A-F2C02670B4EB}" dt="2022-10-18T16:52:43.288" v="2562" actId="207"/>
        <pc:sldMkLst>
          <pc:docMk/>
          <pc:sldMk cId="1625651472" sldId="290"/>
        </pc:sldMkLst>
        <pc:spChg chg="mod">
          <ac:chgData name="吴 义恒" userId="cf4f4e1923006a60" providerId="LiveId" clId="{B6F0B000-7A81-4005-B38A-F2C02670B4EB}" dt="2022-10-18T16:52:43.288" v="2562" actId="207"/>
          <ac:spMkLst>
            <pc:docMk/>
            <pc:sldMk cId="1625651472" sldId="290"/>
            <ac:spMk id="3" creationId="{9483B97C-16C3-DA56-E787-ECCEC7DDE924}"/>
          </ac:spMkLst>
        </pc:spChg>
      </pc:sldChg>
      <pc:sldChg chg="modSp add mod modClrScheme chgLayout">
        <pc:chgData name="吴 义恒" userId="cf4f4e1923006a60" providerId="LiveId" clId="{B6F0B000-7A81-4005-B38A-F2C02670B4EB}" dt="2022-10-18T17:02:44.328" v="2952" actId="20577"/>
        <pc:sldMkLst>
          <pc:docMk/>
          <pc:sldMk cId="586434498" sldId="291"/>
        </pc:sldMkLst>
        <pc:spChg chg="mod ord">
          <ac:chgData name="吴 义恒" userId="cf4f4e1923006a60" providerId="LiveId" clId="{B6F0B000-7A81-4005-B38A-F2C02670B4EB}" dt="2022-10-18T17:02:44.328" v="2952" actId="20577"/>
          <ac:spMkLst>
            <pc:docMk/>
            <pc:sldMk cId="586434498" sldId="291"/>
            <ac:spMk id="2" creationId="{407CD5EF-879A-9872-090D-84B3BADA26CE}"/>
          </ac:spMkLst>
        </pc:spChg>
        <pc:spChg chg="mod ord">
          <ac:chgData name="吴 义恒" userId="cf4f4e1923006a60" providerId="LiveId" clId="{B6F0B000-7A81-4005-B38A-F2C02670B4EB}" dt="2022-10-18T17:02:38.361" v="2942" actId="27636"/>
          <ac:spMkLst>
            <pc:docMk/>
            <pc:sldMk cId="586434498" sldId="291"/>
            <ac:spMk id="3" creationId="{9483B97C-16C3-DA56-E787-ECCEC7DDE924}"/>
          </ac:spMkLst>
        </pc:spChg>
      </pc:sldChg>
      <pc:sldChg chg="modSp add mod">
        <pc:chgData name="吴 义恒" userId="cf4f4e1923006a60" providerId="LiveId" clId="{B6F0B000-7A81-4005-B38A-F2C02670B4EB}" dt="2022-10-18T16:59:09.656" v="2845" actId="113"/>
        <pc:sldMkLst>
          <pc:docMk/>
          <pc:sldMk cId="137693415" sldId="292"/>
        </pc:sldMkLst>
        <pc:spChg chg="mod">
          <ac:chgData name="吴 义恒" userId="cf4f4e1923006a60" providerId="LiveId" clId="{B6F0B000-7A81-4005-B38A-F2C02670B4EB}" dt="2022-10-18T16:59:09.656" v="2845" actId="113"/>
          <ac:spMkLst>
            <pc:docMk/>
            <pc:sldMk cId="137693415" sldId="292"/>
            <ac:spMk id="3" creationId="{9483B97C-16C3-DA56-E787-ECCEC7DDE924}"/>
          </ac:spMkLst>
        </pc:spChg>
      </pc:sldChg>
      <pc:sldChg chg="modSp add del mod">
        <pc:chgData name="吴 义恒" userId="cf4f4e1923006a60" providerId="LiveId" clId="{B6F0B000-7A81-4005-B38A-F2C02670B4EB}" dt="2022-10-18T17:02:27.754" v="2938" actId="2890"/>
        <pc:sldMkLst>
          <pc:docMk/>
          <pc:sldMk cId="3215423221" sldId="293"/>
        </pc:sldMkLst>
        <pc:spChg chg="mod">
          <ac:chgData name="吴 义恒" userId="cf4f4e1923006a60" providerId="LiveId" clId="{B6F0B000-7A81-4005-B38A-F2C02670B4EB}" dt="2022-10-18T17:02:27.373" v="2937" actId="20577"/>
          <ac:spMkLst>
            <pc:docMk/>
            <pc:sldMk cId="3215423221" sldId="293"/>
            <ac:spMk id="3" creationId="{9483B97C-16C3-DA56-E787-ECCEC7DDE924}"/>
          </ac:spMkLst>
        </pc:spChg>
      </pc:sldChg>
      <pc:sldChg chg="modSp add mod">
        <pc:chgData name="吴 义恒" userId="cf4f4e1923006a60" providerId="LiveId" clId="{B6F0B000-7A81-4005-B38A-F2C02670B4EB}" dt="2022-10-18T17:07:12.977" v="3004" actId="20577"/>
        <pc:sldMkLst>
          <pc:docMk/>
          <pc:sldMk cId="3640233640" sldId="293"/>
        </pc:sldMkLst>
        <pc:spChg chg="mod">
          <ac:chgData name="吴 义恒" userId="cf4f4e1923006a60" providerId="LiveId" clId="{B6F0B000-7A81-4005-B38A-F2C02670B4EB}" dt="2022-10-18T17:07:12.977" v="3004" actId="20577"/>
          <ac:spMkLst>
            <pc:docMk/>
            <pc:sldMk cId="3640233640" sldId="293"/>
            <ac:spMk id="3" creationId="{9483B97C-16C3-DA56-E787-ECCEC7DDE9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D72CE-307D-46DD-9567-34E714F54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A3510D-52C0-02E2-53C1-348E0939B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7D050-F5F6-5F1A-9D80-E37FF8CF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5EA-4D7F-4370-AF89-4104531ABB7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5EBF4-2CD1-B97E-0BF6-FC6CA1A9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6A560-9846-6E2A-3249-67F1CAA0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00E4-3739-4991-88BA-D6B03401E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29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8BC3B-5D8E-A76A-A38E-A175B597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3EE027-4008-A999-5926-6CB81C0D7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C5E42-454E-E739-8463-FC286B20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5EA-4D7F-4370-AF89-4104531ABB7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E10C4-5256-A138-9A25-6D2B2513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28F9E-D819-DE4F-4A5D-BB0B6364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00E4-3739-4991-88BA-D6B03401E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3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1CDF9B-173E-5F6D-4D18-CBB027FD9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60C1F9-E42A-FD0E-EB65-5A4BC1792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B69BA-919D-CC99-C9EE-8A7A33E1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5EA-4D7F-4370-AF89-4104531ABB7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40B5C-0CB9-A8B4-D072-39ECDB6B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6C33B-83E6-FAD7-C490-2E31BBE3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00E4-3739-4991-88BA-D6B03401E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30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8CF33-B70C-767F-5B74-36C9BA45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E3EA2-2CD5-6020-E65F-9454C5076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E6716-5C09-2F70-98B1-13F3BD3E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5EA-4D7F-4370-AF89-4104531ABB7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B8796-3A06-CFCA-84CD-6FA55DD7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1DBC9-DF5E-0FD5-88FE-FE1821E6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00E4-3739-4991-88BA-D6B03401E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4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4DC39-BEF7-CDFA-A301-B0543C79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CCCC4-ADD7-504C-3D48-9C302CEC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34B44-B860-4420-4158-4B33A24F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5EA-4D7F-4370-AF89-4104531ABB7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65C4A-04C0-4B5B-17CA-480A941E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3716E-FE56-BF2D-FADB-1B511144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00E4-3739-4991-88BA-D6B03401E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91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42BC7-3895-497C-9E0E-479634D1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F73B3-4E82-BEC1-799E-15EBDF9A8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693AF9-6B9B-ACF3-7732-B2179F903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2C7E6-5308-0D70-2B08-699C6FBB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5EA-4D7F-4370-AF89-4104531ABB7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952B50-6F53-AAA2-B676-67A67835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1EF05-2B73-10BD-2783-88318F56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00E4-3739-4991-88BA-D6B03401E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13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E13D1-CE6E-F332-91C7-AFE65F33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B8B5E3-C8BF-D99D-3C1B-DA272AE48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88F7D9-62F1-B4EB-604C-9FDEF9478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6C084-A71B-B13D-8D4A-265A98376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9FDE93-2FD9-D19C-0EA7-53E9C05A8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3478B4-5255-CACF-B8B8-5FDDCB97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5EA-4D7F-4370-AF89-4104531ABB7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AB7C27-A636-45B1-98AF-B8D9C50F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F93DBF-8BB8-1DF7-E6D0-12D1AA45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00E4-3739-4991-88BA-D6B03401E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4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4018C-8605-0777-6281-736DFDB1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285DF0-A6F3-366A-591E-52567C3B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5EA-4D7F-4370-AF89-4104531ABB7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02B6EB-CFBE-3F08-DE93-304A3CCE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6717DE-881A-2633-FE80-492761B1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00E4-3739-4991-88BA-D6B03401E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3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29A8BB-7CF9-F7C8-0D38-30464282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5EA-4D7F-4370-AF89-4104531ABB7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1AF6AA-BA74-BC3E-36B7-3E5529F2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DE7F68-527F-8ABD-EB88-E68DF1C0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00E4-3739-4991-88BA-D6B03401E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51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30A89-F1CA-1A9B-71F5-4AD7B6DB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07C3D-B829-9948-5E00-BED86B83D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8DB34E-5BDC-163A-02D7-34A15A00D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09B157-7ECA-D83B-DC58-CE8D6D90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5EA-4D7F-4370-AF89-4104531ABB7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B125A9-8228-E5A8-04A8-A1080F7F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DEFA87-5A7D-23CA-88DD-33055374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00E4-3739-4991-88BA-D6B03401E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9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148A6-C845-3FFA-C4A0-05810BD3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94FD78-C370-3490-1DDD-B1E8C1541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3E65AE-14B9-0EC1-41DB-084B243D0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DAD8F-1C1F-2992-49B3-1B5900E8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5EA-4D7F-4370-AF89-4104531ABB7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0E560C-1613-486E-CFDF-27652E8C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C07932-2530-1C0C-9068-FCD069DB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00E4-3739-4991-88BA-D6B03401E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8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532636-1FD9-F2A2-4A19-19AB47CC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4B3F50-9781-15AF-4B61-1ABAFC494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FE3DB-499E-3B3D-914D-A4FE3907E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3B5EA-4D7F-4370-AF89-4104531ABB7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38FF9-3201-3CA4-13A1-DC1BAF1FE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A1A5C-D515-0393-3F81-02BB519D9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A00E4-3739-4991-88BA-D6B03401E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46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2DFE5-9F99-27BF-D434-83399894D5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CS171 Tutorial4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HW2 Optional Part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F15077-E2CA-4DC6-8314-4A39AACA5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YiHeng</a:t>
            </a: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 Wu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09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Triangulation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What is a triangulation?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4" name="内容占位符 13">
            <a:extLst>
              <a:ext uri="{FF2B5EF4-FFF2-40B4-BE49-F238E27FC236}">
                <a16:creationId xmlns:a16="http://schemas.microsoft.com/office/drawing/2014/main" id="{486CB9AE-30BE-834B-56B0-9ABF3F71D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395" y="2607602"/>
            <a:ext cx="3208642" cy="27585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92E957-8E48-3486-8E99-56C29E08B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88" y="2505316"/>
            <a:ext cx="3318848" cy="28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4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Triangulation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What is a triangulation?</a:t>
            </a:r>
            <a:endParaRPr lang="zh-CN" altLang="en-US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4" name="内容占位符 13">
            <a:extLst>
              <a:ext uri="{FF2B5EF4-FFF2-40B4-BE49-F238E27FC236}">
                <a16:creationId xmlns:a16="http://schemas.microsoft.com/office/drawing/2014/main" id="{486CB9AE-30BE-834B-56B0-9ABF3F71D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86" y="3065338"/>
            <a:ext cx="2459195" cy="21142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92E957-8E48-3486-8E99-56C29E08B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60" y="2902760"/>
            <a:ext cx="2641322" cy="22767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0FAE0E-9D87-BBC4-7BBD-50AF4AC07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167" y="2975299"/>
            <a:ext cx="2566405" cy="22042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5EC7970-04D0-FEAF-4BD0-E1C0C176322E}"/>
              </a:ext>
            </a:extLst>
          </p:cNvPr>
          <p:cNvSpPr txBox="1"/>
          <p:nvPr/>
        </p:nvSpPr>
        <p:spPr>
          <a:xfrm>
            <a:off x="4773129" y="5129826"/>
            <a:ext cx="204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Convex Hull (</a:t>
            </a:r>
            <a:r>
              <a:rPr lang="zh-CN" altLang="en-US" dirty="0">
                <a:solidFill>
                  <a:srgbClr val="C00000"/>
                </a:solidFill>
                <a:latin typeface="Cambria" panose="02040503050406030204" pitchFamily="18" charset="0"/>
              </a:rPr>
              <a:t>凸包</a:t>
            </a:r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en-US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3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Triangulation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What is a triangulation?</a:t>
            </a:r>
            <a:endParaRPr lang="zh-CN" altLang="en-US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7DBD63-CA64-2157-0C84-3E0C2E746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11" y="2798266"/>
            <a:ext cx="8110560" cy="376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65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Triangulation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What is a triangulation?</a:t>
            </a:r>
            <a:endParaRPr lang="zh-CN" altLang="en-US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Example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B558D5-FD3E-CDCA-F15B-40155F6BA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308" y="2273715"/>
            <a:ext cx="8852911" cy="39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4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Triangulation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What is a triangulation?</a:t>
            </a:r>
            <a:endParaRPr lang="zh-CN" altLang="en-US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Example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Convex Hull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Simplest algorithm: Incremental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34E202-0E32-7730-AD76-91ADAE527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102" y="2652484"/>
            <a:ext cx="5118697" cy="31377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268432-1A9F-5C38-9789-D5601E25F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880" y="4378342"/>
            <a:ext cx="1073960" cy="48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74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71A2BD-545C-6972-504F-B92A86EE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2. Delauny Triangulation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B28AA2-1954-B31E-2431-9BEBA23E2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51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Delauny Triangulation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What is Delauny triangulation?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B8722E-5A25-9D5F-3E85-F7360499E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840" y="2327923"/>
            <a:ext cx="3014647" cy="39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9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Delauny Triangulation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What is Delauny triangulation?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Edge flipping algorithm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7C7AB5-5F20-EC7E-4DB0-A98DB3101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34" y="2905367"/>
            <a:ext cx="7987853" cy="35015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F43FD7-EF97-AA54-7E80-8FA689641D1D}"/>
              </a:ext>
            </a:extLst>
          </p:cNvPr>
          <p:cNvSpPr/>
          <p:nvPr/>
        </p:nvSpPr>
        <p:spPr>
          <a:xfrm>
            <a:off x="8027082" y="2332027"/>
            <a:ext cx="2381122" cy="182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783493-B9D8-2185-2EFD-7C7B98A584D7}"/>
              </a:ext>
            </a:extLst>
          </p:cNvPr>
          <p:cNvSpPr/>
          <p:nvPr/>
        </p:nvSpPr>
        <p:spPr>
          <a:xfrm>
            <a:off x="4823613" y="5965079"/>
            <a:ext cx="5161144" cy="595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844BEAD-E2C7-8B7F-E263-909711A7D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332" y="2239942"/>
            <a:ext cx="4052172" cy="252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29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Delauny Triangulation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What is Delauny triangulation?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Edge flipping algorithm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7C7AB5-5F20-EC7E-4DB0-A98DB3101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34" y="2905367"/>
            <a:ext cx="7987853" cy="35015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F43FD7-EF97-AA54-7E80-8FA689641D1D}"/>
              </a:ext>
            </a:extLst>
          </p:cNvPr>
          <p:cNvSpPr/>
          <p:nvPr/>
        </p:nvSpPr>
        <p:spPr>
          <a:xfrm>
            <a:off x="8027082" y="2332027"/>
            <a:ext cx="2381122" cy="182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783493-B9D8-2185-2EFD-7C7B98A584D7}"/>
              </a:ext>
            </a:extLst>
          </p:cNvPr>
          <p:cNvSpPr/>
          <p:nvPr/>
        </p:nvSpPr>
        <p:spPr>
          <a:xfrm>
            <a:off x="4823613" y="5965079"/>
            <a:ext cx="5161144" cy="595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844BEAD-E2C7-8B7F-E263-909711A7D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332" y="2239942"/>
            <a:ext cx="4052172" cy="25222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29DA17-21D2-1125-28B6-C7C6F86C0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59" y="5632223"/>
            <a:ext cx="6064246" cy="77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80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Delauny Triangulation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What is Delauny triangulation?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Edge flipping algorithm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Optimize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EF646D-B154-D529-22AE-14FBF4DD9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973" y="2977599"/>
            <a:ext cx="7873659" cy="35737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39B24A1-6863-5C3C-A1A3-7E83BFC4E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368" y="2977599"/>
            <a:ext cx="1389659" cy="43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7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2DFE5-9F99-27BF-D434-83399894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-1. About HW1 Check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F15077-E2CA-4DC6-8314-4A39AACA5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8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904DCD0-8FD8-0DF2-E457-17432D0F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 Constrained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	Delaunay Triangulation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E77C1E-98D2-A5B6-9D28-3AD108B6E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47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Constrained Delauny Triangulation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What is Constrained Delauny triangulation?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1411C5-4B2F-D90D-F5C1-8BF5C225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841" y="2393086"/>
            <a:ext cx="7585226" cy="302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1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Constrained Delauny Triangulation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What is Constrained Delauny triangulation?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8D2F2F-5C3B-4EBD-BD65-B514AC45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02" y="2331261"/>
            <a:ext cx="4302590" cy="416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44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0CEB725-5DCC-BCD9-0613-B48956F2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4. Hints for “Interactive”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A98FEF-EF4F-72DD-C226-3715E1B01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44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Hints for “Interactive”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What means “Interactive”?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Option1: </a:t>
            </a:r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Drag</a:t>
            </a:r>
            <a:r>
              <a:rPr lang="en-US" altLang="zh-CN" dirty="0">
                <a:latin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</a:rPr>
              <a:t>xyz</a:t>
            </a:r>
            <a:r>
              <a:rPr lang="en-US" altLang="zh-CN" dirty="0">
                <a:latin typeface="Cambria" panose="02040503050406030204" pitchFamily="18" charset="0"/>
              </a:rPr>
              <a:t> arrows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2763EF2-F3D3-64B4-1C84-DF8D14841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667" y="2812435"/>
            <a:ext cx="3047885" cy="32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93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Hints for “Interactive”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What means “Interactive”?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Option1: </a:t>
            </a:r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Drag</a:t>
            </a:r>
            <a:r>
              <a:rPr lang="en-US" altLang="zh-CN" dirty="0">
                <a:latin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</a:rPr>
              <a:t>xyz</a:t>
            </a:r>
            <a:r>
              <a:rPr lang="en-US" altLang="zh-CN" dirty="0">
                <a:latin typeface="Cambria" panose="02040503050406030204" pitchFamily="18" charset="0"/>
              </a:rPr>
              <a:t> arrows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Option2: </a:t>
            </a:r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Drag</a:t>
            </a:r>
            <a:r>
              <a:rPr lang="en-US" altLang="zh-CN" dirty="0">
                <a:latin typeface="Cambria" panose="02040503050406030204" pitchFamily="18" charset="0"/>
              </a:rPr>
              <a:t> points within a plane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ADF2FE-18C4-2279-FAFA-CB7CC2608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562" y="3122623"/>
            <a:ext cx="5345251" cy="311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2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Hints for “Interactive”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What means “Interactive”?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Implementation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What is a ray?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0056F76-BB36-4848-2DBD-08F2D4A28477}"/>
              </a:ext>
            </a:extLst>
          </p:cNvPr>
          <p:cNvCxnSpPr>
            <a:cxnSpLocks/>
          </p:cNvCxnSpPr>
          <p:nvPr/>
        </p:nvCxnSpPr>
        <p:spPr>
          <a:xfrm flipV="1">
            <a:off x="2344300" y="3620779"/>
            <a:ext cx="3062320" cy="61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423A895-DACE-DCD5-5C05-C962AF1E735B}"/>
              </a:ext>
            </a:extLst>
          </p:cNvPr>
          <p:cNvSpPr txBox="1"/>
          <p:nvPr/>
        </p:nvSpPr>
        <p:spPr>
          <a:xfrm>
            <a:off x="2078905" y="424060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origin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325CDE-AEAF-ED16-D59B-1D842AA15052}"/>
              </a:ext>
            </a:extLst>
          </p:cNvPr>
          <p:cNvSpPr txBox="1"/>
          <p:nvPr/>
        </p:nvSpPr>
        <p:spPr>
          <a:xfrm>
            <a:off x="3662714" y="3871275"/>
            <a:ext cx="107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direction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79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Hints for “Interactive”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What means “Interactive”?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Implementation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What is a ray?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Ray generation</a:t>
            </a:r>
          </a:p>
          <a:p>
            <a:pPr lvl="2"/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from</a:t>
            </a:r>
            <a:r>
              <a:rPr lang="en-US" altLang="zh-CN" dirty="0">
                <a:latin typeface="Cambria" panose="02040503050406030204" pitchFamily="18" charset="0"/>
              </a:rPr>
              <a:t> camera</a:t>
            </a:r>
          </a:p>
          <a:p>
            <a:pPr lvl="2"/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to</a:t>
            </a:r>
            <a:r>
              <a:rPr lang="en-US" altLang="zh-CN" dirty="0">
                <a:latin typeface="Cambria" panose="02040503050406030204" pitchFamily="18" charset="0"/>
              </a:rPr>
              <a:t> where?</a:t>
            </a:r>
          </a:p>
        </p:txBody>
      </p:sp>
    </p:spTree>
    <p:extLst>
      <p:ext uri="{BB962C8B-B14F-4D97-AF65-F5344CB8AC3E}">
        <p14:creationId xmlns:p14="http://schemas.microsoft.com/office/powerpoint/2010/main" val="1625651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Hints for “Interactive”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What means “Interactive”?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Implementation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What is a ray?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Ray generation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Ray</a:t>
            </a:r>
            <a:r>
              <a:rPr lang="zh-CN" altLang="en-US" dirty="0">
                <a:latin typeface="Cambria" panose="02040503050406030204" pitchFamily="18" charset="0"/>
              </a:rPr>
              <a:t> </a:t>
            </a:r>
            <a:r>
              <a:rPr lang="en-US" altLang="zh-CN" dirty="0">
                <a:latin typeface="Cambria" panose="02040503050406030204" pitchFamily="18" charset="0"/>
              </a:rPr>
              <a:t>casting</a:t>
            </a:r>
          </a:p>
          <a:p>
            <a:pPr lvl="2"/>
            <a:r>
              <a:rPr lang="en-US" altLang="zh-CN" dirty="0">
                <a:latin typeface="Cambria" panose="02040503050406030204" pitchFamily="18" charset="0"/>
              </a:rPr>
              <a:t>Ray-triangle</a:t>
            </a:r>
          </a:p>
          <a:p>
            <a:pPr lvl="2"/>
            <a:r>
              <a:rPr lang="en-US" altLang="zh-CN" dirty="0">
                <a:latin typeface="Cambria" panose="02040503050406030204" pitchFamily="18" charset="0"/>
              </a:rPr>
              <a:t>Ray-cube</a:t>
            </a:r>
          </a:p>
          <a:p>
            <a:pPr lvl="2"/>
            <a:r>
              <a:rPr lang="en-US" altLang="zh-CN">
                <a:latin typeface="Cambria" panose="02040503050406030204" pitchFamily="18" charset="0"/>
              </a:rPr>
              <a:t>Ray-sphere</a:t>
            </a:r>
            <a:endParaRPr lang="en-US" altLang="zh-C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33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Cambria" panose="02040503050406030204" pitchFamily="18" charset="0"/>
              </a:rPr>
              <a:t>Thank You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3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About HW1 Check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“.obj” </a:t>
            </a:r>
            <a:r>
              <a:rPr lang="zh-CN" altLang="en-US" dirty="0">
                <a:latin typeface="Cambria" panose="02040503050406030204" pitchFamily="18" charset="0"/>
              </a:rPr>
              <a:t>文件中的顶点和法向量</a:t>
            </a:r>
            <a:r>
              <a:rPr lang="zh-CN" altLang="en-US" dirty="0">
                <a:solidFill>
                  <a:srgbClr val="C00000"/>
                </a:solidFill>
                <a:latin typeface="Cambria" panose="02040503050406030204" pitchFamily="18" charset="0"/>
              </a:rPr>
              <a:t>数量不一定是一样的</a:t>
            </a:r>
            <a:endParaRPr lang="en-US" altLang="zh-CN" dirty="0">
              <a:solidFill>
                <a:srgbClr val="C00000"/>
              </a:solidFill>
              <a:latin typeface="Cambria" panose="02040503050406030204" pitchFamily="18" charset="0"/>
            </a:endParaRPr>
          </a:p>
          <a:p>
            <a:r>
              <a:rPr lang="zh-CN" altLang="en-US" dirty="0">
                <a:latin typeface="Cambria" panose="02040503050406030204" pitchFamily="18" charset="0"/>
              </a:rPr>
              <a:t>顶点数据的插值在</a:t>
            </a:r>
            <a:r>
              <a:rPr lang="zh-CN" altLang="en-US" dirty="0">
                <a:solidFill>
                  <a:srgbClr val="C00000"/>
                </a:solidFill>
                <a:latin typeface="Cambria" panose="02040503050406030204" pitchFamily="18" charset="0"/>
              </a:rPr>
              <a:t>光栅化</a:t>
            </a:r>
            <a:r>
              <a:rPr lang="zh-CN" altLang="en-US" dirty="0">
                <a:latin typeface="Cambria" panose="02040503050406030204" pitchFamily="18" charset="0"/>
              </a:rPr>
              <a:t>的时候进行</a:t>
            </a:r>
            <a:endParaRPr lang="en-US" altLang="zh-CN" dirty="0">
              <a:latin typeface="Cambria" panose="02040503050406030204" pitchFamily="18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Cambria" panose="02040503050406030204" pitchFamily="18" charset="0"/>
              </a:rPr>
              <a:t>光栅化</a:t>
            </a:r>
            <a:r>
              <a:rPr lang="zh-CN" altLang="en-US" dirty="0">
                <a:latin typeface="Cambria" panose="02040503050406030204" pitchFamily="18" charset="0"/>
              </a:rPr>
              <a:t>在片段着色器之前</a:t>
            </a:r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</a:rPr>
              <a:t>LearnOpenGL</a:t>
            </a:r>
            <a:r>
              <a:rPr lang="en-US" altLang="zh-CN" dirty="0">
                <a:latin typeface="Cambria" panose="02040503050406030204" pitchFamily="18" charset="0"/>
              </a:rPr>
              <a:t> </a:t>
            </a:r>
            <a:r>
              <a:rPr lang="zh-CN" altLang="en-US" dirty="0">
                <a:latin typeface="Cambria" panose="02040503050406030204" pitchFamily="18" charset="0"/>
              </a:rPr>
              <a:t>教各位的 </a:t>
            </a:r>
            <a:r>
              <a:rPr lang="en-US" altLang="zh-CN" dirty="0" err="1">
                <a:latin typeface="Cambria" panose="02040503050406030204" pitchFamily="18" charset="0"/>
              </a:rPr>
              <a:t>Phong</a:t>
            </a:r>
            <a:r>
              <a:rPr lang="en-US" altLang="zh-CN" dirty="0">
                <a:latin typeface="Cambria" panose="02040503050406030204" pitchFamily="18" charset="0"/>
              </a:rPr>
              <a:t> lighting </a:t>
            </a:r>
            <a:r>
              <a:rPr lang="zh-CN" altLang="en-US" dirty="0">
                <a:latin typeface="Cambria" panose="02040503050406030204" pitchFamily="18" charset="0"/>
              </a:rPr>
              <a:t>是在</a:t>
            </a:r>
            <a:r>
              <a:rPr lang="zh-CN" altLang="en-US" dirty="0">
                <a:solidFill>
                  <a:srgbClr val="C00000"/>
                </a:solidFill>
                <a:latin typeface="Cambria" panose="02040503050406030204" pitchFamily="18" charset="0"/>
              </a:rPr>
              <a:t>世界坐标系</a:t>
            </a:r>
            <a:r>
              <a:rPr lang="zh-CN" altLang="en-US" dirty="0">
                <a:latin typeface="Cambria" panose="02040503050406030204" pitchFamily="18" charset="0"/>
              </a:rPr>
              <a:t>做的</a:t>
            </a:r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“</a:t>
            </a:r>
            <a:r>
              <a:rPr lang="en-US" altLang="zh-CN" dirty="0" err="1">
                <a:latin typeface="Cambria" panose="02040503050406030204" pitchFamily="18" charset="0"/>
              </a:rPr>
              <a:t>FragPos</a:t>
            </a:r>
            <a:r>
              <a:rPr lang="en-US" altLang="zh-CN" dirty="0">
                <a:latin typeface="Cambria" panose="02040503050406030204" pitchFamily="18" charset="0"/>
              </a:rPr>
              <a:t>” </a:t>
            </a:r>
            <a:r>
              <a:rPr lang="zh-CN" altLang="en-US" dirty="0">
                <a:latin typeface="Cambria" panose="02040503050406030204" pitchFamily="18" charset="0"/>
              </a:rPr>
              <a:t>和 </a:t>
            </a:r>
            <a:r>
              <a:rPr lang="en-US" altLang="zh-CN" dirty="0">
                <a:latin typeface="Cambria" panose="02040503050406030204" pitchFamily="18" charset="0"/>
              </a:rPr>
              <a:t>“Normal” </a:t>
            </a:r>
            <a:r>
              <a:rPr lang="zh-CN" altLang="en-US" dirty="0">
                <a:latin typeface="Cambria" panose="02040503050406030204" pitchFamily="18" charset="0"/>
              </a:rPr>
              <a:t>这两个变量是在</a:t>
            </a:r>
            <a:r>
              <a:rPr lang="zh-CN" altLang="en-US" dirty="0">
                <a:solidFill>
                  <a:srgbClr val="C00000"/>
                </a:solidFill>
                <a:latin typeface="Cambria" panose="02040503050406030204" pitchFamily="18" charset="0"/>
              </a:rPr>
              <a:t>世界坐标系</a:t>
            </a:r>
            <a:r>
              <a:rPr lang="zh-CN" altLang="en-US" dirty="0">
                <a:latin typeface="Cambria" panose="02040503050406030204" pitchFamily="18" charset="0"/>
              </a:rPr>
              <a:t>的</a:t>
            </a:r>
            <a:endParaRPr lang="en-US" altLang="zh-C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4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About HW1 Check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“.obj” </a:t>
            </a:r>
            <a:r>
              <a:rPr lang="zh-CN" altLang="en-US" dirty="0">
                <a:latin typeface="Cambria" panose="02040503050406030204" pitchFamily="18" charset="0"/>
              </a:rPr>
              <a:t>文件中的顶点和法向量</a:t>
            </a:r>
            <a:r>
              <a:rPr lang="zh-CN" altLang="en-US" dirty="0">
                <a:solidFill>
                  <a:srgbClr val="C00000"/>
                </a:solidFill>
                <a:latin typeface="Cambria" panose="02040503050406030204" pitchFamily="18" charset="0"/>
              </a:rPr>
              <a:t>数量不一定是一样的</a:t>
            </a:r>
            <a:endParaRPr lang="en-US" altLang="zh-CN" dirty="0">
              <a:solidFill>
                <a:srgbClr val="C00000"/>
              </a:solidFill>
              <a:latin typeface="Cambria" panose="02040503050406030204" pitchFamily="18" charset="0"/>
            </a:endParaRPr>
          </a:p>
          <a:p>
            <a:r>
              <a:rPr lang="zh-CN" altLang="en-US" dirty="0">
                <a:latin typeface="Cambria" panose="02040503050406030204" pitchFamily="18" charset="0"/>
              </a:rPr>
              <a:t>顶点数据的插值在</a:t>
            </a:r>
            <a:r>
              <a:rPr lang="zh-CN" altLang="en-US" dirty="0">
                <a:solidFill>
                  <a:srgbClr val="C00000"/>
                </a:solidFill>
                <a:latin typeface="Cambria" panose="02040503050406030204" pitchFamily="18" charset="0"/>
              </a:rPr>
              <a:t>光栅化</a:t>
            </a:r>
            <a:r>
              <a:rPr lang="zh-CN" altLang="en-US" dirty="0">
                <a:latin typeface="Cambria" panose="02040503050406030204" pitchFamily="18" charset="0"/>
              </a:rPr>
              <a:t>的时候进行</a:t>
            </a:r>
            <a:endParaRPr lang="en-US" altLang="zh-CN" dirty="0">
              <a:latin typeface="Cambria" panose="02040503050406030204" pitchFamily="18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Cambria" panose="02040503050406030204" pitchFamily="18" charset="0"/>
              </a:rPr>
              <a:t>光栅化</a:t>
            </a:r>
            <a:r>
              <a:rPr lang="zh-CN" altLang="en-US" dirty="0">
                <a:latin typeface="Cambria" panose="02040503050406030204" pitchFamily="18" charset="0"/>
              </a:rPr>
              <a:t>在片段着色器之前</a:t>
            </a:r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</a:rPr>
              <a:t>LearnOpenGL</a:t>
            </a:r>
            <a:r>
              <a:rPr lang="en-US" altLang="zh-CN" dirty="0">
                <a:latin typeface="Cambria" panose="02040503050406030204" pitchFamily="18" charset="0"/>
              </a:rPr>
              <a:t> </a:t>
            </a:r>
            <a:r>
              <a:rPr lang="zh-CN" altLang="en-US" dirty="0">
                <a:latin typeface="Cambria" panose="02040503050406030204" pitchFamily="18" charset="0"/>
              </a:rPr>
              <a:t>教各位的 </a:t>
            </a:r>
            <a:r>
              <a:rPr lang="en-US" altLang="zh-CN" dirty="0" err="1">
                <a:latin typeface="Cambria" panose="02040503050406030204" pitchFamily="18" charset="0"/>
              </a:rPr>
              <a:t>Phong</a:t>
            </a:r>
            <a:r>
              <a:rPr lang="en-US" altLang="zh-CN" dirty="0">
                <a:latin typeface="Cambria" panose="02040503050406030204" pitchFamily="18" charset="0"/>
              </a:rPr>
              <a:t> lighting </a:t>
            </a:r>
            <a:r>
              <a:rPr lang="zh-CN" altLang="en-US" dirty="0">
                <a:latin typeface="Cambria" panose="02040503050406030204" pitchFamily="18" charset="0"/>
              </a:rPr>
              <a:t>是在</a:t>
            </a:r>
            <a:r>
              <a:rPr lang="zh-CN" altLang="en-US" dirty="0">
                <a:solidFill>
                  <a:srgbClr val="C00000"/>
                </a:solidFill>
                <a:latin typeface="Cambria" panose="02040503050406030204" pitchFamily="18" charset="0"/>
              </a:rPr>
              <a:t>世界坐标系</a:t>
            </a:r>
            <a:r>
              <a:rPr lang="zh-CN" altLang="en-US" dirty="0">
                <a:latin typeface="Cambria" panose="02040503050406030204" pitchFamily="18" charset="0"/>
              </a:rPr>
              <a:t>做的</a:t>
            </a:r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“</a:t>
            </a:r>
            <a:r>
              <a:rPr lang="en-US" altLang="zh-CN" dirty="0" err="1">
                <a:latin typeface="Cambria" panose="02040503050406030204" pitchFamily="18" charset="0"/>
              </a:rPr>
              <a:t>FragPos</a:t>
            </a:r>
            <a:r>
              <a:rPr lang="en-US" altLang="zh-CN" dirty="0">
                <a:latin typeface="Cambria" panose="02040503050406030204" pitchFamily="18" charset="0"/>
              </a:rPr>
              <a:t>” </a:t>
            </a:r>
            <a:r>
              <a:rPr lang="zh-CN" altLang="en-US" dirty="0">
                <a:latin typeface="Cambria" panose="02040503050406030204" pitchFamily="18" charset="0"/>
              </a:rPr>
              <a:t>和 </a:t>
            </a:r>
            <a:r>
              <a:rPr lang="en-US" altLang="zh-CN" dirty="0">
                <a:latin typeface="Cambria" panose="02040503050406030204" pitchFamily="18" charset="0"/>
              </a:rPr>
              <a:t>“Normal” </a:t>
            </a:r>
            <a:r>
              <a:rPr lang="zh-CN" altLang="en-US" dirty="0">
                <a:latin typeface="Cambria" panose="02040503050406030204" pitchFamily="18" charset="0"/>
              </a:rPr>
              <a:t>这两个变量是在</a:t>
            </a:r>
            <a:r>
              <a:rPr lang="zh-CN" altLang="en-US" dirty="0">
                <a:solidFill>
                  <a:srgbClr val="C00000"/>
                </a:solidFill>
                <a:latin typeface="Cambria" panose="02040503050406030204" pitchFamily="18" charset="0"/>
              </a:rPr>
              <a:t>世界坐标系</a:t>
            </a:r>
            <a:r>
              <a:rPr lang="zh-CN" altLang="en-US" dirty="0">
                <a:latin typeface="Cambria" panose="02040503050406030204" pitchFamily="18" charset="0"/>
              </a:rPr>
              <a:t>的</a:t>
            </a:r>
            <a:endParaRPr lang="en-US" altLang="zh-CN" dirty="0">
              <a:latin typeface="Cambria" panose="02040503050406030204" pitchFamily="18" charset="0"/>
            </a:endParaRP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Cambria" panose="02040503050406030204" pitchFamily="18" charset="0"/>
              </a:rPr>
              <a:t>If you still don‘t understand them, study hard…</a:t>
            </a:r>
          </a:p>
        </p:txBody>
      </p:sp>
    </p:spTree>
    <p:extLst>
      <p:ext uri="{BB962C8B-B14F-4D97-AF65-F5344CB8AC3E}">
        <p14:creationId xmlns:p14="http://schemas.microsoft.com/office/powerpoint/2010/main" val="13769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2DFE5-9F99-27BF-D434-83399894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0. HW2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Optional</a:t>
            </a:r>
            <a:r>
              <a:rPr lang="en-US" altLang="zh-CN" dirty="0">
                <a:latin typeface="Cambria" panose="02040503050406030204" pitchFamily="18" charset="0"/>
              </a:rPr>
              <a:t> Part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F15077-E2CA-4DC6-8314-4A39AACA5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HW2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Optional</a:t>
            </a:r>
            <a:r>
              <a:rPr lang="en-US" altLang="zh-CN" dirty="0">
                <a:latin typeface="Cambria" panose="02040503050406030204" pitchFamily="18" charset="0"/>
              </a:rPr>
              <a:t> Part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Cambria" panose="02040503050406030204" pitchFamily="18" charset="0"/>
            </a:endParaRP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B-Spline is easy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D4E5F9F-523E-9A20-A2F9-296AA31A5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58" y="1690688"/>
            <a:ext cx="10182736" cy="143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4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HW2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Optional</a:t>
            </a:r>
            <a:r>
              <a:rPr lang="en-US" altLang="zh-CN" dirty="0">
                <a:latin typeface="Cambria" panose="02040503050406030204" pitchFamily="18" charset="0"/>
              </a:rPr>
              <a:t> Part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Cambria" panose="02040503050406030204" pitchFamily="18" charset="0"/>
            </a:endParaRP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B-Spline is easy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“Adaptive” and “Cut” may require triangulation…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D4E5F9F-523E-9A20-A2F9-296AA31A5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58" y="1690688"/>
            <a:ext cx="10182736" cy="143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5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HW2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Optional</a:t>
            </a:r>
            <a:r>
              <a:rPr lang="en-US" altLang="zh-CN" dirty="0">
                <a:latin typeface="Cambria" panose="02040503050406030204" pitchFamily="18" charset="0"/>
              </a:rPr>
              <a:t> Part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Cambria" panose="02040503050406030204" pitchFamily="18" charset="0"/>
            </a:endParaRP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B-Spline is easy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“Adaptive” and “Cut” may require triangulation…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I know little about “Interactive”…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D4E5F9F-523E-9A20-A2F9-296AA31A5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58" y="1690688"/>
            <a:ext cx="10182736" cy="143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6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3C58D5B-46C0-3851-8EA9-47687DE9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1. Triangulation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BF4A17-D7BA-6DFD-59B3-7F913DAB7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7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431</Words>
  <Application>Microsoft Office PowerPoint</Application>
  <PresentationFormat>宽屏</PresentationFormat>
  <Paragraphs>105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Arial</vt:lpstr>
      <vt:lpstr>Cambria</vt:lpstr>
      <vt:lpstr>Office 主题​​</vt:lpstr>
      <vt:lpstr>CS171 Tutorial4 HW2 Optional Part</vt:lpstr>
      <vt:lpstr>-1. About HW1 Check</vt:lpstr>
      <vt:lpstr>About HW1 Check</vt:lpstr>
      <vt:lpstr>About HW1 Check</vt:lpstr>
      <vt:lpstr>0. HW2 Optional Part</vt:lpstr>
      <vt:lpstr>HW2 Optional Part</vt:lpstr>
      <vt:lpstr>HW2 Optional Part</vt:lpstr>
      <vt:lpstr>HW2 Optional Part</vt:lpstr>
      <vt:lpstr>1. Triangulation</vt:lpstr>
      <vt:lpstr>Triangulation</vt:lpstr>
      <vt:lpstr>Triangulation</vt:lpstr>
      <vt:lpstr>Triangulation</vt:lpstr>
      <vt:lpstr>Triangulation</vt:lpstr>
      <vt:lpstr>Triangulation</vt:lpstr>
      <vt:lpstr>2. Delauny Triangulation</vt:lpstr>
      <vt:lpstr>Delauny Triangulation</vt:lpstr>
      <vt:lpstr>Delauny Triangulation</vt:lpstr>
      <vt:lpstr>Delauny Triangulation</vt:lpstr>
      <vt:lpstr>Delauny Triangulation</vt:lpstr>
      <vt:lpstr>3. Constrained  Delaunay Triangulation</vt:lpstr>
      <vt:lpstr>Constrained Delauny Triangulation</vt:lpstr>
      <vt:lpstr>Constrained Delauny Triangulation</vt:lpstr>
      <vt:lpstr>4. Hints for “Interactive”</vt:lpstr>
      <vt:lpstr>Hints for “Interactive”</vt:lpstr>
      <vt:lpstr>Hints for “Interactive”</vt:lpstr>
      <vt:lpstr>Hints for “Interactive”</vt:lpstr>
      <vt:lpstr>Hints for “Interactive”</vt:lpstr>
      <vt:lpstr>Hints for “Interactive”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CS171 Tutorial4 Geometric Modeling</dc:title>
  <dc:creator>吴 义恒</dc:creator>
  <cp:lastModifiedBy>吴 义恒</cp:lastModifiedBy>
  <cp:revision>1</cp:revision>
  <dcterms:created xsi:type="dcterms:W3CDTF">2022-10-18T07:00:27Z</dcterms:created>
  <dcterms:modified xsi:type="dcterms:W3CDTF">2022-10-18T17:07:13Z</dcterms:modified>
</cp:coreProperties>
</file>