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78" r:id="rId3"/>
    <p:sldId id="285" r:id="rId4"/>
    <p:sldId id="286" r:id="rId5"/>
    <p:sldId id="287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8" r:id="rId15"/>
    <p:sldId id="299" r:id="rId16"/>
    <p:sldId id="329" r:id="rId17"/>
    <p:sldId id="300" r:id="rId18"/>
    <p:sldId id="302" r:id="rId19"/>
    <p:sldId id="301" r:id="rId20"/>
    <p:sldId id="303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4" r:id="rId39"/>
    <p:sldId id="323" r:id="rId40"/>
    <p:sldId id="325" r:id="rId41"/>
    <p:sldId id="328" r:id="rId42"/>
    <p:sldId id="326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4AF01B-4A76-4ED3-8108-6E010E2401D3}" v="199" dt="2022-11-09T10:49:43.7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吴 义恒" userId="cf4f4e1923006a60" providerId="LiveId" clId="{714AF01B-4A76-4ED3-8108-6E010E2401D3}"/>
    <pc:docChg chg="undo custSel addSld delSld modSld sldOrd">
      <pc:chgData name="吴 义恒" userId="cf4f4e1923006a60" providerId="LiveId" clId="{714AF01B-4A76-4ED3-8108-6E010E2401D3}" dt="2022-11-09T10:49:43.731" v="4087"/>
      <pc:docMkLst>
        <pc:docMk/>
      </pc:docMkLst>
      <pc:sldChg chg="modSp new mod">
        <pc:chgData name="吴 义恒" userId="cf4f4e1923006a60" providerId="LiveId" clId="{714AF01B-4A76-4ED3-8108-6E010E2401D3}" dt="2022-11-02T08:35:31.029" v="1149" actId="255"/>
        <pc:sldMkLst>
          <pc:docMk/>
          <pc:sldMk cId="3430215310" sldId="256"/>
        </pc:sldMkLst>
        <pc:spChg chg="mod">
          <ac:chgData name="吴 义恒" userId="cf4f4e1923006a60" providerId="LiveId" clId="{714AF01B-4A76-4ED3-8108-6E010E2401D3}" dt="2022-11-02T08:35:31.029" v="1149" actId="255"/>
          <ac:spMkLst>
            <pc:docMk/>
            <pc:sldMk cId="3430215310" sldId="256"/>
            <ac:spMk id="2" creationId="{63A3777E-0947-8DDC-55A0-BA37ED5A082C}"/>
          </ac:spMkLst>
        </pc:spChg>
        <pc:spChg chg="mod">
          <ac:chgData name="吴 义恒" userId="cf4f4e1923006a60" providerId="LiveId" clId="{714AF01B-4A76-4ED3-8108-6E010E2401D3}" dt="2022-11-02T08:15:08.287" v="50"/>
          <ac:spMkLst>
            <pc:docMk/>
            <pc:sldMk cId="3430215310" sldId="256"/>
            <ac:spMk id="3" creationId="{62F65729-E991-D35D-1048-183136E9E70A}"/>
          </ac:spMkLst>
        </pc:spChg>
      </pc:sldChg>
      <pc:sldChg chg="modSp add mod">
        <pc:chgData name="吴 义恒" userId="cf4f4e1923006a60" providerId="LiveId" clId="{714AF01B-4A76-4ED3-8108-6E010E2401D3}" dt="2022-11-02T08:17:34.221" v="265" actId="20577"/>
        <pc:sldMkLst>
          <pc:docMk/>
          <pc:sldMk cId="152609312" sldId="278"/>
        </pc:sldMkLst>
        <pc:spChg chg="mod">
          <ac:chgData name="吴 义恒" userId="cf4f4e1923006a60" providerId="LiveId" clId="{714AF01B-4A76-4ED3-8108-6E010E2401D3}" dt="2022-11-02T08:17:34.221" v="265" actId="20577"/>
          <ac:spMkLst>
            <pc:docMk/>
            <pc:sldMk cId="152609312" sldId="278"/>
            <ac:spMk id="2" creationId="{7BA2DFE5-9F99-27BF-D434-83399894D5CB}"/>
          </ac:spMkLst>
        </pc:spChg>
      </pc:sldChg>
      <pc:sldChg chg="delSp modSp add mod">
        <pc:chgData name="吴 义恒" userId="cf4f4e1923006a60" providerId="LiveId" clId="{714AF01B-4A76-4ED3-8108-6E010E2401D3}" dt="2022-11-02T08:16:21.001" v="137" actId="207"/>
        <pc:sldMkLst>
          <pc:docMk/>
          <pc:sldMk cId="4283226624" sldId="285"/>
        </pc:sldMkLst>
        <pc:spChg chg="mod">
          <ac:chgData name="吴 义恒" userId="cf4f4e1923006a60" providerId="LiveId" clId="{714AF01B-4A76-4ED3-8108-6E010E2401D3}" dt="2022-11-02T08:15:38.010" v="61" actId="20577"/>
          <ac:spMkLst>
            <pc:docMk/>
            <pc:sldMk cId="4283226624" sldId="285"/>
            <ac:spMk id="2" creationId="{407CD5EF-879A-9872-090D-84B3BADA26CE}"/>
          </ac:spMkLst>
        </pc:spChg>
        <pc:spChg chg="mod">
          <ac:chgData name="吴 义恒" userId="cf4f4e1923006a60" providerId="LiveId" clId="{714AF01B-4A76-4ED3-8108-6E010E2401D3}" dt="2022-11-02T08:16:21.001" v="137" actId="207"/>
          <ac:spMkLst>
            <pc:docMk/>
            <pc:sldMk cId="4283226624" sldId="285"/>
            <ac:spMk id="3" creationId="{9483B97C-16C3-DA56-E787-ECCEC7DDE924}"/>
          </ac:spMkLst>
        </pc:spChg>
        <pc:picChg chg="del">
          <ac:chgData name="吴 义恒" userId="cf4f4e1923006a60" providerId="LiveId" clId="{714AF01B-4A76-4ED3-8108-6E010E2401D3}" dt="2022-11-02T08:15:16.528" v="52" actId="478"/>
          <ac:picMkLst>
            <pc:docMk/>
            <pc:sldMk cId="4283226624" sldId="285"/>
            <ac:picMk id="5" creationId="{9E9B89F8-4D5C-EFD3-56D5-4F74E2F4B1A6}"/>
          </ac:picMkLst>
        </pc:picChg>
      </pc:sldChg>
      <pc:sldChg chg="modSp add mod">
        <pc:chgData name="吴 义恒" userId="cf4f4e1923006a60" providerId="LiveId" clId="{714AF01B-4A76-4ED3-8108-6E010E2401D3}" dt="2022-11-02T08:16:52.762" v="213" actId="207"/>
        <pc:sldMkLst>
          <pc:docMk/>
          <pc:sldMk cId="195905594" sldId="286"/>
        </pc:sldMkLst>
        <pc:spChg chg="mod">
          <ac:chgData name="吴 义恒" userId="cf4f4e1923006a60" providerId="LiveId" clId="{714AF01B-4A76-4ED3-8108-6E010E2401D3}" dt="2022-11-02T08:16:52.762" v="213" actId="207"/>
          <ac:spMkLst>
            <pc:docMk/>
            <pc:sldMk cId="195905594" sldId="286"/>
            <ac:spMk id="3" creationId="{9483B97C-16C3-DA56-E787-ECCEC7DDE924}"/>
          </ac:spMkLst>
        </pc:spChg>
      </pc:sldChg>
      <pc:sldChg chg="modSp add mod">
        <pc:chgData name="吴 义恒" userId="cf4f4e1923006a60" providerId="LiveId" clId="{714AF01B-4A76-4ED3-8108-6E010E2401D3}" dt="2022-11-02T08:17:37.881" v="267" actId="20577"/>
        <pc:sldMkLst>
          <pc:docMk/>
          <pc:sldMk cId="4172075784" sldId="287"/>
        </pc:sldMkLst>
        <pc:spChg chg="mod">
          <ac:chgData name="吴 义恒" userId="cf4f4e1923006a60" providerId="LiveId" clId="{714AF01B-4A76-4ED3-8108-6E010E2401D3}" dt="2022-11-02T08:17:37.881" v="267" actId="20577"/>
          <ac:spMkLst>
            <pc:docMk/>
            <pc:sldMk cId="4172075784" sldId="287"/>
            <ac:spMk id="2" creationId="{7BA2DFE5-9F99-27BF-D434-83399894D5CB}"/>
          </ac:spMkLst>
        </pc:spChg>
      </pc:sldChg>
      <pc:sldChg chg="addSp modSp add del mod">
        <pc:chgData name="吴 义恒" userId="cf4f4e1923006a60" providerId="LiveId" clId="{714AF01B-4A76-4ED3-8108-6E010E2401D3}" dt="2022-11-02T08:25:35.391" v="319" actId="47"/>
        <pc:sldMkLst>
          <pc:docMk/>
          <pc:sldMk cId="1781063501" sldId="288"/>
        </pc:sldMkLst>
        <pc:spChg chg="mod">
          <ac:chgData name="吴 义恒" userId="cf4f4e1923006a60" providerId="LiveId" clId="{714AF01B-4A76-4ED3-8108-6E010E2401D3}" dt="2022-11-02T08:17:55.045" v="272"/>
          <ac:spMkLst>
            <pc:docMk/>
            <pc:sldMk cId="1781063501" sldId="288"/>
            <ac:spMk id="2" creationId="{407CD5EF-879A-9872-090D-84B3BADA26CE}"/>
          </ac:spMkLst>
        </pc:spChg>
        <pc:spChg chg="mod">
          <ac:chgData name="吴 义恒" userId="cf4f4e1923006a60" providerId="LiveId" clId="{714AF01B-4A76-4ED3-8108-6E010E2401D3}" dt="2022-11-02T08:18:48.271" v="305" actId="20577"/>
          <ac:spMkLst>
            <pc:docMk/>
            <pc:sldMk cId="1781063501" sldId="288"/>
            <ac:spMk id="3" creationId="{9483B97C-16C3-DA56-E787-ECCEC7DDE924}"/>
          </ac:spMkLst>
        </pc:spChg>
        <pc:picChg chg="add mod">
          <ac:chgData name="吴 义恒" userId="cf4f4e1923006a60" providerId="LiveId" clId="{714AF01B-4A76-4ED3-8108-6E010E2401D3}" dt="2022-11-02T08:25:29.871" v="318" actId="14100"/>
          <ac:picMkLst>
            <pc:docMk/>
            <pc:sldMk cId="1781063501" sldId="288"/>
            <ac:picMk id="5" creationId="{646420DE-6383-2445-582D-B821F854D373}"/>
          </ac:picMkLst>
        </pc:picChg>
        <pc:picChg chg="add mod">
          <ac:chgData name="吴 义恒" userId="cf4f4e1923006a60" providerId="LiveId" clId="{714AF01B-4A76-4ED3-8108-6E010E2401D3}" dt="2022-11-02T08:25:27.711" v="317" actId="1076"/>
          <ac:picMkLst>
            <pc:docMk/>
            <pc:sldMk cId="1781063501" sldId="288"/>
            <ac:picMk id="7" creationId="{AB542ACF-DDBB-BF22-E5EF-8A1D52175850}"/>
          </ac:picMkLst>
        </pc:picChg>
      </pc:sldChg>
      <pc:sldChg chg="modSp add mod">
        <pc:chgData name="吴 义恒" userId="cf4f4e1923006a60" providerId="LiveId" clId="{714AF01B-4A76-4ED3-8108-6E010E2401D3}" dt="2022-11-02T08:27:40.353" v="551" actId="1076"/>
        <pc:sldMkLst>
          <pc:docMk/>
          <pc:sldMk cId="756798747" sldId="289"/>
        </pc:sldMkLst>
        <pc:spChg chg="mod">
          <ac:chgData name="吴 义恒" userId="cf4f4e1923006a60" providerId="LiveId" clId="{714AF01B-4A76-4ED3-8108-6E010E2401D3}" dt="2022-11-02T08:27:08.034" v="540" actId="5793"/>
          <ac:spMkLst>
            <pc:docMk/>
            <pc:sldMk cId="756798747" sldId="289"/>
            <ac:spMk id="3" creationId="{9483B97C-16C3-DA56-E787-ECCEC7DDE924}"/>
          </ac:spMkLst>
        </pc:spChg>
        <pc:picChg chg="mod">
          <ac:chgData name="吴 义恒" userId="cf4f4e1923006a60" providerId="LiveId" clId="{714AF01B-4A76-4ED3-8108-6E010E2401D3}" dt="2022-11-02T08:27:37.483" v="550" actId="1076"/>
          <ac:picMkLst>
            <pc:docMk/>
            <pc:sldMk cId="756798747" sldId="289"/>
            <ac:picMk id="5" creationId="{646420DE-6383-2445-582D-B821F854D373}"/>
          </ac:picMkLst>
        </pc:picChg>
        <pc:picChg chg="mod">
          <ac:chgData name="吴 义恒" userId="cf4f4e1923006a60" providerId="LiveId" clId="{714AF01B-4A76-4ED3-8108-6E010E2401D3}" dt="2022-11-02T08:27:40.353" v="551" actId="1076"/>
          <ac:picMkLst>
            <pc:docMk/>
            <pc:sldMk cId="756798747" sldId="289"/>
            <ac:picMk id="7" creationId="{AB542ACF-DDBB-BF22-E5EF-8A1D52175850}"/>
          </ac:picMkLst>
        </pc:picChg>
      </pc:sldChg>
      <pc:sldChg chg="addSp modSp add mod">
        <pc:chgData name="吴 义恒" userId="cf4f4e1923006a60" providerId="LiveId" clId="{714AF01B-4A76-4ED3-8108-6E010E2401D3}" dt="2022-11-02T08:29:27.064" v="680" actId="207"/>
        <pc:sldMkLst>
          <pc:docMk/>
          <pc:sldMk cId="1209537138" sldId="290"/>
        </pc:sldMkLst>
        <pc:spChg chg="mod">
          <ac:chgData name="吴 义恒" userId="cf4f4e1923006a60" providerId="LiveId" clId="{714AF01B-4A76-4ED3-8108-6E010E2401D3}" dt="2022-11-02T08:29:27.064" v="680" actId="207"/>
          <ac:spMkLst>
            <pc:docMk/>
            <pc:sldMk cId="1209537138" sldId="290"/>
            <ac:spMk id="3" creationId="{9483B97C-16C3-DA56-E787-ECCEC7DDE924}"/>
          </ac:spMkLst>
        </pc:spChg>
        <pc:cxnChg chg="add mod">
          <ac:chgData name="吴 义恒" userId="cf4f4e1923006a60" providerId="LiveId" clId="{714AF01B-4A76-4ED3-8108-6E010E2401D3}" dt="2022-11-02T08:28:30.826" v="561" actId="14100"/>
          <ac:cxnSpMkLst>
            <pc:docMk/>
            <pc:sldMk cId="1209537138" sldId="290"/>
            <ac:cxnSpMk id="6" creationId="{5624A884-C771-8CB1-BD1F-DE38BECD2EA8}"/>
          </ac:cxnSpMkLst>
        </pc:cxnChg>
        <pc:cxnChg chg="add mod">
          <ac:chgData name="吴 义恒" userId="cf4f4e1923006a60" providerId="LiveId" clId="{714AF01B-4A76-4ED3-8108-6E010E2401D3}" dt="2022-11-02T08:28:47.397" v="567" actId="1076"/>
          <ac:cxnSpMkLst>
            <pc:docMk/>
            <pc:sldMk cId="1209537138" sldId="290"/>
            <ac:cxnSpMk id="11" creationId="{EEE52C3A-4AC4-A73E-D1D9-2E45F3E567AE}"/>
          </ac:cxnSpMkLst>
        </pc:cxnChg>
      </pc:sldChg>
      <pc:sldChg chg="add del">
        <pc:chgData name="吴 义恒" userId="cf4f4e1923006a60" providerId="LiveId" clId="{714AF01B-4A76-4ED3-8108-6E010E2401D3}" dt="2022-11-02T08:27:24.046" v="545" actId="47"/>
        <pc:sldMkLst>
          <pc:docMk/>
          <pc:sldMk cId="2444079945" sldId="290"/>
        </pc:sldMkLst>
      </pc:sldChg>
      <pc:sldChg chg="delSp modSp add mod">
        <pc:chgData name="吴 义恒" userId="cf4f4e1923006a60" providerId="LiveId" clId="{714AF01B-4A76-4ED3-8108-6E010E2401D3}" dt="2022-11-02T11:42:04.474" v="3287" actId="21"/>
        <pc:sldMkLst>
          <pc:docMk/>
          <pc:sldMk cId="3530055720" sldId="291"/>
        </pc:sldMkLst>
        <pc:spChg chg="mod">
          <ac:chgData name="吴 义恒" userId="cf4f4e1923006a60" providerId="LiveId" clId="{714AF01B-4A76-4ED3-8108-6E010E2401D3}" dt="2022-11-02T11:42:04.474" v="3287" actId="21"/>
          <ac:spMkLst>
            <pc:docMk/>
            <pc:sldMk cId="3530055720" sldId="291"/>
            <ac:spMk id="3" creationId="{9483B97C-16C3-DA56-E787-ECCEC7DDE924}"/>
          </ac:spMkLst>
        </pc:spChg>
        <pc:picChg chg="del">
          <ac:chgData name="吴 义恒" userId="cf4f4e1923006a60" providerId="LiveId" clId="{714AF01B-4A76-4ED3-8108-6E010E2401D3}" dt="2022-11-02T08:29:44.743" v="683" actId="478"/>
          <ac:picMkLst>
            <pc:docMk/>
            <pc:sldMk cId="3530055720" sldId="291"/>
            <ac:picMk id="5" creationId="{646420DE-6383-2445-582D-B821F854D373}"/>
          </ac:picMkLst>
        </pc:picChg>
        <pc:picChg chg="del">
          <ac:chgData name="吴 义恒" userId="cf4f4e1923006a60" providerId="LiveId" clId="{714AF01B-4A76-4ED3-8108-6E010E2401D3}" dt="2022-11-02T08:29:43.897" v="682" actId="478"/>
          <ac:picMkLst>
            <pc:docMk/>
            <pc:sldMk cId="3530055720" sldId="291"/>
            <ac:picMk id="7" creationId="{AB542ACF-DDBB-BF22-E5EF-8A1D52175850}"/>
          </ac:picMkLst>
        </pc:picChg>
      </pc:sldChg>
      <pc:sldChg chg="add del">
        <pc:chgData name="吴 义恒" userId="cf4f4e1923006a60" providerId="LiveId" clId="{714AF01B-4A76-4ED3-8108-6E010E2401D3}" dt="2022-11-02T08:36:09.078" v="1151"/>
        <pc:sldMkLst>
          <pc:docMk/>
          <pc:sldMk cId="955261815" sldId="292"/>
        </pc:sldMkLst>
      </pc:sldChg>
      <pc:sldChg chg="modSp add mod">
        <pc:chgData name="吴 义恒" userId="cf4f4e1923006a60" providerId="LiveId" clId="{714AF01B-4A76-4ED3-8108-6E010E2401D3}" dt="2022-11-02T09:37:55.126" v="1735" actId="20577"/>
        <pc:sldMkLst>
          <pc:docMk/>
          <pc:sldMk cId="2298923827" sldId="292"/>
        </pc:sldMkLst>
        <pc:spChg chg="mod">
          <ac:chgData name="吴 义恒" userId="cf4f4e1923006a60" providerId="LiveId" clId="{714AF01B-4A76-4ED3-8108-6E010E2401D3}" dt="2022-11-02T09:37:55.126" v="1735" actId="20577"/>
          <ac:spMkLst>
            <pc:docMk/>
            <pc:sldMk cId="2298923827" sldId="292"/>
            <ac:spMk id="2" creationId="{7BA2DFE5-9F99-27BF-D434-83399894D5CB}"/>
          </ac:spMkLst>
        </pc:spChg>
      </pc:sldChg>
      <pc:sldChg chg="addSp delSp modSp add mod">
        <pc:chgData name="吴 义恒" userId="cf4f4e1923006a60" providerId="LiveId" clId="{714AF01B-4A76-4ED3-8108-6E010E2401D3}" dt="2022-11-02T11:20:05.484" v="2534" actId="14100"/>
        <pc:sldMkLst>
          <pc:docMk/>
          <pc:sldMk cId="3953531824" sldId="293"/>
        </pc:sldMkLst>
        <pc:spChg chg="mod">
          <ac:chgData name="吴 义恒" userId="cf4f4e1923006a60" providerId="LiveId" clId="{714AF01B-4A76-4ED3-8108-6E010E2401D3}" dt="2022-11-02T08:36:35.589" v="1182" actId="20577"/>
          <ac:spMkLst>
            <pc:docMk/>
            <pc:sldMk cId="3953531824" sldId="293"/>
            <ac:spMk id="2" creationId="{407CD5EF-879A-9872-090D-84B3BADA26CE}"/>
          </ac:spMkLst>
        </pc:spChg>
        <pc:spChg chg="add del mod">
          <ac:chgData name="吴 义恒" userId="cf4f4e1923006a60" providerId="LiveId" clId="{714AF01B-4A76-4ED3-8108-6E010E2401D3}" dt="2022-11-02T08:44:42.541" v="1215" actId="20577"/>
          <ac:spMkLst>
            <pc:docMk/>
            <pc:sldMk cId="3953531824" sldId="293"/>
            <ac:spMk id="3" creationId="{9483B97C-16C3-DA56-E787-ECCEC7DDE924}"/>
          </ac:spMkLst>
        </pc:spChg>
        <pc:spChg chg="add del mod">
          <ac:chgData name="吴 义恒" userId="cf4f4e1923006a60" providerId="LiveId" clId="{714AF01B-4A76-4ED3-8108-6E010E2401D3}" dt="2022-11-02T08:41:13.443" v="1193"/>
          <ac:spMkLst>
            <pc:docMk/>
            <pc:sldMk cId="3953531824" sldId="293"/>
            <ac:spMk id="4" creationId="{FDDE7D0F-C1CA-D79F-23CF-E6AE849E16AB}"/>
          </ac:spMkLst>
        </pc:spChg>
        <pc:spChg chg="add del mod">
          <ac:chgData name="吴 义恒" userId="cf4f4e1923006a60" providerId="LiveId" clId="{714AF01B-4A76-4ED3-8108-6E010E2401D3}" dt="2022-11-02T08:44:12.640" v="1203" actId="478"/>
          <ac:spMkLst>
            <pc:docMk/>
            <pc:sldMk cId="3953531824" sldId="293"/>
            <ac:spMk id="5" creationId="{7DE94AE2-A7D0-DCFD-78FA-B641552E53F2}"/>
          </ac:spMkLst>
        </pc:spChg>
        <pc:spChg chg="add del mod">
          <ac:chgData name="吴 义恒" userId="cf4f4e1923006a60" providerId="LiveId" clId="{714AF01B-4A76-4ED3-8108-6E010E2401D3}" dt="2022-11-02T11:20:05.484" v="2534" actId="14100"/>
          <ac:spMkLst>
            <pc:docMk/>
            <pc:sldMk cId="3953531824" sldId="293"/>
            <ac:spMk id="6" creationId="{7BEADCCB-45AA-46A9-45B1-B898099E7C54}"/>
          </ac:spMkLst>
        </pc:spChg>
        <pc:spChg chg="add del mod">
          <ac:chgData name="吴 义恒" userId="cf4f4e1923006a60" providerId="LiveId" clId="{714AF01B-4A76-4ED3-8108-6E010E2401D3}" dt="2022-11-02T08:50:46.644" v="1230"/>
          <ac:spMkLst>
            <pc:docMk/>
            <pc:sldMk cId="3953531824" sldId="293"/>
            <ac:spMk id="7" creationId="{F1B014BF-D488-9B60-629B-ED2F09905FA5}"/>
          </ac:spMkLst>
        </pc:spChg>
      </pc:sldChg>
      <pc:sldChg chg="addSp delSp modSp add mod">
        <pc:chgData name="吴 义恒" userId="cf4f4e1923006a60" providerId="LiveId" clId="{714AF01B-4A76-4ED3-8108-6E010E2401D3}" dt="2022-11-03T12:13:23.398" v="3892" actId="1076"/>
        <pc:sldMkLst>
          <pc:docMk/>
          <pc:sldMk cId="2558695633" sldId="294"/>
        </pc:sldMkLst>
        <pc:spChg chg="mod">
          <ac:chgData name="吴 义恒" userId="cf4f4e1923006a60" providerId="LiveId" clId="{714AF01B-4A76-4ED3-8108-6E010E2401D3}" dt="2022-11-02T08:51:21.327" v="1256" actId="20577"/>
          <ac:spMkLst>
            <pc:docMk/>
            <pc:sldMk cId="2558695633" sldId="294"/>
            <ac:spMk id="3" creationId="{9483B97C-16C3-DA56-E787-ECCEC7DDE924}"/>
          </ac:spMkLst>
        </pc:spChg>
        <pc:spChg chg="add mod">
          <ac:chgData name="吴 义恒" userId="cf4f4e1923006a60" providerId="LiveId" clId="{714AF01B-4A76-4ED3-8108-6E010E2401D3}" dt="2022-11-03T12:13:23.398" v="3892" actId="1076"/>
          <ac:spMkLst>
            <pc:docMk/>
            <pc:sldMk cId="2558695633" sldId="294"/>
            <ac:spMk id="4" creationId="{720528EA-02BC-A43D-4FA9-7BBE50C82201}"/>
          </ac:spMkLst>
        </pc:spChg>
        <pc:spChg chg="del">
          <ac:chgData name="吴 义恒" userId="cf4f4e1923006a60" providerId="LiveId" clId="{714AF01B-4A76-4ED3-8108-6E010E2401D3}" dt="2022-11-02T08:51:03.784" v="1237" actId="478"/>
          <ac:spMkLst>
            <pc:docMk/>
            <pc:sldMk cId="2558695633" sldId="294"/>
            <ac:spMk id="6" creationId="{7BEADCCB-45AA-46A9-45B1-B898099E7C54}"/>
          </ac:spMkLst>
        </pc:spChg>
      </pc:sldChg>
      <pc:sldChg chg="addSp delSp modSp add mod">
        <pc:chgData name="吴 义恒" userId="cf4f4e1923006a60" providerId="LiveId" clId="{714AF01B-4A76-4ED3-8108-6E010E2401D3}" dt="2022-11-02T11:20:25.536" v="2539" actId="14100"/>
        <pc:sldMkLst>
          <pc:docMk/>
          <pc:sldMk cId="3369490487" sldId="295"/>
        </pc:sldMkLst>
        <pc:spChg chg="del">
          <ac:chgData name="吴 义恒" userId="cf4f4e1923006a60" providerId="LiveId" clId="{714AF01B-4A76-4ED3-8108-6E010E2401D3}" dt="2022-11-02T08:54:57.989" v="1262" actId="478"/>
          <ac:spMkLst>
            <pc:docMk/>
            <pc:sldMk cId="3369490487" sldId="295"/>
            <ac:spMk id="4" creationId="{720528EA-02BC-A43D-4FA9-7BBE50C82201}"/>
          </ac:spMkLst>
        </pc:spChg>
        <pc:spChg chg="add mod">
          <ac:chgData name="吴 义恒" userId="cf4f4e1923006a60" providerId="LiveId" clId="{714AF01B-4A76-4ED3-8108-6E010E2401D3}" dt="2022-11-02T11:20:25.536" v="2539" actId="14100"/>
          <ac:spMkLst>
            <pc:docMk/>
            <pc:sldMk cId="3369490487" sldId="295"/>
            <ac:spMk id="5" creationId="{C301AF97-538C-6E70-F321-6FC89EA812D9}"/>
          </ac:spMkLst>
        </pc:spChg>
        <pc:spChg chg="add del">
          <ac:chgData name="吴 义恒" userId="cf4f4e1923006a60" providerId="LiveId" clId="{714AF01B-4A76-4ED3-8108-6E010E2401D3}" dt="2022-11-02T08:57:59.238" v="1278" actId="478"/>
          <ac:spMkLst>
            <pc:docMk/>
            <pc:sldMk cId="3369490487" sldId="295"/>
            <ac:spMk id="6" creationId="{460A6C28-23BB-AD25-1548-404F8D373DAD}"/>
          </ac:spMkLst>
        </pc:spChg>
      </pc:sldChg>
      <pc:sldChg chg="addSp delSp modSp add mod">
        <pc:chgData name="吴 义恒" userId="cf4f4e1923006a60" providerId="LiveId" clId="{714AF01B-4A76-4ED3-8108-6E010E2401D3}" dt="2022-11-02T11:20:36.217" v="2540" actId="2711"/>
        <pc:sldMkLst>
          <pc:docMk/>
          <pc:sldMk cId="143883890" sldId="296"/>
        </pc:sldMkLst>
        <pc:spChg chg="mod">
          <ac:chgData name="吴 义恒" userId="cf4f4e1923006a60" providerId="LiveId" clId="{714AF01B-4A76-4ED3-8108-6E010E2401D3}" dt="2022-11-02T09:17:44.416" v="1468" actId="20577"/>
          <ac:spMkLst>
            <pc:docMk/>
            <pc:sldMk cId="143883890" sldId="296"/>
            <ac:spMk id="3" creationId="{9483B97C-16C3-DA56-E787-ECCEC7DDE924}"/>
          </ac:spMkLst>
        </pc:spChg>
        <pc:spChg chg="add mod">
          <ac:chgData name="吴 义恒" userId="cf4f4e1923006a60" providerId="LiveId" clId="{714AF01B-4A76-4ED3-8108-6E010E2401D3}" dt="2022-11-02T11:20:36.217" v="2540" actId="2711"/>
          <ac:spMkLst>
            <pc:docMk/>
            <pc:sldMk cId="143883890" sldId="296"/>
            <ac:spMk id="4" creationId="{8D40F6F3-DD55-39A7-B1F9-3673063258D4}"/>
          </ac:spMkLst>
        </pc:spChg>
        <pc:spChg chg="del">
          <ac:chgData name="吴 义恒" userId="cf4f4e1923006a60" providerId="LiveId" clId="{714AF01B-4A76-4ED3-8108-6E010E2401D3}" dt="2022-11-02T08:58:52.099" v="1281" actId="478"/>
          <ac:spMkLst>
            <pc:docMk/>
            <pc:sldMk cId="143883890" sldId="296"/>
            <ac:spMk id="5" creationId="{C301AF97-538C-6E70-F321-6FC89EA812D9}"/>
          </ac:spMkLst>
        </pc:spChg>
      </pc:sldChg>
      <pc:sldChg chg="addSp delSp modSp add del mod">
        <pc:chgData name="吴 义恒" userId="cf4f4e1923006a60" providerId="LiveId" clId="{714AF01B-4A76-4ED3-8108-6E010E2401D3}" dt="2022-11-02T09:26:03.410" v="1632" actId="47"/>
        <pc:sldMkLst>
          <pc:docMk/>
          <pc:sldMk cId="2177686583" sldId="297"/>
        </pc:sldMkLst>
        <pc:spChg chg="mod">
          <ac:chgData name="吴 义恒" userId="cf4f4e1923006a60" providerId="LiveId" clId="{714AF01B-4A76-4ED3-8108-6E010E2401D3}" dt="2022-11-02T09:17:47.016" v="1469" actId="207"/>
          <ac:spMkLst>
            <pc:docMk/>
            <pc:sldMk cId="2177686583" sldId="297"/>
            <ac:spMk id="3" creationId="{9483B97C-16C3-DA56-E787-ECCEC7DDE924}"/>
          </ac:spMkLst>
        </pc:spChg>
        <pc:spChg chg="del">
          <ac:chgData name="吴 义恒" userId="cf4f4e1923006a60" providerId="LiveId" clId="{714AF01B-4A76-4ED3-8108-6E010E2401D3}" dt="2022-11-02T09:17:29.342" v="1450" actId="478"/>
          <ac:spMkLst>
            <pc:docMk/>
            <pc:sldMk cId="2177686583" sldId="297"/>
            <ac:spMk id="4" creationId="{8D40F6F3-DD55-39A7-B1F9-3673063258D4}"/>
          </ac:spMkLst>
        </pc:spChg>
        <pc:spChg chg="add del mod">
          <ac:chgData name="吴 义恒" userId="cf4f4e1923006a60" providerId="LiveId" clId="{714AF01B-4A76-4ED3-8108-6E010E2401D3}" dt="2022-11-02T09:20:54.750" v="1499" actId="478"/>
          <ac:spMkLst>
            <pc:docMk/>
            <pc:sldMk cId="2177686583" sldId="297"/>
            <ac:spMk id="5" creationId="{F3D87154-8900-6A5E-9D59-D2CF2FE4315D}"/>
          </ac:spMkLst>
        </pc:spChg>
        <pc:spChg chg="add mod">
          <ac:chgData name="吴 义恒" userId="cf4f4e1923006a60" providerId="LiveId" clId="{714AF01B-4A76-4ED3-8108-6E010E2401D3}" dt="2022-11-02T09:23:08.515" v="1625" actId="1076"/>
          <ac:spMkLst>
            <pc:docMk/>
            <pc:sldMk cId="2177686583" sldId="297"/>
            <ac:spMk id="6" creationId="{FD091726-050D-2E67-23C1-99B482FB0E96}"/>
          </ac:spMkLst>
        </pc:spChg>
      </pc:sldChg>
      <pc:sldChg chg="modSp add mod">
        <pc:chgData name="吴 义恒" userId="cf4f4e1923006a60" providerId="LiveId" clId="{714AF01B-4A76-4ED3-8108-6E010E2401D3}" dt="2022-11-03T12:18:30.555" v="3943"/>
        <pc:sldMkLst>
          <pc:docMk/>
          <pc:sldMk cId="835935746" sldId="298"/>
        </pc:sldMkLst>
        <pc:spChg chg="mod">
          <ac:chgData name="吴 义恒" userId="cf4f4e1923006a60" providerId="LiveId" clId="{714AF01B-4A76-4ED3-8108-6E010E2401D3}" dt="2022-11-03T12:18:30.555" v="3943"/>
          <ac:spMkLst>
            <pc:docMk/>
            <pc:sldMk cId="835935746" sldId="298"/>
            <ac:spMk id="6" creationId="{FD091726-050D-2E67-23C1-99B482FB0E96}"/>
          </ac:spMkLst>
        </pc:spChg>
      </pc:sldChg>
      <pc:sldChg chg="addSp delSp modSp add mod">
        <pc:chgData name="吴 义恒" userId="cf4f4e1923006a60" providerId="LiveId" clId="{714AF01B-4A76-4ED3-8108-6E010E2401D3}" dt="2022-11-09T10:45:29.761" v="3952" actId="20577"/>
        <pc:sldMkLst>
          <pc:docMk/>
          <pc:sldMk cId="367275108" sldId="299"/>
        </pc:sldMkLst>
        <pc:spChg chg="mod">
          <ac:chgData name="吴 义恒" userId="cf4f4e1923006a60" providerId="LiveId" clId="{714AF01B-4A76-4ED3-8108-6E010E2401D3}" dt="2022-11-02T09:35:32.563" v="1659" actId="207"/>
          <ac:spMkLst>
            <pc:docMk/>
            <pc:sldMk cId="367275108" sldId="299"/>
            <ac:spMk id="3" creationId="{9483B97C-16C3-DA56-E787-ECCEC7DDE924}"/>
          </ac:spMkLst>
        </pc:spChg>
        <pc:spChg chg="add mod">
          <ac:chgData name="吴 义恒" userId="cf4f4e1923006a60" providerId="LiveId" clId="{714AF01B-4A76-4ED3-8108-6E010E2401D3}" dt="2022-11-09T10:45:29.761" v="3952" actId="20577"/>
          <ac:spMkLst>
            <pc:docMk/>
            <pc:sldMk cId="367275108" sldId="299"/>
            <ac:spMk id="4" creationId="{8A18755F-F25A-D507-C9F0-CDC0E6A5B56C}"/>
          </ac:spMkLst>
        </pc:spChg>
        <pc:spChg chg="del">
          <ac:chgData name="吴 义恒" userId="cf4f4e1923006a60" providerId="LiveId" clId="{714AF01B-4A76-4ED3-8108-6E010E2401D3}" dt="2022-11-02T09:35:00.870" v="1634" actId="478"/>
          <ac:spMkLst>
            <pc:docMk/>
            <pc:sldMk cId="367275108" sldId="299"/>
            <ac:spMk id="6" creationId="{FD091726-050D-2E67-23C1-99B482FB0E96}"/>
          </ac:spMkLst>
        </pc:spChg>
      </pc:sldChg>
      <pc:sldChg chg="addSp delSp modSp add mod">
        <pc:chgData name="吴 义恒" userId="cf4f4e1923006a60" providerId="LiveId" clId="{714AF01B-4A76-4ED3-8108-6E010E2401D3}" dt="2022-11-09T10:49:43.731" v="4087"/>
        <pc:sldMkLst>
          <pc:docMk/>
          <pc:sldMk cId="3785263842" sldId="300"/>
        </pc:sldMkLst>
        <pc:spChg chg="mod">
          <ac:chgData name="吴 义恒" userId="cf4f4e1923006a60" providerId="LiveId" clId="{714AF01B-4A76-4ED3-8108-6E010E2401D3}" dt="2022-11-09T10:49:37.103" v="4085" actId="20577"/>
          <ac:spMkLst>
            <pc:docMk/>
            <pc:sldMk cId="3785263842" sldId="300"/>
            <ac:spMk id="3" creationId="{9483B97C-16C3-DA56-E787-ECCEC7DDE924}"/>
          </ac:spMkLst>
        </pc:spChg>
        <pc:spChg chg="add mod">
          <ac:chgData name="吴 义恒" userId="cf4f4e1923006a60" providerId="LiveId" clId="{714AF01B-4A76-4ED3-8108-6E010E2401D3}" dt="2022-11-09T10:49:43.731" v="4087"/>
          <ac:spMkLst>
            <pc:docMk/>
            <pc:sldMk cId="3785263842" sldId="300"/>
            <ac:spMk id="4" creationId="{164E6F51-3F70-9B10-BA87-6CAACC6D7426}"/>
          </ac:spMkLst>
        </pc:spChg>
        <pc:spChg chg="del mod">
          <ac:chgData name="吴 义恒" userId="cf4f4e1923006a60" providerId="LiveId" clId="{714AF01B-4A76-4ED3-8108-6E010E2401D3}" dt="2022-11-02T11:21:08.070" v="2547" actId="478"/>
          <ac:spMkLst>
            <pc:docMk/>
            <pc:sldMk cId="3785263842" sldId="300"/>
            <ac:spMk id="4" creationId="{8A18755F-F25A-D507-C9F0-CDC0E6A5B56C}"/>
          </ac:spMkLst>
        </pc:spChg>
        <pc:spChg chg="add del mod">
          <ac:chgData name="吴 义恒" userId="cf4f4e1923006a60" providerId="LiveId" clId="{714AF01B-4A76-4ED3-8108-6E010E2401D3}" dt="2022-11-09T10:49:39.508" v="4086" actId="478"/>
          <ac:spMkLst>
            <pc:docMk/>
            <pc:sldMk cId="3785263842" sldId="300"/>
            <ac:spMk id="5" creationId="{110E8DD7-0851-5BDE-A632-CC9C682BABE1}"/>
          </ac:spMkLst>
        </pc:spChg>
        <pc:spChg chg="add mod">
          <ac:chgData name="吴 义恒" userId="cf4f4e1923006a60" providerId="LiveId" clId="{714AF01B-4A76-4ED3-8108-6E010E2401D3}" dt="2022-11-09T10:49:43.731" v="4087"/>
          <ac:spMkLst>
            <pc:docMk/>
            <pc:sldMk cId="3785263842" sldId="300"/>
            <ac:spMk id="6" creationId="{4D7B2CEA-96D1-5BD0-8277-8AE971DA056F}"/>
          </ac:spMkLst>
        </pc:spChg>
        <pc:cxnChg chg="add mod">
          <ac:chgData name="吴 义恒" userId="cf4f4e1923006a60" providerId="LiveId" clId="{714AF01B-4A76-4ED3-8108-6E010E2401D3}" dt="2022-11-09T10:49:43.731" v="4087"/>
          <ac:cxnSpMkLst>
            <pc:docMk/>
            <pc:sldMk cId="3785263842" sldId="300"/>
            <ac:cxnSpMk id="7" creationId="{BE0E0541-93E6-2516-AD89-0B254D92D53A}"/>
          </ac:cxnSpMkLst>
        </pc:cxnChg>
      </pc:sldChg>
      <pc:sldChg chg="addSp delSp modSp add mod">
        <pc:chgData name="吴 义恒" userId="cf4f4e1923006a60" providerId="LiveId" clId="{714AF01B-4A76-4ED3-8108-6E010E2401D3}" dt="2022-11-02T09:42:02.599" v="1881" actId="20577"/>
        <pc:sldMkLst>
          <pc:docMk/>
          <pc:sldMk cId="2588098429" sldId="301"/>
        </pc:sldMkLst>
        <pc:spChg chg="mod">
          <ac:chgData name="吴 义恒" userId="cf4f4e1923006a60" providerId="LiveId" clId="{714AF01B-4A76-4ED3-8108-6E010E2401D3}" dt="2022-11-02T09:38:15.564" v="1775" actId="20577"/>
          <ac:spMkLst>
            <pc:docMk/>
            <pc:sldMk cId="2588098429" sldId="301"/>
            <ac:spMk id="2" creationId="{407CD5EF-879A-9872-090D-84B3BADA26CE}"/>
          </ac:spMkLst>
        </pc:spChg>
        <pc:spChg chg="mod">
          <ac:chgData name="吴 义恒" userId="cf4f4e1923006a60" providerId="LiveId" clId="{714AF01B-4A76-4ED3-8108-6E010E2401D3}" dt="2022-11-02T09:42:02.599" v="1881" actId="20577"/>
          <ac:spMkLst>
            <pc:docMk/>
            <pc:sldMk cId="2588098429" sldId="301"/>
            <ac:spMk id="3" creationId="{9483B97C-16C3-DA56-E787-ECCEC7DDE924}"/>
          </ac:spMkLst>
        </pc:spChg>
        <pc:spChg chg="del">
          <ac:chgData name="吴 义恒" userId="cf4f4e1923006a60" providerId="LiveId" clId="{714AF01B-4A76-4ED3-8108-6E010E2401D3}" dt="2022-11-02T09:37:31.624" v="1733" actId="478"/>
          <ac:spMkLst>
            <pc:docMk/>
            <pc:sldMk cId="2588098429" sldId="301"/>
            <ac:spMk id="4" creationId="{8A18755F-F25A-D507-C9F0-CDC0E6A5B56C}"/>
          </ac:spMkLst>
        </pc:spChg>
        <pc:picChg chg="add mod">
          <ac:chgData name="吴 义恒" userId="cf4f4e1923006a60" providerId="LiveId" clId="{714AF01B-4A76-4ED3-8108-6E010E2401D3}" dt="2022-11-02T09:40:10.079" v="1806" actId="1076"/>
          <ac:picMkLst>
            <pc:docMk/>
            <pc:sldMk cId="2588098429" sldId="301"/>
            <ac:picMk id="6" creationId="{CA605B13-D511-4107-6F0E-BBB2E0C8D42B}"/>
          </ac:picMkLst>
        </pc:picChg>
      </pc:sldChg>
      <pc:sldChg chg="modSp add mod">
        <pc:chgData name="吴 义恒" userId="cf4f4e1923006a60" providerId="LiveId" clId="{714AF01B-4A76-4ED3-8108-6E010E2401D3}" dt="2022-11-02T09:38:08.993" v="1764" actId="20577"/>
        <pc:sldMkLst>
          <pc:docMk/>
          <pc:sldMk cId="2892888182" sldId="302"/>
        </pc:sldMkLst>
        <pc:spChg chg="mod">
          <ac:chgData name="吴 义恒" userId="cf4f4e1923006a60" providerId="LiveId" clId="{714AF01B-4A76-4ED3-8108-6E010E2401D3}" dt="2022-11-02T09:38:08.993" v="1764" actId="20577"/>
          <ac:spMkLst>
            <pc:docMk/>
            <pc:sldMk cId="2892888182" sldId="302"/>
            <ac:spMk id="2" creationId="{7BA2DFE5-9F99-27BF-D434-83399894D5CB}"/>
          </ac:spMkLst>
        </pc:spChg>
      </pc:sldChg>
      <pc:sldChg chg="addSp delSp modSp add mod">
        <pc:chgData name="吴 义恒" userId="cf4f4e1923006a60" providerId="LiveId" clId="{714AF01B-4A76-4ED3-8108-6E010E2401D3}" dt="2022-11-02T09:44:33.742" v="1951" actId="2711"/>
        <pc:sldMkLst>
          <pc:docMk/>
          <pc:sldMk cId="3517639598" sldId="303"/>
        </pc:sldMkLst>
        <pc:spChg chg="mod">
          <ac:chgData name="吴 义恒" userId="cf4f4e1923006a60" providerId="LiveId" clId="{714AF01B-4A76-4ED3-8108-6E010E2401D3}" dt="2022-11-02T09:44:33.742" v="1951" actId="2711"/>
          <ac:spMkLst>
            <pc:docMk/>
            <pc:sldMk cId="3517639598" sldId="303"/>
            <ac:spMk id="3" creationId="{9483B97C-16C3-DA56-E787-ECCEC7DDE924}"/>
          </ac:spMkLst>
        </pc:spChg>
        <pc:picChg chg="add mod">
          <ac:chgData name="吴 义恒" userId="cf4f4e1923006a60" providerId="LiveId" clId="{714AF01B-4A76-4ED3-8108-6E010E2401D3}" dt="2022-11-02T09:44:18.927" v="1950" actId="14100"/>
          <ac:picMkLst>
            <pc:docMk/>
            <pc:sldMk cId="3517639598" sldId="303"/>
            <ac:picMk id="5" creationId="{9C388B9B-4AFA-9A02-5E24-5B695AF46A2A}"/>
          </ac:picMkLst>
        </pc:picChg>
        <pc:picChg chg="del">
          <ac:chgData name="吴 义恒" userId="cf4f4e1923006a60" providerId="LiveId" clId="{714AF01B-4A76-4ED3-8108-6E010E2401D3}" dt="2022-11-02T09:41:20.322" v="1834" actId="478"/>
          <ac:picMkLst>
            <pc:docMk/>
            <pc:sldMk cId="3517639598" sldId="303"/>
            <ac:picMk id="6" creationId="{CA605B13-D511-4107-6F0E-BBB2E0C8D42B}"/>
          </ac:picMkLst>
        </pc:picChg>
      </pc:sldChg>
      <pc:sldChg chg="delSp add del mod">
        <pc:chgData name="吴 义恒" userId="cf4f4e1923006a60" providerId="LiveId" clId="{714AF01B-4A76-4ED3-8108-6E010E2401D3}" dt="2022-11-02T09:45:13.257" v="1955" actId="47"/>
        <pc:sldMkLst>
          <pc:docMk/>
          <pc:sldMk cId="1084533397" sldId="304"/>
        </pc:sldMkLst>
        <pc:picChg chg="del">
          <ac:chgData name="吴 义恒" userId="cf4f4e1923006a60" providerId="LiveId" clId="{714AF01B-4A76-4ED3-8108-6E010E2401D3}" dt="2022-11-02T09:44:51.674" v="1953" actId="478"/>
          <ac:picMkLst>
            <pc:docMk/>
            <pc:sldMk cId="1084533397" sldId="304"/>
            <ac:picMk id="5" creationId="{9C388B9B-4AFA-9A02-5E24-5B695AF46A2A}"/>
          </ac:picMkLst>
        </pc:picChg>
      </pc:sldChg>
      <pc:sldChg chg="delSp modSp add mod">
        <pc:chgData name="吴 义恒" userId="cf4f4e1923006a60" providerId="LiveId" clId="{714AF01B-4A76-4ED3-8108-6E010E2401D3}" dt="2022-11-02T09:46:10.896" v="1999" actId="207"/>
        <pc:sldMkLst>
          <pc:docMk/>
          <pc:sldMk cId="2171568680" sldId="305"/>
        </pc:sldMkLst>
        <pc:spChg chg="mod">
          <ac:chgData name="吴 义恒" userId="cf4f4e1923006a60" providerId="LiveId" clId="{714AF01B-4A76-4ED3-8108-6E010E2401D3}" dt="2022-11-02T09:46:10.896" v="1999" actId="207"/>
          <ac:spMkLst>
            <pc:docMk/>
            <pc:sldMk cId="2171568680" sldId="305"/>
            <ac:spMk id="3" creationId="{9483B97C-16C3-DA56-E787-ECCEC7DDE924}"/>
          </ac:spMkLst>
        </pc:spChg>
        <pc:picChg chg="del">
          <ac:chgData name="吴 义恒" userId="cf4f4e1923006a60" providerId="LiveId" clId="{714AF01B-4A76-4ED3-8108-6E010E2401D3}" dt="2022-11-02T09:45:14.417" v="1956" actId="478"/>
          <ac:picMkLst>
            <pc:docMk/>
            <pc:sldMk cId="2171568680" sldId="305"/>
            <ac:picMk id="6" creationId="{CA605B13-D511-4107-6F0E-BBB2E0C8D42B}"/>
          </ac:picMkLst>
        </pc:picChg>
      </pc:sldChg>
      <pc:sldChg chg="modSp add mod">
        <pc:chgData name="吴 义恒" userId="cf4f4e1923006a60" providerId="LiveId" clId="{714AF01B-4A76-4ED3-8108-6E010E2401D3}" dt="2022-11-02T10:54:55.213" v="2137" actId="20577"/>
        <pc:sldMkLst>
          <pc:docMk/>
          <pc:sldMk cId="1823789225" sldId="306"/>
        </pc:sldMkLst>
        <pc:spChg chg="mod">
          <ac:chgData name="吴 义恒" userId="cf4f4e1923006a60" providerId="LiveId" clId="{714AF01B-4A76-4ED3-8108-6E010E2401D3}" dt="2022-11-02T10:54:55.213" v="2137" actId="20577"/>
          <ac:spMkLst>
            <pc:docMk/>
            <pc:sldMk cId="1823789225" sldId="306"/>
            <ac:spMk id="2" creationId="{7BA2DFE5-9F99-27BF-D434-83399894D5CB}"/>
          </ac:spMkLst>
        </pc:spChg>
      </pc:sldChg>
      <pc:sldChg chg="addSp delSp modSp add mod">
        <pc:chgData name="吴 义恒" userId="cf4f4e1923006a60" providerId="LiveId" clId="{714AF01B-4A76-4ED3-8108-6E010E2401D3}" dt="2022-11-02T11:46:17.901" v="3426" actId="1076"/>
        <pc:sldMkLst>
          <pc:docMk/>
          <pc:sldMk cId="3810737757" sldId="307"/>
        </pc:sldMkLst>
        <pc:spChg chg="mod">
          <ac:chgData name="吴 义恒" userId="cf4f4e1923006a60" providerId="LiveId" clId="{714AF01B-4A76-4ED3-8108-6E010E2401D3}" dt="2022-11-02T10:55:00.710" v="2138"/>
          <ac:spMkLst>
            <pc:docMk/>
            <pc:sldMk cId="3810737757" sldId="307"/>
            <ac:spMk id="2" creationId="{407CD5EF-879A-9872-090D-84B3BADA26CE}"/>
          </ac:spMkLst>
        </pc:spChg>
        <pc:spChg chg="mod">
          <ac:chgData name="吴 义恒" userId="cf4f4e1923006a60" providerId="LiveId" clId="{714AF01B-4A76-4ED3-8108-6E010E2401D3}" dt="2022-11-02T10:54:07.215" v="2106" actId="20577"/>
          <ac:spMkLst>
            <pc:docMk/>
            <pc:sldMk cId="3810737757" sldId="307"/>
            <ac:spMk id="3" creationId="{9483B97C-16C3-DA56-E787-ECCEC7DDE924}"/>
          </ac:spMkLst>
        </pc:spChg>
        <pc:picChg chg="add mod">
          <ac:chgData name="吴 义恒" userId="cf4f4e1923006a60" providerId="LiveId" clId="{714AF01B-4A76-4ED3-8108-6E010E2401D3}" dt="2022-11-02T10:56:56.404" v="2142" actId="1076"/>
          <ac:picMkLst>
            <pc:docMk/>
            <pc:sldMk cId="3810737757" sldId="307"/>
            <ac:picMk id="5" creationId="{9844F362-CA09-EC2B-294D-8E27FB697FB1}"/>
          </ac:picMkLst>
        </pc:picChg>
        <pc:picChg chg="add mod">
          <ac:chgData name="吴 义恒" userId="cf4f4e1923006a60" providerId="LiveId" clId="{714AF01B-4A76-4ED3-8108-6E010E2401D3}" dt="2022-11-02T11:46:17.901" v="3426" actId="1076"/>
          <ac:picMkLst>
            <pc:docMk/>
            <pc:sldMk cId="3810737757" sldId="307"/>
            <ac:picMk id="7" creationId="{CBA98B9B-CEFD-D71F-8B7C-37D573AE3705}"/>
          </ac:picMkLst>
        </pc:picChg>
        <pc:picChg chg="add del mod">
          <ac:chgData name="吴 义恒" userId="cf4f4e1923006a60" providerId="LiveId" clId="{714AF01B-4A76-4ED3-8108-6E010E2401D3}" dt="2022-11-02T11:01:42.097" v="2158" actId="478"/>
          <ac:picMkLst>
            <pc:docMk/>
            <pc:sldMk cId="3810737757" sldId="307"/>
            <ac:picMk id="9" creationId="{A12F485C-61B2-4EAC-CE99-5B01B9984828}"/>
          </ac:picMkLst>
        </pc:picChg>
      </pc:sldChg>
      <pc:sldChg chg="addSp delSp modSp add mod">
        <pc:chgData name="吴 义恒" userId="cf4f4e1923006a60" providerId="LiveId" clId="{714AF01B-4A76-4ED3-8108-6E010E2401D3}" dt="2022-11-02T11:56:35.984" v="3846" actId="20577"/>
        <pc:sldMkLst>
          <pc:docMk/>
          <pc:sldMk cId="615855497" sldId="308"/>
        </pc:sldMkLst>
        <pc:spChg chg="mod">
          <ac:chgData name="吴 义恒" userId="cf4f4e1923006a60" providerId="LiveId" clId="{714AF01B-4A76-4ED3-8108-6E010E2401D3}" dt="2022-11-02T11:56:35.984" v="3846" actId="20577"/>
          <ac:spMkLst>
            <pc:docMk/>
            <pc:sldMk cId="615855497" sldId="308"/>
            <ac:spMk id="3" creationId="{9483B97C-16C3-DA56-E787-ECCEC7DDE924}"/>
          </ac:spMkLst>
        </pc:spChg>
        <pc:picChg chg="mod">
          <ac:chgData name="吴 义恒" userId="cf4f4e1923006a60" providerId="LiveId" clId="{714AF01B-4A76-4ED3-8108-6E010E2401D3}" dt="2022-11-02T11:06:14.179" v="2179" actId="1076"/>
          <ac:picMkLst>
            <pc:docMk/>
            <pc:sldMk cId="615855497" sldId="308"/>
            <ac:picMk id="5" creationId="{9844F362-CA09-EC2B-294D-8E27FB697FB1}"/>
          </ac:picMkLst>
        </pc:picChg>
        <pc:picChg chg="mod">
          <ac:chgData name="吴 义恒" userId="cf4f4e1923006a60" providerId="LiveId" clId="{714AF01B-4A76-4ED3-8108-6E010E2401D3}" dt="2022-11-02T11:06:14.179" v="2179" actId="1076"/>
          <ac:picMkLst>
            <pc:docMk/>
            <pc:sldMk cId="615855497" sldId="308"/>
            <ac:picMk id="7" creationId="{CBA98B9B-CEFD-D71F-8B7C-37D573AE3705}"/>
          </ac:picMkLst>
        </pc:picChg>
        <pc:picChg chg="add del mod">
          <ac:chgData name="吴 义恒" userId="cf4f4e1923006a60" providerId="LiveId" clId="{714AF01B-4A76-4ED3-8108-6E010E2401D3}" dt="2022-11-02T11:06:14.179" v="2179" actId="1076"/>
          <ac:picMkLst>
            <pc:docMk/>
            <pc:sldMk cId="615855497" sldId="308"/>
            <ac:picMk id="9" creationId="{A12F485C-61B2-4EAC-CE99-5B01B9984828}"/>
          </ac:picMkLst>
        </pc:picChg>
        <pc:cxnChg chg="add mod">
          <ac:chgData name="吴 义恒" userId="cf4f4e1923006a60" providerId="LiveId" clId="{714AF01B-4A76-4ED3-8108-6E010E2401D3}" dt="2022-11-02T11:06:14.179" v="2179" actId="1076"/>
          <ac:cxnSpMkLst>
            <pc:docMk/>
            <pc:sldMk cId="615855497" sldId="308"/>
            <ac:cxnSpMk id="4" creationId="{9B64ECCD-1AE3-ABEE-0131-5959A5FE5842}"/>
          </ac:cxnSpMkLst>
        </pc:cxnChg>
      </pc:sldChg>
      <pc:sldChg chg="addSp delSp modSp add mod">
        <pc:chgData name="吴 义恒" userId="cf4f4e1923006a60" providerId="LiveId" clId="{714AF01B-4A76-4ED3-8108-6E010E2401D3}" dt="2022-11-02T11:13:52.330" v="2476" actId="1076"/>
        <pc:sldMkLst>
          <pc:docMk/>
          <pc:sldMk cId="1785840859" sldId="309"/>
        </pc:sldMkLst>
        <pc:spChg chg="mod">
          <ac:chgData name="吴 义恒" userId="cf4f4e1923006a60" providerId="LiveId" clId="{714AF01B-4A76-4ED3-8108-6E010E2401D3}" dt="2022-11-02T11:12:44.491" v="2468" actId="20577"/>
          <ac:spMkLst>
            <pc:docMk/>
            <pc:sldMk cId="1785840859" sldId="309"/>
            <ac:spMk id="3" creationId="{9483B97C-16C3-DA56-E787-ECCEC7DDE924}"/>
          </ac:spMkLst>
        </pc:spChg>
        <pc:picChg chg="del">
          <ac:chgData name="吴 义恒" userId="cf4f4e1923006a60" providerId="LiveId" clId="{714AF01B-4A76-4ED3-8108-6E010E2401D3}" dt="2022-11-02T11:10:06.692" v="2280" actId="478"/>
          <ac:picMkLst>
            <pc:docMk/>
            <pc:sldMk cId="1785840859" sldId="309"/>
            <ac:picMk id="5" creationId="{9844F362-CA09-EC2B-294D-8E27FB697FB1}"/>
          </ac:picMkLst>
        </pc:picChg>
        <pc:picChg chg="del">
          <ac:chgData name="吴 义恒" userId="cf4f4e1923006a60" providerId="LiveId" clId="{714AF01B-4A76-4ED3-8108-6E010E2401D3}" dt="2022-11-02T11:10:21.075" v="2290" actId="478"/>
          <ac:picMkLst>
            <pc:docMk/>
            <pc:sldMk cId="1785840859" sldId="309"/>
            <ac:picMk id="7" creationId="{CBA98B9B-CEFD-D71F-8B7C-37D573AE3705}"/>
          </ac:picMkLst>
        </pc:picChg>
        <pc:picChg chg="add mod">
          <ac:chgData name="吴 义恒" userId="cf4f4e1923006a60" providerId="LiveId" clId="{714AF01B-4A76-4ED3-8108-6E010E2401D3}" dt="2022-11-02T11:13:52.330" v="2476" actId="1076"/>
          <ac:picMkLst>
            <pc:docMk/>
            <pc:sldMk cId="1785840859" sldId="309"/>
            <ac:picMk id="8" creationId="{0EDB25FC-715C-F11B-80EC-27A2BCB2F10F}"/>
          </ac:picMkLst>
        </pc:picChg>
        <pc:picChg chg="mod">
          <ac:chgData name="吴 义恒" userId="cf4f4e1923006a60" providerId="LiveId" clId="{714AF01B-4A76-4ED3-8108-6E010E2401D3}" dt="2022-11-02T11:10:47.775" v="2322" actId="1076"/>
          <ac:picMkLst>
            <pc:docMk/>
            <pc:sldMk cId="1785840859" sldId="309"/>
            <ac:picMk id="9" creationId="{A12F485C-61B2-4EAC-CE99-5B01B9984828}"/>
          </ac:picMkLst>
        </pc:picChg>
        <pc:cxnChg chg="del">
          <ac:chgData name="吴 义恒" userId="cf4f4e1923006a60" providerId="LiveId" clId="{714AF01B-4A76-4ED3-8108-6E010E2401D3}" dt="2022-11-02T11:10:05.152" v="2279" actId="478"/>
          <ac:cxnSpMkLst>
            <pc:docMk/>
            <pc:sldMk cId="1785840859" sldId="309"/>
            <ac:cxnSpMk id="4" creationId="{9B64ECCD-1AE3-ABEE-0131-5959A5FE5842}"/>
          </ac:cxnSpMkLst>
        </pc:cxnChg>
      </pc:sldChg>
      <pc:sldChg chg="add">
        <pc:chgData name="吴 义恒" userId="cf4f4e1923006a60" providerId="LiveId" clId="{714AF01B-4A76-4ED3-8108-6E010E2401D3}" dt="2022-11-02T11:12:41.439" v="2467"/>
        <pc:sldMkLst>
          <pc:docMk/>
          <pc:sldMk cId="457279495" sldId="310"/>
        </pc:sldMkLst>
      </pc:sldChg>
      <pc:sldChg chg="addSp delSp modSp add mod ord">
        <pc:chgData name="吴 义恒" userId="cf4f4e1923006a60" providerId="LiveId" clId="{714AF01B-4A76-4ED3-8108-6E010E2401D3}" dt="2022-11-02T11:34:25.216" v="3068" actId="20577"/>
        <pc:sldMkLst>
          <pc:docMk/>
          <pc:sldMk cId="680187348" sldId="311"/>
        </pc:sldMkLst>
        <pc:spChg chg="mod">
          <ac:chgData name="吴 义恒" userId="cf4f4e1923006a60" providerId="LiveId" clId="{714AF01B-4A76-4ED3-8108-6E010E2401D3}" dt="2022-11-02T11:34:25.216" v="3068" actId="20577"/>
          <ac:spMkLst>
            <pc:docMk/>
            <pc:sldMk cId="680187348" sldId="311"/>
            <ac:spMk id="2" creationId="{7BA2DFE5-9F99-27BF-D434-83399894D5CB}"/>
          </ac:spMkLst>
        </pc:spChg>
        <pc:spChg chg="add del">
          <ac:chgData name="吴 义恒" userId="cf4f4e1923006a60" providerId="LiveId" clId="{714AF01B-4A76-4ED3-8108-6E010E2401D3}" dt="2022-11-02T11:14:50.514" v="2481" actId="22"/>
          <ac:spMkLst>
            <pc:docMk/>
            <pc:sldMk cId="680187348" sldId="311"/>
            <ac:spMk id="5" creationId="{73D02CB6-32C2-6CA4-255D-19434690BEDB}"/>
          </ac:spMkLst>
        </pc:spChg>
      </pc:sldChg>
      <pc:sldChg chg="add del">
        <pc:chgData name="吴 义恒" userId="cf4f4e1923006a60" providerId="LiveId" clId="{714AF01B-4A76-4ED3-8108-6E010E2401D3}" dt="2022-11-02T11:13:09.103" v="2470" actId="47"/>
        <pc:sldMkLst>
          <pc:docMk/>
          <pc:sldMk cId="1247540443" sldId="311"/>
        </pc:sldMkLst>
      </pc:sldChg>
      <pc:sldChg chg="delSp modSp add del mod">
        <pc:chgData name="吴 义恒" userId="cf4f4e1923006a60" providerId="LiveId" clId="{714AF01B-4A76-4ED3-8108-6E010E2401D3}" dt="2022-11-02T11:16:42.669" v="2512" actId="47"/>
        <pc:sldMkLst>
          <pc:docMk/>
          <pc:sldMk cId="4272212248" sldId="312"/>
        </pc:sldMkLst>
        <pc:spChg chg="mod">
          <ac:chgData name="吴 义恒" userId="cf4f4e1923006a60" providerId="LiveId" clId="{714AF01B-4A76-4ED3-8108-6E010E2401D3}" dt="2022-11-02T11:16:40.520" v="2511" actId="6549"/>
          <ac:spMkLst>
            <pc:docMk/>
            <pc:sldMk cId="4272212248" sldId="312"/>
            <ac:spMk id="2" creationId="{407CD5EF-879A-9872-090D-84B3BADA26CE}"/>
          </ac:spMkLst>
        </pc:spChg>
        <pc:spChg chg="mod">
          <ac:chgData name="吴 义恒" userId="cf4f4e1923006a60" providerId="LiveId" clId="{714AF01B-4A76-4ED3-8108-6E010E2401D3}" dt="2022-11-02T11:15:45.577" v="2508" actId="20577"/>
          <ac:spMkLst>
            <pc:docMk/>
            <pc:sldMk cId="4272212248" sldId="312"/>
            <ac:spMk id="3" creationId="{9483B97C-16C3-DA56-E787-ECCEC7DDE924}"/>
          </ac:spMkLst>
        </pc:spChg>
        <pc:picChg chg="del">
          <ac:chgData name="吴 义恒" userId="cf4f4e1923006a60" providerId="LiveId" clId="{714AF01B-4A76-4ED3-8108-6E010E2401D3}" dt="2022-11-02T11:15:48.348" v="2509" actId="478"/>
          <ac:picMkLst>
            <pc:docMk/>
            <pc:sldMk cId="4272212248" sldId="312"/>
            <ac:picMk id="9" creationId="{A12F485C-61B2-4EAC-CE99-5B01B9984828}"/>
          </ac:picMkLst>
        </pc:picChg>
      </pc:sldChg>
      <pc:sldChg chg="addSp delSp modSp add mod">
        <pc:chgData name="吴 义恒" userId="cf4f4e1923006a60" providerId="LiveId" clId="{714AF01B-4A76-4ED3-8108-6E010E2401D3}" dt="2022-11-02T11:22:41.642" v="2571" actId="478"/>
        <pc:sldMkLst>
          <pc:docMk/>
          <pc:sldMk cId="2086712615" sldId="313"/>
        </pc:sldMkLst>
        <pc:spChg chg="mod">
          <ac:chgData name="吴 义恒" userId="cf4f4e1923006a60" providerId="LiveId" clId="{714AF01B-4A76-4ED3-8108-6E010E2401D3}" dt="2022-11-02T11:16:45.548" v="2513"/>
          <ac:spMkLst>
            <pc:docMk/>
            <pc:sldMk cId="2086712615" sldId="313"/>
            <ac:spMk id="2" creationId="{407CD5EF-879A-9872-090D-84B3BADA26CE}"/>
          </ac:spMkLst>
        </pc:spChg>
        <pc:spChg chg="mod">
          <ac:chgData name="吴 义恒" userId="cf4f4e1923006a60" providerId="LiveId" clId="{714AF01B-4A76-4ED3-8108-6E010E2401D3}" dt="2022-11-02T11:17:10.475" v="2523" actId="20577"/>
          <ac:spMkLst>
            <pc:docMk/>
            <pc:sldMk cId="2086712615" sldId="313"/>
            <ac:spMk id="3" creationId="{9483B97C-16C3-DA56-E787-ECCEC7DDE924}"/>
          </ac:spMkLst>
        </pc:spChg>
        <pc:spChg chg="del mod">
          <ac:chgData name="吴 义恒" userId="cf4f4e1923006a60" providerId="LiveId" clId="{714AF01B-4A76-4ED3-8108-6E010E2401D3}" dt="2022-11-02T11:22:38.026" v="2569" actId="478"/>
          <ac:spMkLst>
            <pc:docMk/>
            <pc:sldMk cId="2086712615" sldId="313"/>
            <ac:spMk id="4" creationId="{8D40F6F3-DD55-39A7-B1F9-3673063258D4}"/>
          </ac:spMkLst>
        </pc:spChg>
        <pc:spChg chg="add del mod">
          <ac:chgData name="吴 义恒" userId="cf4f4e1923006a60" providerId="LiveId" clId="{714AF01B-4A76-4ED3-8108-6E010E2401D3}" dt="2022-11-02T11:22:41.642" v="2571" actId="478"/>
          <ac:spMkLst>
            <pc:docMk/>
            <pc:sldMk cId="2086712615" sldId="313"/>
            <ac:spMk id="5" creationId="{8EEBAD78-F243-6CCB-BC91-A1F5D04C28A2}"/>
          </ac:spMkLst>
        </pc:spChg>
        <pc:spChg chg="add mod">
          <ac:chgData name="吴 义恒" userId="cf4f4e1923006a60" providerId="LiveId" clId="{714AF01B-4A76-4ED3-8108-6E010E2401D3}" dt="2022-11-02T11:22:38.336" v="2570"/>
          <ac:spMkLst>
            <pc:docMk/>
            <pc:sldMk cId="2086712615" sldId="313"/>
            <ac:spMk id="6" creationId="{E966B2E6-35C0-34C3-B241-0B6C38B8413D}"/>
          </ac:spMkLst>
        </pc:spChg>
      </pc:sldChg>
      <pc:sldChg chg="addSp modSp add mod">
        <pc:chgData name="吴 义恒" userId="cf4f4e1923006a60" providerId="LiveId" clId="{714AF01B-4A76-4ED3-8108-6E010E2401D3}" dt="2022-11-02T11:26:08.045" v="2636" actId="1076"/>
        <pc:sldMkLst>
          <pc:docMk/>
          <pc:sldMk cId="1133630663" sldId="314"/>
        </pc:sldMkLst>
        <pc:spChg chg="mod">
          <ac:chgData name="吴 义恒" userId="cf4f4e1923006a60" providerId="LiveId" clId="{714AF01B-4A76-4ED3-8108-6E010E2401D3}" dt="2022-11-02T11:21:52.762" v="2558" actId="1076"/>
          <ac:spMkLst>
            <pc:docMk/>
            <pc:sldMk cId="1133630663" sldId="314"/>
            <ac:spMk id="4" creationId="{8D40F6F3-DD55-39A7-B1F9-3673063258D4}"/>
          </ac:spMkLst>
        </pc:spChg>
        <pc:spChg chg="add mod">
          <ac:chgData name="吴 义恒" userId="cf4f4e1923006a60" providerId="LiveId" clId="{714AF01B-4A76-4ED3-8108-6E010E2401D3}" dt="2022-11-02T11:26:08.045" v="2636" actId="1076"/>
          <ac:spMkLst>
            <pc:docMk/>
            <pc:sldMk cId="1133630663" sldId="314"/>
            <ac:spMk id="5" creationId="{1560A26D-D14B-6530-F6AE-2958754FA99D}"/>
          </ac:spMkLst>
        </pc:spChg>
        <pc:cxnChg chg="add mod">
          <ac:chgData name="吴 义恒" userId="cf4f4e1923006a60" providerId="LiveId" clId="{714AF01B-4A76-4ED3-8108-6E010E2401D3}" dt="2022-11-02T11:22:23.390" v="2566" actId="14100"/>
          <ac:cxnSpMkLst>
            <pc:docMk/>
            <pc:sldMk cId="1133630663" sldId="314"/>
            <ac:cxnSpMk id="6" creationId="{E4D11649-F807-2A26-592F-0F11E97486E3}"/>
          </ac:cxnSpMkLst>
        </pc:cxnChg>
      </pc:sldChg>
      <pc:sldChg chg="addSp delSp modSp add mod">
        <pc:chgData name="吴 义恒" userId="cf4f4e1923006a60" providerId="LiveId" clId="{714AF01B-4A76-4ED3-8108-6E010E2401D3}" dt="2022-11-02T11:26:20.251" v="2639" actId="1076"/>
        <pc:sldMkLst>
          <pc:docMk/>
          <pc:sldMk cId="2901009589" sldId="315"/>
        </pc:sldMkLst>
        <pc:spChg chg="mod">
          <ac:chgData name="吴 义恒" userId="cf4f4e1923006a60" providerId="LiveId" clId="{714AF01B-4A76-4ED3-8108-6E010E2401D3}" dt="2022-11-02T11:23:50.852" v="2622" actId="20577"/>
          <ac:spMkLst>
            <pc:docMk/>
            <pc:sldMk cId="2901009589" sldId="315"/>
            <ac:spMk id="3" creationId="{9483B97C-16C3-DA56-E787-ECCEC7DDE924}"/>
          </ac:spMkLst>
        </pc:spChg>
        <pc:spChg chg="del">
          <ac:chgData name="吴 义恒" userId="cf4f4e1923006a60" providerId="LiveId" clId="{714AF01B-4A76-4ED3-8108-6E010E2401D3}" dt="2022-11-02T11:22:47.807" v="2574" actId="478"/>
          <ac:spMkLst>
            <pc:docMk/>
            <pc:sldMk cId="2901009589" sldId="315"/>
            <ac:spMk id="4" creationId="{8D40F6F3-DD55-39A7-B1F9-3673063258D4}"/>
          </ac:spMkLst>
        </pc:spChg>
        <pc:spChg chg="del">
          <ac:chgData name="吴 义恒" userId="cf4f4e1923006a60" providerId="LiveId" clId="{714AF01B-4A76-4ED3-8108-6E010E2401D3}" dt="2022-11-02T11:22:46.733" v="2573" actId="478"/>
          <ac:spMkLst>
            <pc:docMk/>
            <pc:sldMk cId="2901009589" sldId="315"/>
            <ac:spMk id="5" creationId="{1560A26D-D14B-6530-F6AE-2958754FA99D}"/>
          </ac:spMkLst>
        </pc:spChg>
        <pc:spChg chg="add del">
          <ac:chgData name="吴 义恒" userId="cf4f4e1923006a60" providerId="LiveId" clId="{714AF01B-4A76-4ED3-8108-6E010E2401D3}" dt="2022-11-02T11:24:03.965" v="2624" actId="22"/>
          <ac:spMkLst>
            <pc:docMk/>
            <pc:sldMk cId="2901009589" sldId="315"/>
            <ac:spMk id="8" creationId="{95E10681-A82C-395F-8F29-E7AB83B7A585}"/>
          </ac:spMkLst>
        </pc:spChg>
        <pc:spChg chg="add mod">
          <ac:chgData name="吴 义恒" userId="cf4f4e1923006a60" providerId="LiveId" clId="{714AF01B-4A76-4ED3-8108-6E010E2401D3}" dt="2022-11-02T11:26:20.251" v="2639" actId="1076"/>
          <ac:spMkLst>
            <pc:docMk/>
            <pc:sldMk cId="2901009589" sldId="315"/>
            <ac:spMk id="9" creationId="{E5D3C1FF-1D95-BDC4-5CCB-61DEB9C0A87A}"/>
          </ac:spMkLst>
        </pc:spChg>
        <pc:cxnChg chg="del">
          <ac:chgData name="吴 义恒" userId="cf4f4e1923006a60" providerId="LiveId" clId="{714AF01B-4A76-4ED3-8108-6E010E2401D3}" dt="2022-11-02T11:22:48.447" v="2575" actId="478"/>
          <ac:cxnSpMkLst>
            <pc:docMk/>
            <pc:sldMk cId="2901009589" sldId="315"/>
            <ac:cxnSpMk id="6" creationId="{E4D11649-F807-2A26-592F-0F11E97486E3}"/>
          </ac:cxnSpMkLst>
        </pc:cxnChg>
      </pc:sldChg>
      <pc:sldChg chg="addSp modSp add mod">
        <pc:chgData name="吴 义恒" userId="cf4f4e1923006a60" providerId="LiveId" clId="{714AF01B-4A76-4ED3-8108-6E010E2401D3}" dt="2022-11-02T11:26:48.538" v="2645" actId="14100"/>
        <pc:sldMkLst>
          <pc:docMk/>
          <pc:sldMk cId="3779601695" sldId="316"/>
        </pc:sldMkLst>
        <pc:spChg chg="add mod">
          <ac:chgData name="吴 义恒" userId="cf4f4e1923006a60" providerId="LiveId" clId="{714AF01B-4A76-4ED3-8108-6E010E2401D3}" dt="2022-11-02T11:26:29.067" v="2642" actId="1076"/>
          <ac:spMkLst>
            <pc:docMk/>
            <pc:sldMk cId="3779601695" sldId="316"/>
            <ac:spMk id="4" creationId="{C0F8D6C4-F1CD-DF3D-4009-23F9142A55D3}"/>
          </ac:spMkLst>
        </pc:spChg>
        <pc:cxnChg chg="add mod">
          <ac:chgData name="吴 义恒" userId="cf4f4e1923006a60" providerId="LiveId" clId="{714AF01B-4A76-4ED3-8108-6E010E2401D3}" dt="2022-11-02T11:26:48.538" v="2645" actId="14100"/>
          <ac:cxnSpMkLst>
            <pc:docMk/>
            <pc:sldMk cId="3779601695" sldId="316"/>
            <ac:cxnSpMk id="5" creationId="{706F583E-B73E-6164-F411-79468840F7BB}"/>
          </ac:cxnSpMkLst>
        </pc:cxnChg>
      </pc:sldChg>
      <pc:sldChg chg="add del">
        <pc:chgData name="吴 义恒" userId="cf4f4e1923006a60" providerId="LiveId" clId="{714AF01B-4A76-4ED3-8108-6E010E2401D3}" dt="2022-11-02T11:27:12.421" v="2647" actId="2890"/>
        <pc:sldMkLst>
          <pc:docMk/>
          <pc:sldMk cId="1127046097" sldId="317"/>
        </pc:sldMkLst>
      </pc:sldChg>
      <pc:sldChg chg="modSp add mod">
        <pc:chgData name="吴 义恒" userId="cf4f4e1923006a60" providerId="LiveId" clId="{714AF01B-4A76-4ED3-8108-6E010E2401D3}" dt="2022-11-02T11:34:28.998" v="3070" actId="20577"/>
        <pc:sldMkLst>
          <pc:docMk/>
          <pc:sldMk cId="1247529960" sldId="317"/>
        </pc:sldMkLst>
        <pc:spChg chg="mod">
          <ac:chgData name="吴 义恒" userId="cf4f4e1923006a60" providerId="LiveId" clId="{714AF01B-4A76-4ED3-8108-6E010E2401D3}" dt="2022-11-02T11:34:28.998" v="3070" actId="20577"/>
          <ac:spMkLst>
            <pc:docMk/>
            <pc:sldMk cId="1247529960" sldId="317"/>
            <ac:spMk id="2" creationId="{7BA2DFE5-9F99-27BF-D434-83399894D5CB}"/>
          </ac:spMkLst>
        </pc:spChg>
      </pc:sldChg>
      <pc:sldChg chg="addSp delSp modSp add mod">
        <pc:chgData name="吴 义恒" userId="cf4f4e1923006a60" providerId="LiveId" clId="{714AF01B-4A76-4ED3-8108-6E010E2401D3}" dt="2022-11-02T11:46:59.948" v="3433" actId="20577"/>
        <pc:sldMkLst>
          <pc:docMk/>
          <pc:sldMk cId="3610987061" sldId="318"/>
        </pc:sldMkLst>
        <pc:spChg chg="mod">
          <ac:chgData name="吴 义恒" userId="cf4f4e1923006a60" providerId="LiveId" clId="{714AF01B-4A76-4ED3-8108-6E010E2401D3}" dt="2022-11-02T11:27:38.461" v="2706" actId="20577"/>
          <ac:spMkLst>
            <pc:docMk/>
            <pc:sldMk cId="3610987061" sldId="318"/>
            <ac:spMk id="2" creationId="{407CD5EF-879A-9872-090D-84B3BADA26CE}"/>
          </ac:spMkLst>
        </pc:spChg>
        <pc:spChg chg="mod">
          <ac:chgData name="吴 义恒" userId="cf4f4e1923006a60" providerId="LiveId" clId="{714AF01B-4A76-4ED3-8108-6E010E2401D3}" dt="2022-11-02T11:46:59.948" v="3433" actId="20577"/>
          <ac:spMkLst>
            <pc:docMk/>
            <pc:sldMk cId="3610987061" sldId="318"/>
            <ac:spMk id="3" creationId="{9483B97C-16C3-DA56-E787-ECCEC7DDE924}"/>
          </ac:spMkLst>
        </pc:spChg>
        <pc:spChg chg="del">
          <ac:chgData name="吴 义恒" userId="cf4f4e1923006a60" providerId="LiveId" clId="{714AF01B-4A76-4ED3-8108-6E010E2401D3}" dt="2022-11-02T11:27:42.555" v="2707" actId="478"/>
          <ac:spMkLst>
            <pc:docMk/>
            <pc:sldMk cId="3610987061" sldId="318"/>
            <ac:spMk id="4" creationId="{C0F8D6C4-F1CD-DF3D-4009-23F9142A55D3}"/>
          </ac:spMkLst>
        </pc:spChg>
        <pc:spChg chg="del">
          <ac:chgData name="吴 义恒" userId="cf4f4e1923006a60" providerId="LiveId" clId="{714AF01B-4A76-4ED3-8108-6E010E2401D3}" dt="2022-11-02T11:27:43.972" v="2708" actId="478"/>
          <ac:spMkLst>
            <pc:docMk/>
            <pc:sldMk cId="3610987061" sldId="318"/>
            <ac:spMk id="9" creationId="{E5D3C1FF-1D95-BDC4-5CCB-61DEB9C0A87A}"/>
          </ac:spMkLst>
        </pc:spChg>
        <pc:picChg chg="add del mod">
          <ac:chgData name="吴 义恒" userId="cf4f4e1923006a60" providerId="LiveId" clId="{714AF01B-4A76-4ED3-8108-6E010E2401D3}" dt="2022-11-02T11:31:07.175" v="2915" actId="478"/>
          <ac:picMkLst>
            <pc:docMk/>
            <pc:sldMk cId="3610987061" sldId="318"/>
            <ac:picMk id="7" creationId="{7032C373-B782-66E0-DC22-0AADC6723D6E}"/>
          </ac:picMkLst>
        </pc:picChg>
        <pc:cxnChg chg="del">
          <ac:chgData name="吴 义恒" userId="cf4f4e1923006a60" providerId="LiveId" clId="{714AF01B-4A76-4ED3-8108-6E010E2401D3}" dt="2022-11-02T11:27:44.625" v="2709" actId="478"/>
          <ac:cxnSpMkLst>
            <pc:docMk/>
            <pc:sldMk cId="3610987061" sldId="318"/>
            <ac:cxnSpMk id="5" creationId="{706F583E-B73E-6164-F411-79468840F7BB}"/>
          </ac:cxnSpMkLst>
        </pc:cxnChg>
      </pc:sldChg>
      <pc:sldChg chg="modSp add mod">
        <pc:chgData name="吴 义恒" userId="cf4f4e1923006a60" providerId="LiveId" clId="{714AF01B-4A76-4ED3-8108-6E010E2401D3}" dt="2022-11-02T11:47:05.180" v="3434"/>
        <pc:sldMkLst>
          <pc:docMk/>
          <pc:sldMk cId="901916804" sldId="319"/>
        </pc:sldMkLst>
        <pc:spChg chg="mod">
          <ac:chgData name="吴 义恒" userId="cf4f4e1923006a60" providerId="LiveId" clId="{714AF01B-4A76-4ED3-8108-6E010E2401D3}" dt="2022-11-02T11:47:05.180" v="3434"/>
          <ac:spMkLst>
            <pc:docMk/>
            <pc:sldMk cId="901916804" sldId="319"/>
            <ac:spMk id="3" creationId="{9483B97C-16C3-DA56-E787-ECCEC7DDE924}"/>
          </ac:spMkLst>
        </pc:spChg>
        <pc:picChg chg="mod">
          <ac:chgData name="吴 义恒" userId="cf4f4e1923006a60" providerId="LiveId" clId="{714AF01B-4A76-4ED3-8108-6E010E2401D3}" dt="2022-11-02T11:32:34.158" v="3010" actId="1076"/>
          <ac:picMkLst>
            <pc:docMk/>
            <pc:sldMk cId="901916804" sldId="319"/>
            <ac:picMk id="7" creationId="{7032C373-B782-66E0-DC22-0AADC6723D6E}"/>
          </ac:picMkLst>
        </pc:picChg>
      </pc:sldChg>
      <pc:sldChg chg="delSp modSp add mod">
        <pc:chgData name="吴 义恒" userId="cf4f4e1923006a60" providerId="LiveId" clId="{714AF01B-4A76-4ED3-8108-6E010E2401D3}" dt="2022-11-02T11:47:07.454" v="3435"/>
        <pc:sldMkLst>
          <pc:docMk/>
          <pc:sldMk cId="390822692" sldId="320"/>
        </pc:sldMkLst>
        <pc:spChg chg="mod">
          <ac:chgData name="吴 义恒" userId="cf4f4e1923006a60" providerId="LiveId" clId="{714AF01B-4A76-4ED3-8108-6E010E2401D3}" dt="2022-11-02T11:47:07.454" v="3435"/>
          <ac:spMkLst>
            <pc:docMk/>
            <pc:sldMk cId="390822692" sldId="320"/>
            <ac:spMk id="3" creationId="{9483B97C-16C3-DA56-E787-ECCEC7DDE924}"/>
          </ac:spMkLst>
        </pc:spChg>
        <pc:picChg chg="del">
          <ac:chgData name="吴 义恒" userId="cf4f4e1923006a60" providerId="LiveId" clId="{714AF01B-4A76-4ED3-8108-6E010E2401D3}" dt="2022-11-02T11:32:38.965" v="3012" actId="478"/>
          <ac:picMkLst>
            <pc:docMk/>
            <pc:sldMk cId="390822692" sldId="320"/>
            <ac:picMk id="7" creationId="{7032C373-B782-66E0-DC22-0AADC6723D6E}"/>
          </ac:picMkLst>
        </pc:picChg>
      </pc:sldChg>
      <pc:sldChg chg="modSp add mod">
        <pc:chgData name="吴 义恒" userId="cf4f4e1923006a60" providerId="LiveId" clId="{714AF01B-4A76-4ED3-8108-6E010E2401D3}" dt="2022-11-02T11:34:59.855" v="3078" actId="20577"/>
        <pc:sldMkLst>
          <pc:docMk/>
          <pc:sldMk cId="4147731474" sldId="321"/>
        </pc:sldMkLst>
        <pc:spChg chg="mod">
          <ac:chgData name="吴 义恒" userId="cf4f4e1923006a60" providerId="LiveId" clId="{714AF01B-4A76-4ED3-8108-6E010E2401D3}" dt="2022-11-02T11:34:59.855" v="3078" actId="20577"/>
          <ac:spMkLst>
            <pc:docMk/>
            <pc:sldMk cId="4147731474" sldId="321"/>
            <ac:spMk id="2" creationId="{7BA2DFE5-9F99-27BF-D434-83399894D5CB}"/>
          </ac:spMkLst>
        </pc:spChg>
      </pc:sldChg>
      <pc:sldChg chg="addSp modSp add mod">
        <pc:chgData name="吴 义恒" userId="cf4f4e1923006a60" providerId="LiveId" clId="{714AF01B-4A76-4ED3-8108-6E010E2401D3}" dt="2022-11-02T11:47:35.486" v="3443" actId="20577"/>
        <pc:sldMkLst>
          <pc:docMk/>
          <pc:sldMk cId="1374682780" sldId="322"/>
        </pc:sldMkLst>
        <pc:spChg chg="mod">
          <ac:chgData name="吴 义恒" userId="cf4f4e1923006a60" providerId="LiveId" clId="{714AF01B-4A76-4ED3-8108-6E010E2401D3}" dt="2022-11-02T11:35:08.081" v="3080"/>
          <ac:spMkLst>
            <pc:docMk/>
            <pc:sldMk cId="1374682780" sldId="322"/>
            <ac:spMk id="2" creationId="{407CD5EF-879A-9872-090D-84B3BADA26CE}"/>
          </ac:spMkLst>
        </pc:spChg>
        <pc:spChg chg="mod">
          <ac:chgData name="吴 义恒" userId="cf4f4e1923006a60" providerId="LiveId" clId="{714AF01B-4A76-4ED3-8108-6E010E2401D3}" dt="2022-11-02T11:47:35.486" v="3443" actId="20577"/>
          <ac:spMkLst>
            <pc:docMk/>
            <pc:sldMk cId="1374682780" sldId="322"/>
            <ac:spMk id="3" creationId="{9483B97C-16C3-DA56-E787-ECCEC7DDE924}"/>
          </ac:spMkLst>
        </pc:spChg>
        <pc:picChg chg="add mod">
          <ac:chgData name="吴 义恒" userId="cf4f4e1923006a60" providerId="LiveId" clId="{714AF01B-4A76-4ED3-8108-6E010E2401D3}" dt="2022-11-02T11:38:29.169" v="3176" actId="1076"/>
          <ac:picMkLst>
            <pc:docMk/>
            <pc:sldMk cId="1374682780" sldId="322"/>
            <ac:picMk id="5" creationId="{3F48260A-F684-29C1-C55A-2053F124C19C}"/>
          </ac:picMkLst>
        </pc:picChg>
      </pc:sldChg>
      <pc:sldChg chg="delSp modSp add mod">
        <pc:chgData name="吴 义恒" userId="cf4f4e1923006a60" providerId="LiveId" clId="{714AF01B-4A76-4ED3-8108-6E010E2401D3}" dt="2022-11-02T14:19:23.907" v="3867" actId="20577"/>
        <pc:sldMkLst>
          <pc:docMk/>
          <pc:sldMk cId="222390776" sldId="323"/>
        </pc:sldMkLst>
        <pc:spChg chg="mod">
          <ac:chgData name="吴 义恒" userId="cf4f4e1923006a60" providerId="LiveId" clId="{714AF01B-4A76-4ED3-8108-6E010E2401D3}" dt="2022-11-02T11:40:17.597" v="3217"/>
          <ac:spMkLst>
            <pc:docMk/>
            <pc:sldMk cId="222390776" sldId="323"/>
            <ac:spMk id="2" creationId="{407CD5EF-879A-9872-090D-84B3BADA26CE}"/>
          </ac:spMkLst>
        </pc:spChg>
        <pc:spChg chg="mod">
          <ac:chgData name="吴 义恒" userId="cf4f4e1923006a60" providerId="LiveId" clId="{714AF01B-4A76-4ED3-8108-6E010E2401D3}" dt="2022-11-02T14:19:23.907" v="3867" actId="20577"/>
          <ac:spMkLst>
            <pc:docMk/>
            <pc:sldMk cId="222390776" sldId="323"/>
            <ac:spMk id="3" creationId="{9483B97C-16C3-DA56-E787-ECCEC7DDE924}"/>
          </ac:spMkLst>
        </pc:spChg>
        <pc:picChg chg="del">
          <ac:chgData name="吴 义恒" userId="cf4f4e1923006a60" providerId="LiveId" clId="{714AF01B-4A76-4ED3-8108-6E010E2401D3}" dt="2022-11-02T11:39:34.168" v="3179" actId="478"/>
          <ac:picMkLst>
            <pc:docMk/>
            <pc:sldMk cId="222390776" sldId="323"/>
            <ac:picMk id="5" creationId="{3F48260A-F684-29C1-C55A-2053F124C19C}"/>
          </ac:picMkLst>
        </pc:picChg>
      </pc:sldChg>
      <pc:sldChg chg="modSp add mod">
        <pc:chgData name="吴 义恒" userId="cf4f4e1923006a60" providerId="LiveId" clId="{714AF01B-4A76-4ED3-8108-6E010E2401D3}" dt="2022-11-02T11:40:11.292" v="3216" actId="20577"/>
        <pc:sldMkLst>
          <pc:docMk/>
          <pc:sldMk cId="1366299115" sldId="324"/>
        </pc:sldMkLst>
        <pc:spChg chg="mod">
          <ac:chgData name="吴 义恒" userId="cf4f4e1923006a60" providerId="LiveId" clId="{714AF01B-4A76-4ED3-8108-6E010E2401D3}" dt="2022-11-02T11:40:11.292" v="3216" actId="20577"/>
          <ac:spMkLst>
            <pc:docMk/>
            <pc:sldMk cId="1366299115" sldId="324"/>
            <ac:spMk id="2" creationId="{7BA2DFE5-9F99-27BF-D434-83399894D5CB}"/>
          </ac:spMkLst>
        </pc:spChg>
      </pc:sldChg>
      <pc:sldChg chg="modSp add mod">
        <pc:chgData name="吴 义恒" userId="cf4f4e1923006a60" providerId="LiveId" clId="{714AF01B-4A76-4ED3-8108-6E010E2401D3}" dt="2022-11-02T14:19:27.406" v="3873" actId="20577"/>
        <pc:sldMkLst>
          <pc:docMk/>
          <pc:sldMk cId="1777276812" sldId="325"/>
        </pc:sldMkLst>
        <pc:spChg chg="mod">
          <ac:chgData name="吴 义恒" userId="cf4f4e1923006a60" providerId="LiveId" clId="{714AF01B-4A76-4ED3-8108-6E010E2401D3}" dt="2022-11-02T14:19:27.406" v="3873" actId="20577"/>
          <ac:spMkLst>
            <pc:docMk/>
            <pc:sldMk cId="1777276812" sldId="325"/>
            <ac:spMk id="3" creationId="{9483B97C-16C3-DA56-E787-ECCEC7DDE924}"/>
          </ac:spMkLst>
        </pc:spChg>
      </pc:sldChg>
      <pc:sldChg chg="modSp add del mod">
        <pc:chgData name="吴 义恒" userId="cf4f4e1923006a60" providerId="LiveId" clId="{714AF01B-4A76-4ED3-8108-6E010E2401D3}" dt="2022-11-02T11:43:26.354" v="3345" actId="47"/>
        <pc:sldMkLst>
          <pc:docMk/>
          <pc:sldMk cId="2304275727" sldId="325"/>
        </pc:sldMkLst>
        <pc:spChg chg="mod">
          <ac:chgData name="吴 义恒" userId="cf4f4e1923006a60" providerId="LiveId" clId="{714AF01B-4A76-4ED3-8108-6E010E2401D3}" dt="2022-11-02T11:43:19.453" v="3344" actId="20577"/>
          <ac:spMkLst>
            <pc:docMk/>
            <pc:sldMk cId="2304275727" sldId="325"/>
            <ac:spMk id="3" creationId="{9483B97C-16C3-DA56-E787-ECCEC7DDE924}"/>
          </ac:spMkLst>
        </pc:spChg>
      </pc:sldChg>
      <pc:sldChg chg="modSp add del mod">
        <pc:chgData name="吴 义恒" userId="cf4f4e1923006a60" providerId="LiveId" clId="{714AF01B-4A76-4ED3-8108-6E010E2401D3}" dt="2022-11-02T11:41:19.467" v="3268" actId="47"/>
        <pc:sldMkLst>
          <pc:docMk/>
          <pc:sldMk cId="2601199747" sldId="325"/>
        </pc:sldMkLst>
        <pc:spChg chg="mod">
          <ac:chgData name="吴 义恒" userId="cf4f4e1923006a60" providerId="LiveId" clId="{714AF01B-4A76-4ED3-8108-6E010E2401D3}" dt="2022-11-02T11:41:14.396" v="3267" actId="20577"/>
          <ac:spMkLst>
            <pc:docMk/>
            <pc:sldMk cId="2601199747" sldId="325"/>
            <ac:spMk id="3" creationId="{9483B97C-16C3-DA56-E787-ECCEC7DDE924}"/>
          </ac:spMkLst>
        </pc:spChg>
      </pc:sldChg>
      <pc:sldChg chg="addSp delSp modSp new mod modClrScheme chgLayout">
        <pc:chgData name="吴 义恒" userId="cf4f4e1923006a60" providerId="LiveId" clId="{714AF01B-4A76-4ED3-8108-6E010E2401D3}" dt="2022-11-02T11:44:52.745" v="3423" actId="2711"/>
        <pc:sldMkLst>
          <pc:docMk/>
          <pc:sldMk cId="2054428945" sldId="326"/>
        </pc:sldMkLst>
        <pc:spChg chg="del mod ord">
          <ac:chgData name="吴 义恒" userId="cf4f4e1923006a60" providerId="LiveId" clId="{714AF01B-4A76-4ED3-8108-6E010E2401D3}" dt="2022-11-02T11:44:40.538" v="3412" actId="700"/>
          <ac:spMkLst>
            <pc:docMk/>
            <pc:sldMk cId="2054428945" sldId="326"/>
            <ac:spMk id="2" creationId="{5CF4A416-3EC9-8238-B667-6C24B891B81D}"/>
          </ac:spMkLst>
        </pc:spChg>
        <pc:spChg chg="del mod ord">
          <ac:chgData name="吴 义恒" userId="cf4f4e1923006a60" providerId="LiveId" clId="{714AF01B-4A76-4ED3-8108-6E010E2401D3}" dt="2022-11-02T11:44:40.538" v="3412" actId="700"/>
          <ac:spMkLst>
            <pc:docMk/>
            <pc:sldMk cId="2054428945" sldId="326"/>
            <ac:spMk id="3" creationId="{C6A6405B-35A7-FB13-3EF0-E503D2E4255B}"/>
          </ac:spMkLst>
        </pc:spChg>
        <pc:spChg chg="add del mod ord">
          <ac:chgData name="吴 义恒" userId="cf4f4e1923006a60" providerId="LiveId" clId="{714AF01B-4A76-4ED3-8108-6E010E2401D3}" dt="2022-11-02T11:44:44.842" v="3413" actId="700"/>
          <ac:spMkLst>
            <pc:docMk/>
            <pc:sldMk cId="2054428945" sldId="326"/>
            <ac:spMk id="4" creationId="{60D525E4-7D65-3E04-BD0B-385C789AE460}"/>
          </ac:spMkLst>
        </pc:spChg>
        <pc:spChg chg="add del mod ord">
          <ac:chgData name="吴 义恒" userId="cf4f4e1923006a60" providerId="LiveId" clId="{714AF01B-4A76-4ED3-8108-6E010E2401D3}" dt="2022-11-02T11:44:44.842" v="3413" actId="700"/>
          <ac:spMkLst>
            <pc:docMk/>
            <pc:sldMk cId="2054428945" sldId="326"/>
            <ac:spMk id="5" creationId="{C02F5919-4C73-86E7-C088-2BBDC2C37AFF}"/>
          </ac:spMkLst>
        </pc:spChg>
        <pc:spChg chg="add mod ord">
          <ac:chgData name="吴 义恒" userId="cf4f4e1923006a60" providerId="LiveId" clId="{714AF01B-4A76-4ED3-8108-6E010E2401D3}" dt="2022-11-02T11:44:52.745" v="3423" actId="2711"/>
          <ac:spMkLst>
            <pc:docMk/>
            <pc:sldMk cId="2054428945" sldId="326"/>
            <ac:spMk id="6" creationId="{843EE286-838B-8C75-0919-F58F709D33A4}"/>
          </ac:spMkLst>
        </pc:spChg>
        <pc:spChg chg="add mod ord">
          <ac:chgData name="吴 义恒" userId="cf4f4e1923006a60" providerId="LiveId" clId="{714AF01B-4A76-4ED3-8108-6E010E2401D3}" dt="2022-11-02T11:44:44.842" v="3413" actId="700"/>
          <ac:spMkLst>
            <pc:docMk/>
            <pc:sldMk cId="2054428945" sldId="326"/>
            <ac:spMk id="7" creationId="{A1A4ABDB-6907-4366-B2F0-960873537E58}"/>
          </ac:spMkLst>
        </pc:spChg>
      </pc:sldChg>
      <pc:sldChg chg="modSp add del mod">
        <pc:chgData name="吴 义恒" userId="cf4f4e1923006a60" providerId="LiveId" clId="{714AF01B-4A76-4ED3-8108-6E010E2401D3}" dt="2022-11-02T11:55:42.533" v="3845" actId="47"/>
        <pc:sldMkLst>
          <pc:docMk/>
          <pc:sldMk cId="1673619592" sldId="327"/>
        </pc:sldMkLst>
        <pc:spChg chg="mod">
          <ac:chgData name="吴 义恒" userId="cf4f4e1923006a60" providerId="LiveId" clId="{714AF01B-4A76-4ED3-8108-6E010E2401D3}" dt="2022-11-02T11:54:52.660" v="3809" actId="20577"/>
          <ac:spMkLst>
            <pc:docMk/>
            <pc:sldMk cId="1673619592" sldId="327"/>
            <ac:spMk id="3" creationId="{9483B97C-16C3-DA56-E787-ECCEC7DDE924}"/>
          </ac:spMkLst>
        </pc:spChg>
      </pc:sldChg>
      <pc:sldChg chg="modSp add mod">
        <pc:chgData name="吴 义恒" userId="cf4f4e1923006a60" providerId="LiveId" clId="{714AF01B-4A76-4ED3-8108-6E010E2401D3}" dt="2022-11-02T14:19:39.509" v="3890" actId="20577"/>
        <pc:sldMkLst>
          <pc:docMk/>
          <pc:sldMk cId="2849360622" sldId="328"/>
        </pc:sldMkLst>
        <pc:spChg chg="mod">
          <ac:chgData name="吴 义恒" userId="cf4f4e1923006a60" providerId="LiveId" clId="{714AF01B-4A76-4ED3-8108-6E010E2401D3}" dt="2022-11-02T14:19:39.509" v="3890" actId="20577"/>
          <ac:spMkLst>
            <pc:docMk/>
            <pc:sldMk cId="2849360622" sldId="328"/>
            <ac:spMk id="3" creationId="{9483B97C-16C3-DA56-E787-ECCEC7DDE924}"/>
          </ac:spMkLst>
        </pc:spChg>
      </pc:sldChg>
      <pc:sldChg chg="addSp delSp modSp add mod">
        <pc:chgData name="吴 义恒" userId="cf4f4e1923006a60" providerId="LiveId" clId="{714AF01B-4A76-4ED3-8108-6E010E2401D3}" dt="2022-11-09T10:49:30.877" v="4081" actId="20577"/>
        <pc:sldMkLst>
          <pc:docMk/>
          <pc:sldMk cId="2197212404" sldId="329"/>
        </pc:sldMkLst>
        <pc:spChg chg="mod">
          <ac:chgData name="吴 义恒" userId="cf4f4e1923006a60" providerId="LiveId" clId="{714AF01B-4A76-4ED3-8108-6E010E2401D3}" dt="2022-11-09T10:49:30.877" v="4081" actId="20577"/>
          <ac:spMkLst>
            <pc:docMk/>
            <pc:sldMk cId="2197212404" sldId="329"/>
            <ac:spMk id="3" creationId="{9483B97C-16C3-DA56-E787-ECCEC7DDE924}"/>
          </ac:spMkLst>
        </pc:spChg>
        <pc:spChg chg="del">
          <ac:chgData name="吴 义恒" userId="cf4f4e1923006a60" providerId="LiveId" clId="{714AF01B-4A76-4ED3-8108-6E010E2401D3}" dt="2022-11-09T10:48:00.885" v="4031" actId="478"/>
          <ac:spMkLst>
            <pc:docMk/>
            <pc:sldMk cId="2197212404" sldId="329"/>
            <ac:spMk id="4" creationId="{8A18755F-F25A-D507-C9F0-CDC0E6A5B56C}"/>
          </ac:spMkLst>
        </pc:spChg>
        <pc:spChg chg="add mod">
          <ac:chgData name="吴 义恒" userId="cf4f4e1923006a60" providerId="LiveId" clId="{714AF01B-4A76-4ED3-8108-6E010E2401D3}" dt="2022-11-09T10:49:17.690" v="4077" actId="1076"/>
          <ac:spMkLst>
            <pc:docMk/>
            <pc:sldMk cId="2197212404" sldId="329"/>
            <ac:spMk id="5" creationId="{54697333-B06D-1252-46CC-66C945BCECDC}"/>
          </ac:spMkLst>
        </pc:spChg>
        <pc:spChg chg="add mod">
          <ac:chgData name="吴 义恒" userId="cf4f4e1923006a60" providerId="LiveId" clId="{714AF01B-4A76-4ED3-8108-6E010E2401D3}" dt="2022-11-09T10:49:24.135" v="4080" actId="1076"/>
          <ac:spMkLst>
            <pc:docMk/>
            <pc:sldMk cId="2197212404" sldId="329"/>
            <ac:spMk id="6" creationId="{AC0E9305-9638-FED3-EC8C-060FAE62861E}"/>
          </ac:spMkLst>
        </pc:spChg>
        <pc:cxnChg chg="add mod">
          <ac:chgData name="吴 义恒" userId="cf4f4e1923006a60" providerId="LiveId" clId="{714AF01B-4A76-4ED3-8108-6E010E2401D3}" dt="2022-11-09T10:49:24.135" v="4080" actId="1076"/>
          <ac:cxnSpMkLst>
            <pc:docMk/>
            <pc:sldMk cId="2197212404" sldId="329"/>
            <ac:cxnSpMk id="7" creationId="{4BC4F9F7-D77E-7819-0080-9FEDB28A8AC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4CFC8-2668-49BB-B1D5-7E5D90B57168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4D3C8-DDC6-454F-A2A8-3CF2E2764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178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4D3C8-DDC6-454F-A2A8-3CF2E2764F0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54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4D3C8-DDC6-454F-A2A8-3CF2E2764F0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8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4D3C8-DDC6-454F-A2A8-3CF2E2764F0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892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4D3C8-DDC6-454F-A2A8-3CF2E2764F0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000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4D3C8-DDC6-454F-A2A8-3CF2E2764F0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00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4D3C8-DDC6-454F-A2A8-3CF2E2764F0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206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4D3C8-DDC6-454F-A2A8-3CF2E2764F0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116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4D3C8-DDC6-454F-A2A8-3CF2E2764F0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592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4D3C8-DDC6-454F-A2A8-3CF2E2764F0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112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4D3C8-DDC6-454F-A2A8-3CF2E2764F0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0412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4D3C8-DDC6-454F-A2A8-3CF2E2764F0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76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4D3C8-DDC6-454F-A2A8-3CF2E2764F0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251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4D3C8-DDC6-454F-A2A8-3CF2E2764F0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562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4D3C8-DDC6-454F-A2A8-3CF2E2764F08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335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4D3C8-DDC6-454F-A2A8-3CF2E2764F0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3901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4D3C8-DDC6-454F-A2A8-3CF2E2764F08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198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4D3C8-DDC6-454F-A2A8-3CF2E2764F08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230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4D3C8-DDC6-454F-A2A8-3CF2E2764F08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6370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4D3C8-DDC6-454F-A2A8-3CF2E2764F08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6245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4D3C8-DDC6-454F-A2A8-3CF2E2764F08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78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4D3C8-DDC6-454F-A2A8-3CF2E2764F0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847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4D3C8-DDC6-454F-A2A8-3CF2E2764F0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56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4D3C8-DDC6-454F-A2A8-3CF2E2764F0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151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4D3C8-DDC6-454F-A2A8-3CF2E2764F0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791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4D3C8-DDC6-454F-A2A8-3CF2E2764F0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533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4D3C8-DDC6-454F-A2A8-3CF2E2764F0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449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4D3C8-DDC6-454F-A2A8-3CF2E2764F0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49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A6A95-19CD-B6E6-DAC6-2C1B57258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A95F0A-2AA4-05F7-D9AC-CDA9C9723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41CED4-E644-FEFA-BE06-3DB822029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A5AF-9B4C-4A47-B72D-A8915344EA77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ECD7B5-1709-6D6E-D02E-8F4D87D4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A5832-D22C-71C8-1F44-ACD1F3FE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4094-2740-49A7-8F0B-1EF62F794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25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9C25B-1303-0C15-F8F2-622EC1CF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CC7B83-5B13-5FEF-5755-3475F5214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4373ED-823C-24F2-5C47-2D9B7A896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A5AF-9B4C-4A47-B72D-A8915344EA77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DCBE9-2426-7D4C-ED32-D4B2EEBE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1A11F0-4E79-9A93-3B1C-16823376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4094-2740-49A7-8F0B-1EF62F794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85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E23B2C-B4BA-43C9-AF4C-DA585467A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6A1CC8-6249-C9A4-3F57-A0D744CB2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E43595-673F-C85E-593B-37DF53D77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A5AF-9B4C-4A47-B72D-A8915344EA77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4A4117-8ADA-89AF-2B70-CFDCDD1E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84FBAA-9708-9056-B9CC-0BE0C6472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4094-2740-49A7-8F0B-1EF62F794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28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F4219-01CE-33AB-1C6A-3EF26913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6B3C23-6BCD-2959-01A3-AA9EFC9DC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6097CA-E593-6230-2A29-26F5E16FA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A5AF-9B4C-4A47-B72D-A8915344EA77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919383-70A0-11A0-7015-12918930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CD803B-25AD-E428-3972-BFD90B50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4094-2740-49A7-8F0B-1EF62F794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21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0401A-8ED6-E352-9B35-EDB977B7B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682276-087B-44DC-EDF3-FDEF54B2F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4FAA4-8A19-FC8E-7BD9-F026EBD81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A5AF-9B4C-4A47-B72D-A8915344EA77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953576-9BD5-B851-4A58-E309B4822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777E6-C572-06C7-242F-AD1DA725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4094-2740-49A7-8F0B-1EF62F794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74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5D05B-49ED-69CB-5F62-422A3A08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47EA8C-AA1F-1D78-3E23-104677865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A9A643-CF1A-EF06-B96A-4A77A822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D7EB10-862D-5D7E-ED51-D22386DF8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A5AF-9B4C-4A47-B72D-A8915344EA77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0B0296-5889-3B08-B501-79D1ABDA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D6AB3D-3395-007B-1269-75A3C9F2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4094-2740-49A7-8F0B-1EF62F794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0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2E857-6088-5D63-DD5C-DAFB817C7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DEEBBF-1248-5680-DC14-2B3C568A9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B30DF7-3004-D8C9-55E2-13571D45C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858BD5-01BF-9824-207D-712A855825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D508C9-FC68-94DD-7885-899C66297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98F2AB-9608-E8EA-520D-C831C31CA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A5AF-9B4C-4A47-B72D-A8915344EA77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877D47-0D92-B890-FDA3-ADFDAF40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EFC814-84DC-BBA2-5EAB-9DD15B42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4094-2740-49A7-8F0B-1EF62F794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74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E7602-3F4A-DC7B-678C-6C9B6D20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43E510-9969-C669-7B64-C50D84212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A5AF-9B4C-4A47-B72D-A8915344EA77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5B7D81-0B05-00DB-CA4E-8BB4AB1C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19DC7D-84B8-F2DB-C59F-EE243BE7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4094-2740-49A7-8F0B-1EF62F794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76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03A02C-749E-DC7F-6D4A-5AA6C537B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A5AF-9B4C-4A47-B72D-A8915344EA77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8013E1-1A39-49A6-E3B5-4518509A8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6773CB-73EC-9CC3-C1B8-FE17830E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4094-2740-49A7-8F0B-1EF62F794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5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EF5FD-8FE3-6E0C-123A-2C74F51A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4A2EA-8DDC-4E7B-EDEE-5DA4A528F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0212B1-DC22-06BE-E049-C6B4C8CD7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85E98B-12FD-42F9-FCB4-875E3568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A5AF-9B4C-4A47-B72D-A8915344EA77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F17F1-6E74-CF8A-6D78-017FD8E9B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B056CF-6937-FC02-E7D4-FF8F160C2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4094-2740-49A7-8F0B-1EF62F794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18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1CA70-7348-2194-3F19-04A7DB1E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9CD561-C94B-789A-BD34-B4F73FDCC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BE95B1-CE0E-E789-5E91-7EDEF2ED1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F520E3-9266-8F32-857C-943C38C1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A5AF-9B4C-4A47-B72D-A8915344EA77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A21716-DDB3-FFFF-883A-B2CC51D1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6D1770-2109-D7BE-330C-A00A3D25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4094-2740-49A7-8F0B-1EF62F794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43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77C3E8-F245-B789-6583-8F6689343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EE0172-DD4F-FE0E-5634-11D4FBF42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E1B9F4-CD10-CD36-FF15-9CF4E37B0C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4A5AF-9B4C-4A47-B72D-A8915344EA77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82037-C387-EF27-F2E9-03915AE9A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A9672-8786-FCBA-D42A-EE23FE7E0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14094-2740-49A7-8F0B-1EF62F794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92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blog/thinking-parallel-part-i-collision-detection-gpu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n/zh-cn/rtx/ray-tracing/optix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3777E-0947-8DDC-55A0-BA37ED5A08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latin typeface="Cambria" panose="02040503050406030204" pitchFamily="18" charset="0"/>
              </a:rPr>
              <a:t>Bounding Volume Hierarchies</a:t>
            </a:r>
            <a:endParaRPr lang="zh-CN" altLang="en-US" sz="5400" dirty="0">
              <a:latin typeface="Cambria" panose="020405030504060302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F65729-E991-D35D-1048-183136E9E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YiHeng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 Wu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215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D5EF-879A-9872-090D-84B3BAD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Hello World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97C-16C3-DA56-E787-ECCEC7DD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Input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BEADCCB-45AA-46A9-45B1-B898099E7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491" y="2391255"/>
            <a:ext cx="6039809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class </a:t>
            </a: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Vertex </a:t>
            </a: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{</a:t>
            </a:r>
            <a:b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</a:t>
            </a: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Vector3f </a:t>
            </a: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position</a:t>
            </a: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;</a:t>
            </a:r>
            <a:b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</a:t>
            </a: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Vector3f </a:t>
            </a: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normal</a:t>
            </a: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;</a:t>
            </a:r>
            <a:b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</a:t>
            </a: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Vector2f </a:t>
            </a: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uv</a:t>
            </a: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;</a:t>
            </a:r>
            <a:b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}</a:t>
            </a: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;</a:t>
            </a:r>
            <a:b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b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std</a:t>
            </a: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::</a:t>
            </a: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vector</a:t>
            </a: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&lt;</a:t>
            </a: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Vertex</a:t>
            </a: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&gt; vertices</a:t>
            </a: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;    </a:t>
            </a: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// vbo</a:t>
            </a:r>
            <a:b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std</a:t>
            </a: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::</a:t>
            </a: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vector</a:t>
            </a: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&lt;</a:t>
            </a: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Vector3u</a:t>
            </a: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&gt; triangles</a:t>
            </a: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; </a:t>
            </a: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// ebo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531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D5EF-879A-9872-090D-84B3BAD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Hello World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97C-16C3-DA56-E787-ECCEC7DD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Input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Framework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0528EA-02BC-A43D-4FA9-7BBE50C82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93" y="2911341"/>
            <a:ext cx="7546949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class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BVH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public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void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Build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const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std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::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vector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&lt;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Vertex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&gt;&amp; new_vertices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,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           const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std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::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vector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&lt;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Vector3u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&gt;&amp; new_triangles)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  ...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private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BVHNode</a:t>
            </a:r>
            <a:r>
              <a:rPr lang="en-US" altLang="zh-CN" dirty="0">
                <a:solidFill>
                  <a:srgbClr val="A9B7C6"/>
                </a:solidFill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*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nodes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JetBrains Mono"/>
              <a:cs typeface="Hack" panose="020B0609030202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CC7832"/>
                </a:solidFill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...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;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695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D5EF-879A-9872-090D-84B3BAD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Hello World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97C-16C3-DA56-E787-ECCEC7DD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Input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Framework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301AF97-538C-6E70-F321-6FC89EA81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649" y="2860319"/>
            <a:ext cx="7118101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constexpr float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INF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std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::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numeric_limits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float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&gt;::infinity()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struct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RayCastResult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RayCastResult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() 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(INF) { }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ea typeface="JetBrains Mono"/>
              <a:cs typeface="Hack" panose="020B0609030202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A9B7C6"/>
                </a:solidFill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RayCastResult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float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t) 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(t) {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float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...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}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; 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bool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RayCast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const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BVH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&amp; bvh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, const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Ray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&amp; ray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RayCastResult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&amp; result)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...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490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D5EF-879A-9872-090D-84B3BAD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Hello World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97C-16C3-DA56-E787-ECCEC7DD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Input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Framework</a:t>
            </a:r>
          </a:p>
          <a:p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</a:rPr>
              <a:t>Naïve</a:t>
            </a:r>
            <a:r>
              <a:rPr lang="en-US" altLang="zh-CN" dirty="0">
                <a:latin typeface="Cambria" panose="02040503050406030204" pitchFamily="18" charset="0"/>
              </a:rPr>
              <a:t> </a:t>
            </a:r>
            <a:r>
              <a:rPr lang="en-US" altLang="zh-CN" dirty="0" err="1">
                <a:latin typeface="Cambria" panose="02040503050406030204" pitchFamily="18" charset="0"/>
              </a:rPr>
              <a:t>BVHNode</a:t>
            </a:r>
            <a:endParaRPr lang="en-US" altLang="zh-CN" dirty="0">
              <a:latin typeface="Cambria" panose="02040503050406030204" pitchFamily="18" charset="0"/>
            </a:endParaRPr>
          </a:p>
          <a:p>
            <a:pPr lvl="1"/>
            <a:r>
              <a:rPr lang="en-US" altLang="zh-CN" dirty="0" err="1">
                <a:latin typeface="Cambria" panose="02040503050406030204" pitchFamily="18" charset="0"/>
              </a:rPr>
              <a:t>triangles.size</a:t>
            </a:r>
            <a:r>
              <a:rPr lang="en-US" altLang="zh-CN" dirty="0">
                <a:latin typeface="Cambria" panose="02040503050406030204" pitchFamily="18" charset="0"/>
              </a:rPr>
              <a:t>() == 0 for interior nodes</a:t>
            </a:r>
          </a:p>
          <a:p>
            <a:pPr lvl="1"/>
            <a:r>
              <a:rPr lang="en-US" altLang="zh-CN" dirty="0" err="1">
                <a:latin typeface="Cambria" panose="02040503050406030204" pitchFamily="18" charset="0"/>
              </a:rPr>
              <a:t>triangles.size</a:t>
            </a:r>
            <a:r>
              <a:rPr lang="en-US" altLang="zh-CN" dirty="0">
                <a:latin typeface="Cambria" panose="02040503050406030204" pitchFamily="18" charset="0"/>
              </a:rPr>
              <a:t>() &gt; 0 for leaf nodes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40F6F3-DD55-39A7-B1F9-367306325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948" y="4196204"/>
            <a:ext cx="4933299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struct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BVHNode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AABB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bound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BVHNode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*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left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*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right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std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::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vector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&lt;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Vector3u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&gt;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triangles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;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83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D5EF-879A-9872-090D-84B3BAD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Hello World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97C-16C3-DA56-E787-ECCEC7DD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Input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Framework</a:t>
            </a:r>
          </a:p>
          <a:p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</a:rPr>
              <a:t>Naïve</a:t>
            </a:r>
            <a:r>
              <a:rPr lang="en-US" altLang="zh-CN" dirty="0">
                <a:latin typeface="Cambria" panose="02040503050406030204" pitchFamily="18" charset="0"/>
              </a:rPr>
              <a:t> </a:t>
            </a:r>
            <a:r>
              <a:rPr lang="en-US" altLang="zh-CN" dirty="0" err="1">
                <a:latin typeface="Cambria" panose="02040503050406030204" pitchFamily="18" charset="0"/>
              </a:rPr>
              <a:t>BVHNode</a:t>
            </a:r>
            <a:endParaRPr lang="en-US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</a:rPr>
              <a:t>Naïve</a:t>
            </a:r>
            <a:r>
              <a:rPr lang="en-US" altLang="zh-CN" dirty="0">
                <a:latin typeface="Cambria" panose="02040503050406030204" pitchFamily="18" charset="0"/>
              </a:rPr>
              <a:t> Build()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D091726-050D-2E67-23C1-99B482FB0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2427" y="218756"/>
            <a:ext cx="7192473" cy="649408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class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BVH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public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void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Build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const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std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::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vector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Vertex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&gt;&amp; new_vertices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           const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std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::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vector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Vector3u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&gt;&amp; new_triangles) {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ea typeface="JetBrains Mono"/>
              <a:cs typeface="Hack" panose="020B0609030202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A9B7C6"/>
                </a:solidFill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std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::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vector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Vector3u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&gt;</a:t>
            </a:r>
            <a:r>
              <a:rPr lang="en-US" altLang="zh-CN" sz="1600" dirty="0">
                <a:solidFill>
                  <a:srgbClr val="A9B7C6"/>
                </a:solidFill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triangles</a:t>
            </a:r>
            <a:r>
              <a:rPr lang="en-US" altLang="zh-CN" sz="1600" dirty="0">
                <a:solidFill>
                  <a:srgbClr val="A9B7C6"/>
                </a:solidFill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_copy = new_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triangles</a:t>
            </a:r>
            <a:r>
              <a:rPr lang="en-US" altLang="zh-CN" sz="1600" dirty="0">
                <a:solidFill>
                  <a:srgbClr val="A9B7C6"/>
                </a:solidFill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  Build(new_vertices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triangles</a:t>
            </a:r>
            <a:r>
              <a:rPr lang="en-US" altLang="zh-CN" sz="1600" dirty="0">
                <a:solidFill>
                  <a:srgbClr val="A9B7C6"/>
                </a:solidFill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_copy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nodes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private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void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Build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const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std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::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vector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Vertex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&gt;&amp; vertices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std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::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vector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Vector3u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&gt;&amp; triangles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BVHNode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*&amp; node)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// set this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node = newNode(vertices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triangles)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// split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unsigned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axis = SelectAnAxisToDivide()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std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::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vector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&lt;Vertex3u&gt; triangles_left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triangles_right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DivideToLeftAndRightPart(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vertices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,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triangles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,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ea typeface="JetBrains Mono"/>
              <a:cs typeface="Hack" panose="020B0609030202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A9B7C6"/>
                </a:solidFill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               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triangles_left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,</a:t>
            </a:r>
            <a:r>
              <a:rPr lang="en-US" altLang="zh-CN" sz="1600" dirty="0">
                <a:solidFill>
                  <a:srgbClr val="CC7832"/>
                </a:solidFill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triangles_right)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// build left and right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Build(vertices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triangles_left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node-&gt;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left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Build(vertices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triangles_right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node-&gt;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left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}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935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D5EF-879A-9872-090D-84B3BAD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Hello World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97C-16C3-DA56-E787-ECCEC7DD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Input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Framework</a:t>
            </a:r>
          </a:p>
          <a:p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</a:rPr>
              <a:t>Naïve</a:t>
            </a:r>
            <a:r>
              <a:rPr lang="en-US" altLang="zh-CN" dirty="0">
                <a:latin typeface="Cambria" panose="02040503050406030204" pitchFamily="18" charset="0"/>
              </a:rPr>
              <a:t> </a:t>
            </a:r>
            <a:r>
              <a:rPr lang="en-US" altLang="zh-CN" dirty="0" err="1">
                <a:latin typeface="Cambria" panose="02040503050406030204" pitchFamily="18" charset="0"/>
              </a:rPr>
              <a:t>BVHNode</a:t>
            </a:r>
            <a:endParaRPr lang="en-US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</a:rPr>
              <a:t>Naïve</a:t>
            </a:r>
            <a:r>
              <a:rPr lang="en-US" altLang="zh-CN" dirty="0">
                <a:latin typeface="Cambria" panose="02040503050406030204" pitchFamily="18" charset="0"/>
              </a:rPr>
              <a:t> Build()</a:t>
            </a:r>
          </a:p>
          <a:p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</a:rPr>
              <a:t>Naïve</a:t>
            </a:r>
            <a:r>
              <a:rPr lang="en-US" altLang="zh-CN" dirty="0">
                <a:latin typeface="Cambria" panose="02040503050406030204" pitchFamily="18" charset="0"/>
              </a:rPr>
              <a:t> </a:t>
            </a:r>
            <a:r>
              <a:rPr lang="en-US" altLang="zh-CN" dirty="0" err="1">
                <a:latin typeface="Cambria" panose="02040503050406030204" pitchFamily="18" charset="0"/>
              </a:rPr>
              <a:t>RayCast</a:t>
            </a:r>
            <a:r>
              <a:rPr lang="en-US" altLang="zh-CN" dirty="0">
                <a:latin typeface="Cambria" panose="02040503050406030204" pitchFamily="18" charset="0"/>
              </a:rPr>
              <a:t>()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18755F-F25A-D507-C9F0-CDC0E6A5B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4235" y="401675"/>
            <a:ext cx="6310815" cy="62478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bool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RayCast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const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BVHNode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* node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, const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Ray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&amp; ray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RayCastResult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&amp; result)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// empty node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(!node)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return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false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// not hit AABB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(!RayCast(node-&gt;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bound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ray))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return false;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// recursive test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bool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hit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false;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(node-&gt;IsLeaf()) {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// leaf node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const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Vector3u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&amp; triangle : node-&gt;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triangles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(RayCast(triangle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ray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result))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      ...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// record something into `result`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else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{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// interior node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(RayCast(node-&gt;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left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ray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result)) hit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true;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  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(RayCast(node-&gt;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right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ray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result)) hit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true;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return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hit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75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D5EF-879A-9872-090D-84B3BAD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Hello World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97C-16C3-DA56-E787-ECCEC7DD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Input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Framework</a:t>
            </a:r>
          </a:p>
          <a:p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</a:rPr>
              <a:t>Naïve</a:t>
            </a:r>
            <a:r>
              <a:rPr lang="en-US" altLang="zh-CN" dirty="0">
                <a:latin typeface="Cambria" panose="02040503050406030204" pitchFamily="18" charset="0"/>
              </a:rPr>
              <a:t> </a:t>
            </a:r>
            <a:r>
              <a:rPr lang="en-US" altLang="zh-CN" dirty="0" err="1">
                <a:latin typeface="Cambria" panose="02040503050406030204" pitchFamily="18" charset="0"/>
              </a:rPr>
              <a:t>BVHNode</a:t>
            </a:r>
            <a:endParaRPr lang="en-US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</a:rPr>
              <a:t>Naïve</a:t>
            </a:r>
            <a:r>
              <a:rPr lang="en-US" altLang="zh-CN" dirty="0">
                <a:latin typeface="Cambria" panose="02040503050406030204" pitchFamily="18" charset="0"/>
              </a:rPr>
              <a:t> Build()</a:t>
            </a:r>
          </a:p>
          <a:p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</a:rPr>
              <a:t>Naïve</a:t>
            </a:r>
            <a:r>
              <a:rPr lang="en-US" altLang="zh-CN" dirty="0">
                <a:latin typeface="Cambria" panose="02040503050406030204" pitchFamily="18" charset="0"/>
              </a:rPr>
              <a:t> </a:t>
            </a:r>
            <a:r>
              <a:rPr lang="en-US" altLang="zh-CN" dirty="0" err="1">
                <a:latin typeface="Cambria" panose="02040503050406030204" pitchFamily="18" charset="0"/>
              </a:rPr>
              <a:t>RayCast</a:t>
            </a:r>
            <a:r>
              <a:rPr lang="en-US" altLang="zh-CN" dirty="0">
                <a:latin typeface="Cambria" panose="02040503050406030204" pitchFamily="18" charset="0"/>
              </a:rPr>
              <a:t>()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How to know which object?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4697333-B06D-1252-46CC-66C945BCE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842" y="3613242"/>
            <a:ext cx="4492899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struct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BVHNode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AABB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bound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BVHNode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*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left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*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right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unsigned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triangle</a:t>
            </a:r>
            <a:r>
              <a:rPr lang="en-US" altLang="zh-CN" dirty="0" err="1">
                <a:solidFill>
                  <a:srgbClr val="9373A5"/>
                </a:solidFill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s_start</a:t>
            </a:r>
            <a:r>
              <a:rPr lang="en-US" altLang="zh-CN" dirty="0">
                <a:solidFill>
                  <a:srgbClr val="CC7832"/>
                </a:solidFill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         </a:t>
            </a:r>
            <a:r>
              <a:rPr lang="en-US" altLang="zh-CN" dirty="0" err="1">
                <a:solidFill>
                  <a:srgbClr val="9373A5"/>
                </a:solidFill>
                <a:latin typeface="Consolas" panose="020B0609020204030204" pitchFamily="49" charset="0"/>
                <a:cs typeface="Hack" panose="020B0609030202020204" pitchFamily="49" charset="0"/>
              </a:rPr>
              <a:t>triangles_end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;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Hack" panose="020B0609030202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C0E9305-9638-FED3-EC8C-060FAE628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842" y="1767430"/>
            <a:ext cx="4933299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struct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BVHNode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AABB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bound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BVHNode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*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left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*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right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std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::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vector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&lt;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Vector3u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&gt;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triangles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;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Hack" panose="020B0609030202020204" pitchFamily="49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BC4F9F7-D77E-7819-0080-9FEDB28A8AC4}"/>
              </a:ext>
            </a:extLst>
          </p:cNvPr>
          <p:cNvCxnSpPr>
            <a:cxnSpLocks/>
          </p:cNvCxnSpPr>
          <p:nvPr/>
        </p:nvCxnSpPr>
        <p:spPr>
          <a:xfrm>
            <a:off x="5541842" y="1767430"/>
            <a:ext cx="4933299" cy="1477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212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D5EF-879A-9872-090D-84B3BAD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Hello World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97C-16C3-DA56-E787-ECCEC7DD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Input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Framework</a:t>
            </a:r>
          </a:p>
          <a:p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</a:rPr>
              <a:t>Naïve</a:t>
            </a:r>
            <a:r>
              <a:rPr lang="en-US" altLang="zh-CN" dirty="0">
                <a:latin typeface="Cambria" panose="02040503050406030204" pitchFamily="18" charset="0"/>
              </a:rPr>
              <a:t> </a:t>
            </a:r>
            <a:r>
              <a:rPr lang="en-US" altLang="zh-CN" dirty="0" err="1">
                <a:latin typeface="Cambria" panose="02040503050406030204" pitchFamily="18" charset="0"/>
              </a:rPr>
              <a:t>BVHNode</a:t>
            </a:r>
            <a:endParaRPr lang="en-US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</a:rPr>
              <a:t>Naïve</a:t>
            </a:r>
            <a:r>
              <a:rPr lang="en-US" altLang="zh-CN" dirty="0">
                <a:latin typeface="Cambria" panose="02040503050406030204" pitchFamily="18" charset="0"/>
              </a:rPr>
              <a:t> Build()</a:t>
            </a:r>
          </a:p>
          <a:p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</a:rPr>
              <a:t>Naïve</a:t>
            </a:r>
            <a:r>
              <a:rPr lang="en-US" altLang="zh-CN" dirty="0">
                <a:latin typeface="Cambria" panose="02040503050406030204" pitchFamily="18" charset="0"/>
              </a:rPr>
              <a:t> </a:t>
            </a:r>
            <a:r>
              <a:rPr lang="en-US" altLang="zh-CN" dirty="0" err="1">
                <a:latin typeface="Cambria" panose="02040503050406030204" pitchFamily="18" charset="0"/>
              </a:rPr>
              <a:t>RayCast</a:t>
            </a:r>
            <a:r>
              <a:rPr lang="en-US" altLang="zh-CN" dirty="0">
                <a:latin typeface="Cambria" panose="02040503050406030204" pitchFamily="18" charset="0"/>
              </a:rPr>
              <a:t>()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How to know which object?</a:t>
            </a:r>
          </a:p>
          <a:p>
            <a:r>
              <a:rPr lang="en-US" altLang="zh-CN" dirty="0">
                <a:solidFill>
                  <a:srgbClr val="00B050"/>
                </a:solidFill>
                <a:latin typeface="Cambria" panose="02040503050406030204" pitchFamily="18" charset="0"/>
              </a:rPr>
              <a:t>But, enough for CG1!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64E6F51-3F70-9B10-BA87-6CAACC6D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842" y="3613242"/>
            <a:ext cx="4492899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struct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BVHNode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AABB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bound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BVHNode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*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left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*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right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unsigned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triangle</a:t>
            </a:r>
            <a:r>
              <a:rPr lang="en-US" altLang="zh-CN" dirty="0" err="1">
                <a:solidFill>
                  <a:srgbClr val="9373A5"/>
                </a:solidFill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s_start</a:t>
            </a:r>
            <a:r>
              <a:rPr lang="en-US" altLang="zh-CN" dirty="0">
                <a:solidFill>
                  <a:srgbClr val="CC7832"/>
                </a:solidFill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         </a:t>
            </a:r>
            <a:r>
              <a:rPr lang="en-US" altLang="zh-CN" dirty="0" err="1">
                <a:solidFill>
                  <a:srgbClr val="9373A5"/>
                </a:solidFill>
                <a:latin typeface="Consolas" panose="020B0609020204030204" pitchFamily="49" charset="0"/>
                <a:cs typeface="Hack" panose="020B0609030202020204" pitchFamily="49" charset="0"/>
              </a:rPr>
              <a:t>triangles_end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;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Hack" panose="020B0609030202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D7B2CEA-96D1-5BD0-8277-8AE971DA0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842" y="1767430"/>
            <a:ext cx="4933299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struct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BVHNode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AABB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bound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BVHNode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*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left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*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right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std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::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vector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&lt;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Vector3u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&gt;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triangles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;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Hack" panose="020B0609030202020204" pitchFamily="49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E0E0541-93E6-2516-AD89-0B254D92D53A}"/>
              </a:ext>
            </a:extLst>
          </p:cNvPr>
          <p:cNvCxnSpPr>
            <a:cxnSpLocks/>
          </p:cNvCxnSpPr>
          <p:nvPr/>
        </p:nvCxnSpPr>
        <p:spPr>
          <a:xfrm>
            <a:off x="5541842" y="1767430"/>
            <a:ext cx="4933299" cy="1477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263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2DFE5-9F99-27BF-D434-83399894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2. Morton Code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F15077-E2CA-4DC6-8314-4A39AACA50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888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D5EF-879A-9872-090D-84B3BAD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Morton Code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97C-16C3-DA56-E787-ECCEC7DD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What is and how to generate Morton code?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605B13-D511-4107-6F0E-BBB2E0C8D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792" y="2329888"/>
            <a:ext cx="7605132" cy="366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9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2DFE5-9F99-27BF-D434-83399894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-1. HW3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F15077-E2CA-4DC6-8314-4A39AACA50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09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D5EF-879A-9872-090D-84B3BAD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Morton Code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97C-16C3-DA56-E787-ECCEC7DDE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481667" cy="4351338"/>
          </a:xfrm>
        </p:spPr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What is and how to generate Morton code?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How to build a BVH with Morton code?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Find the “split point”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Thinking Parallel, Part I: Collision Detection on the GPU | NVIDIA Technical Blog</a:t>
            </a:r>
            <a:endParaRPr lang="en-US" altLang="zh-C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388B9B-4AFA-9A02-5E24-5B695AF46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011" y="3634997"/>
            <a:ext cx="5013590" cy="309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39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D5EF-879A-9872-090D-84B3BAD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Morton Code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97C-16C3-DA56-E787-ECCEC7DD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What is and how to generate Morton code?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How to build a BVH with Morton code?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Make it parallel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[2012] </a:t>
            </a:r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</a:rPr>
              <a:t>Maximizing Parallelism</a:t>
            </a:r>
          </a:p>
          <a:p>
            <a:pPr marL="457200" lvl="1" indent="0">
              <a:buNone/>
            </a:pPr>
            <a:r>
              <a:rPr lang="en-US" altLang="zh-CN" dirty="0">
                <a:latin typeface="Cambria" panose="02040503050406030204" pitchFamily="18" charset="0"/>
              </a:rPr>
              <a:t>		in the Construction of BVHs, Octrees, and k-d Trees</a:t>
            </a:r>
          </a:p>
        </p:txBody>
      </p:sp>
    </p:spTree>
    <p:extLst>
      <p:ext uri="{BB962C8B-B14F-4D97-AF65-F5344CB8AC3E}">
        <p14:creationId xmlns:p14="http://schemas.microsoft.com/office/powerpoint/2010/main" val="2171568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2DFE5-9F99-27BF-D434-83399894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3. Surface Area Heuristic (SAH)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F15077-E2CA-4DC6-8314-4A39AACA50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789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D5EF-879A-9872-090D-84B3BAD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Surface Area Heuristic (SAH)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97C-16C3-DA56-E787-ECCEC7DD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What is SAH?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44F362-CA09-EC2B-294D-8E27FB697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337494"/>
            <a:ext cx="6377354" cy="10028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BA98B9B-CEFD-D71F-8B7C-37D573AE3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790" y="2132402"/>
            <a:ext cx="2060874" cy="178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37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D5EF-879A-9872-090D-84B3BAD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Surface Area Heuristic (SAH)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97C-16C3-DA56-E787-ECCEC7DD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What is SAH?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Actually no one uses the first equation…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44F362-CA09-EC2B-294D-8E27FB697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55" y="2711566"/>
            <a:ext cx="6377354" cy="10028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BA98B9B-CEFD-D71F-8B7C-37D573AE3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995" y="2973199"/>
            <a:ext cx="2060874" cy="17818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12F485C-61B2-4EAC-CE99-5B01B99848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455" y="3803072"/>
            <a:ext cx="6494586" cy="945431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B64ECCD-1AE3-ABEE-0131-5959A5FE5842}"/>
              </a:ext>
            </a:extLst>
          </p:cNvPr>
          <p:cNvCxnSpPr>
            <a:cxnSpLocks/>
          </p:cNvCxnSpPr>
          <p:nvPr/>
        </p:nvCxnSpPr>
        <p:spPr>
          <a:xfrm>
            <a:off x="1307642" y="3257854"/>
            <a:ext cx="65723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855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D5EF-879A-9872-090D-84B3BAD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Surface Area Heuristic (SAH)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97C-16C3-DA56-E787-ECCEC7DD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What is SAH?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</a:rPr>
              <a:t>How to implement?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[2013] </a:t>
            </a:r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</a:rPr>
              <a:t>Fast</a:t>
            </a:r>
            <a:r>
              <a:rPr lang="en-US" altLang="zh-CN" dirty="0">
                <a:latin typeface="Cambria" panose="02040503050406030204" pitchFamily="18" charset="0"/>
              </a:rPr>
              <a:t> Parallel Construction of</a:t>
            </a:r>
          </a:p>
          <a:p>
            <a:pPr marL="457200" lvl="1" indent="0">
              <a:buNone/>
            </a:pPr>
            <a:r>
              <a:rPr lang="en-US" altLang="zh-CN" dirty="0">
                <a:latin typeface="Cambria" panose="02040503050406030204" pitchFamily="18" charset="0"/>
              </a:rPr>
              <a:t>		</a:t>
            </a:r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</a:rPr>
              <a:t>High-Quality</a:t>
            </a:r>
            <a:r>
              <a:rPr lang="en-US" altLang="zh-CN" dirty="0">
                <a:latin typeface="Cambria" panose="02040503050406030204" pitchFamily="18" charset="0"/>
              </a:rPr>
              <a:t> Bounding Volume Hierarchies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12F485C-61B2-4EAC-CE99-5B01B9984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1" y="2355271"/>
            <a:ext cx="5818908" cy="8470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EDB25FC-715C-F11B-80EC-27A2BCB2F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383" y="4566013"/>
            <a:ext cx="4545839" cy="214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40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D5EF-879A-9872-090D-84B3BAD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Surface Area Heuristic (SAH)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97C-16C3-DA56-E787-ECCEC7DD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What is SAH?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</a:rPr>
              <a:t>How to implement?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[2013] </a:t>
            </a:r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</a:rPr>
              <a:t>Fast</a:t>
            </a:r>
            <a:r>
              <a:rPr lang="en-US" altLang="zh-CN" dirty="0">
                <a:latin typeface="Cambria" panose="02040503050406030204" pitchFamily="18" charset="0"/>
              </a:rPr>
              <a:t> Parallel Construction of</a:t>
            </a:r>
          </a:p>
          <a:p>
            <a:pPr marL="457200" lvl="1" indent="0">
              <a:buNone/>
            </a:pPr>
            <a:r>
              <a:rPr lang="en-US" altLang="zh-CN" dirty="0">
                <a:latin typeface="Cambria" panose="02040503050406030204" pitchFamily="18" charset="0"/>
              </a:rPr>
              <a:t>		</a:t>
            </a:r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</a:rPr>
              <a:t>High-Quality</a:t>
            </a:r>
            <a:r>
              <a:rPr lang="en-US" altLang="zh-CN" dirty="0">
                <a:latin typeface="Cambria" panose="02040503050406030204" pitchFamily="18" charset="0"/>
              </a:rPr>
              <a:t> Bounding Volume Hierarchies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Pipeline:</a:t>
            </a:r>
          </a:p>
          <a:p>
            <a:pPr lvl="2"/>
            <a:r>
              <a:rPr lang="en-US" altLang="zh-CN" dirty="0">
                <a:latin typeface="Cambria" panose="02040503050406030204" pitchFamily="18" charset="0"/>
              </a:rPr>
              <a:t>Step1: [2012] </a:t>
            </a:r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</a:rPr>
              <a:t>Maximizing Parallelism</a:t>
            </a:r>
            <a:r>
              <a:rPr lang="en-US" altLang="zh-CN" dirty="0">
                <a:latin typeface="Cambria" panose="02040503050406030204" pitchFamily="18" charset="0"/>
              </a:rPr>
              <a:t>…</a:t>
            </a:r>
          </a:p>
          <a:p>
            <a:pPr lvl="2"/>
            <a:r>
              <a:rPr lang="en-US" altLang="zh-CN" dirty="0">
                <a:latin typeface="Cambria" panose="02040503050406030204" pitchFamily="18" charset="0"/>
              </a:rPr>
              <a:t>Step2: [2013] </a:t>
            </a:r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</a:rPr>
              <a:t>Fast</a:t>
            </a:r>
            <a:r>
              <a:rPr lang="en-US" altLang="zh-CN" dirty="0">
                <a:latin typeface="Cambria" panose="02040503050406030204" pitchFamily="18" charset="0"/>
              </a:rPr>
              <a:t>…</a:t>
            </a:r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</a:rPr>
              <a:t>High-Quality</a:t>
            </a:r>
            <a:r>
              <a:rPr lang="en-US" altLang="zh-CN" dirty="0">
                <a:latin typeface="Cambria" panose="02040503050406030204" pitchFamily="18" charset="0"/>
              </a:rPr>
              <a:t>…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12F485C-61B2-4EAC-CE99-5B01B9984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1" y="2355271"/>
            <a:ext cx="5818908" cy="84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79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2DFE5-9F99-27BF-D434-83399894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4. Compress and Linearize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F15077-E2CA-4DC6-8314-4A39AACA50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187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D5EF-879A-9872-090D-84B3BAD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Compress and Linearize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97C-16C3-DA56-E787-ECCEC7DD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</a:rPr>
              <a:t>Compress</a:t>
            </a:r>
            <a:r>
              <a:rPr lang="en-US" altLang="zh-CN" dirty="0">
                <a:latin typeface="Cambria" panose="02040503050406030204" pitchFamily="18" charset="0"/>
              </a:rPr>
              <a:t> </a:t>
            </a:r>
            <a:r>
              <a:rPr lang="en-US" altLang="zh-CN" dirty="0" err="1">
                <a:latin typeface="Cambria" panose="02040503050406030204" pitchFamily="18" charset="0"/>
              </a:rPr>
              <a:t>BVHNode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966B2E6-35C0-34C3-B241-0B6C38B84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985" y="2348288"/>
            <a:ext cx="4993665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struct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BVHNode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AABB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bound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BVHNode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*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left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*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right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std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::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vector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Vector3u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&gt;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triangles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;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712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D5EF-879A-9872-090D-84B3BAD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Compress and Linearize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97C-16C3-DA56-E787-ECCEC7DD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</a:rPr>
              <a:t>Compress</a:t>
            </a:r>
            <a:r>
              <a:rPr lang="en-US" altLang="zh-CN" dirty="0">
                <a:latin typeface="Cambria" panose="02040503050406030204" pitchFamily="18" charset="0"/>
              </a:rPr>
              <a:t> </a:t>
            </a:r>
            <a:r>
              <a:rPr lang="en-US" altLang="zh-CN" dirty="0" err="1">
                <a:latin typeface="Cambria" panose="02040503050406030204" pitchFamily="18" charset="0"/>
              </a:rPr>
              <a:t>BVHNode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40F6F3-DD55-39A7-B1F9-367306325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985" y="2348288"/>
            <a:ext cx="4993665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struct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BVHNode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AABB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bound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BVHNode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*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left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*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right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std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::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vector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Vector3u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&gt;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triangles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  <a:cs typeface="Hack" panose="020B0609030202020204" pitchFamily="49" charset="0"/>
              </a:rPr>
              <a:t>;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Hack" panose="020B0609030202020204" pitchFamily="49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560A26D-D14B-6530-F6AE-2958754FA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54" y="2348288"/>
            <a:ext cx="4343695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struct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</a:rPr>
              <a:t>BVHNode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</a:rPr>
              <a:t>AABB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</a:rPr>
              <a:t>bound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union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unsigned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</a:rPr>
              <a:t>left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unsigned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</a:rPr>
              <a:t>triangle_start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union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unsigned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</a:rPr>
              <a:t>right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unsigned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</a:rPr>
              <a:t>triangle_end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4D11649-F807-2A26-592F-0F11E97486E3}"/>
              </a:ext>
            </a:extLst>
          </p:cNvPr>
          <p:cNvCxnSpPr>
            <a:cxnSpLocks/>
          </p:cNvCxnSpPr>
          <p:nvPr/>
        </p:nvCxnSpPr>
        <p:spPr>
          <a:xfrm>
            <a:off x="1222985" y="2348288"/>
            <a:ext cx="4936515" cy="163121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63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D5EF-879A-9872-090D-84B3BAD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HW3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97C-16C3-DA56-E787-ECCEC7DD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</a:rPr>
              <a:t>2 weeks </a:t>
            </a:r>
            <a:r>
              <a:rPr lang="en-US" altLang="zh-CN" dirty="0">
                <a:latin typeface="Cambria" panose="02040503050406030204" pitchFamily="18" charset="0"/>
              </a:rPr>
              <a:t>for HW3, HW4</a:t>
            </a:r>
          </a:p>
          <a:p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</a:rPr>
              <a:t>1 week </a:t>
            </a:r>
            <a:r>
              <a:rPr lang="en-US" altLang="zh-CN" dirty="0">
                <a:latin typeface="Cambria" panose="02040503050406030204" pitchFamily="18" charset="0"/>
              </a:rPr>
              <a:t>for HW5</a:t>
            </a:r>
          </a:p>
        </p:txBody>
      </p:sp>
    </p:spTree>
    <p:extLst>
      <p:ext uri="{BB962C8B-B14F-4D97-AF65-F5344CB8AC3E}">
        <p14:creationId xmlns:p14="http://schemas.microsoft.com/office/powerpoint/2010/main" val="4283226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D5EF-879A-9872-090D-84B3BAD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Compress and Linearize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97C-16C3-DA56-E787-ECCEC7DD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</a:rPr>
              <a:t>Compress</a:t>
            </a:r>
            <a:r>
              <a:rPr lang="en-US" altLang="zh-CN" dirty="0">
                <a:latin typeface="Cambria" panose="02040503050406030204" pitchFamily="18" charset="0"/>
              </a:rPr>
              <a:t> </a:t>
            </a:r>
            <a:r>
              <a:rPr lang="en-US" altLang="zh-CN" dirty="0" err="1">
                <a:latin typeface="Cambria" panose="02040503050406030204" pitchFamily="18" charset="0"/>
              </a:rPr>
              <a:t>BVHNode</a:t>
            </a:r>
            <a:endParaRPr lang="en-US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</a:rPr>
              <a:t>Linearize</a:t>
            </a:r>
            <a:r>
              <a:rPr lang="en-US" altLang="zh-CN" dirty="0">
                <a:latin typeface="Cambria" panose="02040503050406030204" pitchFamily="18" charset="0"/>
              </a:rPr>
              <a:t> </a:t>
            </a:r>
            <a:r>
              <a:rPr lang="en-US" altLang="zh-CN" dirty="0" err="1">
                <a:latin typeface="Cambria" panose="02040503050406030204" pitchFamily="18" charset="0"/>
              </a:rPr>
              <a:t>BVHNodes</a:t>
            </a:r>
            <a:endParaRPr lang="en-US" altLang="zh-CN" dirty="0">
              <a:latin typeface="Cambria" panose="02040503050406030204" pitchFamily="18" charset="0"/>
            </a:endParaRP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DFS order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5D3C1FF-1D95-BDC4-5CCB-61DEB9C0A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0" y="3228945"/>
            <a:ext cx="3987800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</a:rPr>
              <a:t>std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::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</a:rPr>
              <a:t>vector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</a:rPr>
              <a:t>BVHNode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&gt;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</a:rPr>
              <a:t>nodes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009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D5EF-879A-9872-090D-84B3BAD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Compress and Linearize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97C-16C3-DA56-E787-ECCEC7DD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</a:rPr>
              <a:t>Compress</a:t>
            </a:r>
            <a:r>
              <a:rPr lang="en-US" altLang="zh-CN" dirty="0">
                <a:latin typeface="Cambria" panose="02040503050406030204" pitchFamily="18" charset="0"/>
              </a:rPr>
              <a:t> </a:t>
            </a:r>
            <a:r>
              <a:rPr lang="en-US" altLang="zh-CN" dirty="0" err="1">
                <a:latin typeface="Cambria" panose="02040503050406030204" pitchFamily="18" charset="0"/>
              </a:rPr>
              <a:t>BVHNode</a:t>
            </a:r>
            <a:endParaRPr lang="en-US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</a:rPr>
              <a:t>Linearize</a:t>
            </a:r>
            <a:r>
              <a:rPr lang="en-US" altLang="zh-CN" dirty="0">
                <a:latin typeface="Cambria" panose="02040503050406030204" pitchFamily="18" charset="0"/>
              </a:rPr>
              <a:t> </a:t>
            </a:r>
            <a:r>
              <a:rPr lang="en-US" altLang="zh-CN" dirty="0" err="1">
                <a:latin typeface="Cambria" panose="02040503050406030204" pitchFamily="18" charset="0"/>
              </a:rPr>
              <a:t>BVHNodes</a:t>
            </a:r>
            <a:endParaRPr lang="en-US" altLang="zh-CN" dirty="0">
              <a:latin typeface="Cambria" panose="02040503050406030204" pitchFamily="18" charset="0"/>
            </a:endParaRP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DFS order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5D3C1FF-1D95-BDC4-5CCB-61DEB9C0A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0" y="3228945"/>
            <a:ext cx="3987800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</a:rPr>
              <a:t>std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::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</a:rPr>
              <a:t>vector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</a:rPr>
              <a:t>BVHNode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&gt;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</a:rPr>
              <a:t>nodes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F8D6C4-F1CD-DF3D-4009-23F9142A5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699088"/>
            <a:ext cx="4343695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struct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</a:rPr>
              <a:t>BVHNode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  <a:ea typeface="JetBrains Mono"/>
              </a:rPr>
              <a:t>AABB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</a:rPr>
              <a:t>bound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union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unsigned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</a:rPr>
              <a:t>left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unsigned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</a:rPr>
              <a:t>triangle_start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union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unsigned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</a:rPr>
              <a:t>right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unsigned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  <a:ea typeface="JetBrains Mono"/>
              </a:rPr>
              <a:t>triangle_end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06F583E-B73E-6164-F411-79468840F7BB}"/>
              </a:ext>
            </a:extLst>
          </p:cNvPr>
          <p:cNvCxnSpPr>
            <a:cxnSpLocks/>
          </p:cNvCxnSpPr>
          <p:nvPr/>
        </p:nvCxnSpPr>
        <p:spPr>
          <a:xfrm>
            <a:off x="6673392" y="3835704"/>
            <a:ext cx="209595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601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2DFE5-9F99-27BF-D434-83399894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5. Wide (Octal) BVH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F15077-E2CA-4DC6-8314-4A39AACA50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5299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D5EF-879A-9872-090D-84B3BAD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Wide (Octal) BVH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97C-16C3-DA56-E787-ECCEC7DD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Why octal, why not binary?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</a:rPr>
              <a:t>Memory accesses are much more expensive</a:t>
            </a:r>
            <a:r>
              <a:rPr lang="en-US" altLang="zh-CN" dirty="0">
                <a:latin typeface="Cambria" panose="02040503050406030204" pitchFamily="18" charset="0"/>
              </a:rPr>
              <a:t> than computation on GPU</a:t>
            </a:r>
          </a:p>
        </p:txBody>
      </p:sp>
    </p:spTree>
    <p:extLst>
      <p:ext uri="{BB962C8B-B14F-4D97-AF65-F5344CB8AC3E}">
        <p14:creationId xmlns:p14="http://schemas.microsoft.com/office/powerpoint/2010/main" val="3610987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D5EF-879A-9872-090D-84B3BAD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Wide (Octal) BVH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97C-16C3-DA56-E787-ECCEC7DD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Why octal, why not binary?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</a:rPr>
              <a:t>Memory accesses are much more expensive</a:t>
            </a:r>
            <a:r>
              <a:rPr lang="en-US" altLang="zh-CN" dirty="0">
                <a:latin typeface="Cambria" panose="02040503050406030204" pitchFamily="18" charset="0"/>
              </a:rPr>
              <a:t> than computation on GPU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How to implement?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[2017] Efficient Incoherent Ray Traversal </a:t>
            </a:r>
          </a:p>
          <a:p>
            <a:pPr marL="457200" lvl="1" indent="0">
              <a:buNone/>
            </a:pPr>
            <a:r>
              <a:rPr lang="en-US" altLang="zh-CN" dirty="0">
                <a:latin typeface="Cambria" panose="02040503050406030204" pitchFamily="18" charset="0"/>
              </a:rPr>
              <a:t>		on GPUs Through </a:t>
            </a:r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</a:rPr>
              <a:t>Compressed Wide BVHs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32C373-B782-66E0-DC22-0AADC6723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509" y="4003059"/>
            <a:ext cx="8320681" cy="194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168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D5EF-879A-9872-090D-84B3BAD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Wide (Octal) BVH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97C-16C3-DA56-E787-ECCEC7DD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Why octal, why not binary?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</a:rPr>
              <a:t>Memory accesses are much more expensive</a:t>
            </a:r>
            <a:r>
              <a:rPr lang="en-US" altLang="zh-CN" dirty="0">
                <a:latin typeface="Cambria" panose="02040503050406030204" pitchFamily="18" charset="0"/>
              </a:rPr>
              <a:t> than computation on GPU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How to implement?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[2017] Efficient Incoherent Ray Traversal </a:t>
            </a:r>
          </a:p>
          <a:p>
            <a:pPr marL="457200" lvl="1" indent="0">
              <a:buNone/>
            </a:pPr>
            <a:r>
              <a:rPr lang="en-US" altLang="zh-CN" dirty="0">
                <a:latin typeface="Cambria" panose="02040503050406030204" pitchFamily="18" charset="0"/>
              </a:rPr>
              <a:t>		on GPUs Through </a:t>
            </a:r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</a:rPr>
              <a:t>Compressed Wide BVHs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Pipeline:</a:t>
            </a:r>
          </a:p>
          <a:p>
            <a:pPr lvl="2"/>
            <a:r>
              <a:rPr lang="en-US" altLang="zh-CN" dirty="0">
                <a:latin typeface="Cambria" panose="02040503050406030204" pitchFamily="18" charset="0"/>
              </a:rPr>
              <a:t>Step1: [2012] </a:t>
            </a:r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</a:rPr>
              <a:t>Maximizing Parallelism</a:t>
            </a:r>
            <a:r>
              <a:rPr lang="en-US" altLang="zh-CN" dirty="0">
                <a:latin typeface="Cambria" panose="02040503050406030204" pitchFamily="18" charset="0"/>
              </a:rPr>
              <a:t>…</a:t>
            </a:r>
          </a:p>
          <a:p>
            <a:pPr lvl="2"/>
            <a:r>
              <a:rPr lang="en-US" altLang="zh-CN" dirty="0">
                <a:latin typeface="Cambria" panose="02040503050406030204" pitchFamily="18" charset="0"/>
              </a:rPr>
              <a:t>Step2: [2013] </a:t>
            </a:r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</a:rPr>
              <a:t>Fast</a:t>
            </a:r>
            <a:r>
              <a:rPr lang="en-US" altLang="zh-CN" dirty="0">
                <a:latin typeface="Cambria" panose="02040503050406030204" pitchFamily="18" charset="0"/>
              </a:rPr>
              <a:t>…</a:t>
            </a:r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</a:rPr>
              <a:t>High-Quality</a:t>
            </a:r>
            <a:r>
              <a:rPr lang="en-US" altLang="zh-CN" dirty="0">
                <a:latin typeface="Cambria" panose="02040503050406030204" pitchFamily="18" charset="0"/>
              </a:rPr>
              <a:t>…</a:t>
            </a:r>
          </a:p>
          <a:p>
            <a:pPr lvl="2"/>
            <a:r>
              <a:rPr lang="en-US" altLang="zh-CN" dirty="0">
                <a:latin typeface="Cambria" panose="02040503050406030204" pitchFamily="18" charset="0"/>
              </a:rPr>
              <a:t>Step3: [2017] …</a:t>
            </a:r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</a:rPr>
              <a:t>Compressed Wide BVHs</a:t>
            </a:r>
          </a:p>
          <a:p>
            <a:pPr lvl="2"/>
            <a:endParaRPr lang="en-US" altLang="zh-CN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226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2DFE5-9F99-27BF-D434-83399894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6. BVH with Displacement Mapping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F15077-E2CA-4DC6-8314-4A39AACA50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7314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D5EF-879A-9872-090D-84B3BAD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BVH with Displacement Mapping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97C-16C3-DA56-E787-ECCEC7DD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What…?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[2021] Tessellation-Free </a:t>
            </a:r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</a:rPr>
              <a:t>Displacement Mapping</a:t>
            </a:r>
            <a:r>
              <a:rPr lang="en-US" altLang="zh-CN" dirty="0">
                <a:latin typeface="Cambria" panose="02040503050406030204" pitchFamily="18" charset="0"/>
              </a:rPr>
              <a:t> for Ray Tracing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Nvidia Ada Lovelace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48260A-F684-29C1-C55A-2053F124C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776" y="3110960"/>
            <a:ext cx="6393366" cy="338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827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2DFE5-9F99-27BF-D434-83399894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7. Summary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F15077-E2CA-4DC6-8314-4A39AACA50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991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D5EF-879A-9872-090D-84B3BAD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Summary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97C-16C3-DA56-E787-ECCEC7DD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How to write an efficient BVH?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Step1: Morton code (2012)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Step2: SAH (2013)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Step3: Wide (Octal) BVH (2017)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Step4: BVH with displacement mapping (2021)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(Step5: Many other great papers)</a:t>
            </a:r>
          </a:p>
          <a:p>
            <a:pPr lvl="1"/>
            <a:endParaRPr lang="en-US" altLang="zh-CN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9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D5EF-879A-9872-090D-84B3BAD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HW3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97C-16C3-DA56-E787-ECCEC7DD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</a:rPr>
              <a:t>2 weeks </a:t>
            </a:r>
            <a:r>
              <a:rPr lang="en-US" altLang="zh-CN" dirty="0">
                <a:latin typeface="Cambria" panose="02040503050406030204" pitchFamily="18" charset="0"/>
              </a:rPr>
              <a:t>for HW3, HW4</a:t>
            </a:r>
          </a:p>
          <a:p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</a:rPr>
              <a:t>1 week </a:t>
            </a:r>
            <a:r>
              <a:rPr lang="en-US" altLang="zh-CN" dirty="0">
                <a:latin typeface="Cambria" panose="02040503050406030204" pitchFamily="18" charset="0"/>
              </a:rPr>
              <a:t>for HW5</a:t>
            </a:r>
          </a:p>
          <a:p>
            <a:endParaRPr lang="en-US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</a:rPr>
              <a:t>Ray tracing is not easy, start early!</a:t>
            </a:r>
          </a:p>
        </p:txBody>
      </p:sp>
    </p:spTree>
    <p:extLst>
      <p:ext uri="{BB962C8B-B14F-4D97-AF65-F5344CB8AC3E}">
        <p14:creationId xmlns:p14="http://schemas.microsoft.com/office/powerpoint/2010/main" val="1959055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D5EF-879A-9872-090D-84B3BAD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Summary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97C-16C3-DA56-E787-ECCEC7DD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How to write an efficient BVH?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Step1: Morton code (2012)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Step2: SAH (2013)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Step3: Wide (Octal) BVH (2017)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Step4: BVH with displacement mapping (2021)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(Step5: Many other great papers)</a:t>
            </a:r>
          </a:p>
          <a:p>
            <a:r>
              <a:rPr lang="en-US" altLang="zh-CN" dirty="0">
                <a:solidFill>
                  <a:srgbClr val="00B050"/>
                </a:solidFill>
                <a:latin typeface="Cambria" panose="02040503050406030204" pitchFamily="18" charset="0"/>
              </a:rPr>
              <a:t>For CG1</a:t>
            </a:r>
          </a:p>
          <a:p>
            <a:pPr lvl="1"/>
            <a:r>
              <a:rPr lang="en-US" altLang="zh-CN" dirty="0">
                <a:solidFill>
                  <a:srgbClr val="00B050"/>
                </a:solidFill>
                <a:latin typeface="Cambria" panose="02040503050406030204" pitchFamily="18" charset="0"/>
              </a:rPr>
              <a:t>Step0: Hello World</a:t>
            </a:r>
          </a:p>
        </p:txBody>
      </p:sp>
    </p:spTree>
    <p:extLst>
      <p:ext uri="{BB962C8B-B14F-4D97-AF65-F5344CB8AC3E}">
        <p14:creationId xmlns:p14="http://schemas.microsoft.com/office/powerpoint/2010/main" val="1777276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D5EF-879A-9872-090D-84B3BAD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Summary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97C-16C3-DA56-E787-ECCEC7DD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How to write an efficient BVH?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Step1: Morton code (2012)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Step2: SAH (2013)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Step3: Wide (Octal) BVH (2017)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Step4: BVH with displacement mapping (2021)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(Step5: Many other great papers)</a:t>
            </a:r>
          </a:p>
          <a:p>
            <a:r>
              <a:rPr lang="en-US" altLang="zh-CN" dirty="0">
                <a:solidFill>
                  <a:srgbClr val="00B050"/>
                </a:solidFill>
                <a:latin typeface="Cambria" panose="02040503050406030204" pitchFamily="18" charset="0"/>
              </a:rPr>
              <a:t>For CG1</a:t>
            </a:r>
          </a:p>
          <a:p>
            <a:r>
              <a:rPr lang="en-US" altLang="zh-CN" dirty="0">
                <a:solidFill>
                  <a:srgbClr val="00B050"/>
                </a:solidFill>
                <a:latin typeface="Cambria" panose="02040503050406030204" pitchFamily="18" charset="0"/>
              </a:rPr>
              <a:t>I don’t want to write it…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NVIDIA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OptiX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™ </a:t>
            </a:r>
            <a:r>
              <a:rPr lang="zh-CN" altLang="en-US" dirty="0">
                <a:latin typeface="Cambria" panose="02040503050406030204" pitchFamily="18" charset="0"/>
                <a:hlinkClick r:id="rId3"/>
              </a:rPr>
              <a:t>光线追踪引擎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| NVIDIA Developer</a:t>
            </a:r>
            <a:endParaRPr lang="en-US" altLang="zh-C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But, some drawback</a:t>
            </a:r>
          </a:p>
        </p:txBody>
      </p:sp>
    </p:spTree>
    <p:extLst>
      <p:ext uri="{BB962C8B-B14F-4D97-AF65-F5344CB8AC3E}">
        <p14:creationId xmlns:p14="http://schemas.microsoft.com/office/powerpoint/2010/main" val="28493606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843EE286-838B-8C75-0919-F58F709D33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A1A4ABDB-6907-4366-B2F0-960873537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428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2DFE5-9F99-27BF-D434-83399894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0. Bounding Volume Hierarchies (BVH)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F15077-E2CA-4DC6-8314-4A39AACA50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07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D5EF-879A-9872-090D-84B3BAD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Bounding Volume Hierarchies (BVH)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97C-16C3-DA56-E787-ECCEC7DD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What is a BVH?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Option1: each element is a triangle, sphere, rectangle, or, …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Option2: each element is a triangle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6420DE-6383-2445-582D-B821F854D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892" y="3703128"/>
            <a:ext cx="2522033" cy="27897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B542ACF-DDBB-BF22-E5EF-8A1D52175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413" y="3716173"/>
            <a:ext cx="6115327" cy="265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98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D5EF-879A-9872-090D-84B3BAD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Bounding Volume Hierarchies (BVH)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97C-16C3-DA56-E787-ECCEC7DD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What is a BVH?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Option1: each element is a triangle, sphere, rectangle, or, …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Option2: each element is a triangle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</a:rPr>
              <a:t>Mostly use Option2 for offline rendering</a:t>
            </a:r>
          </a:p>
          <a:p>
            <a:pPr lvl="1"/>
            <a:endParaRPr lang="en-US" altLang="zh-CN" dirty="0">
              <a:latin typeface="Cambria" panose="020405030504060302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6420DE-6383-2445-582D-B821F854D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892" y="3703128"/>
            <a:ext cx="2522033" cy="27897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B542ACF-DDBB-BF22-E5EF-8A1D52175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413" y="3716173"/>
            <a:ext cx="6115327" cy="2653883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624A884-C771-8CB1-BD1F-DE38BECD2EA8}"/>
              </a:ext>
            </a:extLst>
          </p:cNvPr>
          <p:cNvCxnSpPr>
            <a:cxnSpLocks/>
          </p:cNvCxnSpPr>
          <p:nvPr/>
        </p:nvCxnSpPr>
        <p:spPr>
          <a:xfrm>
            <a:off x="1842181" y="3572851"/>
            <a:ext cx="2441744" cy="292002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EE52C3A-4AC4-A73E-D1D9-2E45F3E567AE}"/>
              </a:ext>
            </a:extLst>
          </p:cNvPr>
          <p:cNvCxnSpPr>
            <a:cxnSpLocks/>
          </p:cNvCxnSpPr>
          <p:nvPr/>
        </p:nvCxnSpPr>
        <p:spPr>
          <a:xfrm>
            <a:off x="1547787" y="2516459"/>
            <a:ext cx="768096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537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D5EF-879A-9872-090D-84B3BADA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Bounding Volume Hierarchies (BVH)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97C-16C3-DA56-E787-ECCEC7DD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What is a BVH?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Each element is a triangle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How to write an efficient BVH?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Hello World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Morton code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SAH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Compress and linearize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Wide (Octal) BVH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</a:rPr>
              <a:t>BVH with displacement mapping</a:t>
            </a:r>
          </a:p>
        </p:txBody>
      </p:sp>
    </p:spTree>
    <p:extLst>
      <p:ext uri="{BB962C8B-B14F-4D97-AF65-F5344CB8AC3E}">
        <p14:creationId xmlns:p14="http://schemas.microsoft.com/office/powerpoint/2010/main" val="3530055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2DFE5-9F99-27BF-D434-83399894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1. Hello World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F15077-E2CA-4DC6-8314-4A39AACA50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923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1831</Words>
  <Application>Microsoft Office PowerPoint</Application>
  <PresentationFormat>宽屏</PresentationFormat>
  <Paragraphs>225</Paragraphs>
  <Slides>42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8" baseType="lpstr">
      <vt:lpstr>等线</vt:lpstr>
      <vt:lpstr>等线 Light</vt:lpstr>
      <vt:lpstr>Arial</vt:lpstr>
      <vt:lpstr>Cambria</vt:lpstr>
      <vt:lpstr>Consolas</vt:lpstr>
      <vt:lpstr>Office 主题​​</vt:lpstr>
      <vt:lpstr>Bounding Volume Hierarchies</vt:lpstr>
      <vt:lpstr>-1. HW3</vt:lpstr>
      <vt:lpstr>HW3</vt:lpstr>
      <vt:lpstr>HW3</vt:lpstr>
      <vt:lpstr>0. Bounding Volume Hierarchies (BVH)</vt:lpstr>
      <vt:lpstr>Bounding Volume Hierarchies (BVH)</vt:lpstr>
      <vt:lpstr>Bounding Volume Hierarchies (BVH)</vt:lpstr>
      <vt:lpstr>Bounding Volume Hierarchies (BVH)</vt:lpstr>
      <vt:lpstr>1. Hello World</vt:lpstr>
      <vt:lpstr>Hello World</vt:lpstr>
      <vt:lpstr>Hello World</vt:lpstr>
      <vt:lpstr>Hello World</vt:lpstr>
      <vt:lpstr>Hello World</vt:lpstr>
      <vt:lpstr>Hello World</vt:lpstr>
      <vt:lpstr>Hello World</vt:lpstr>
      <vt:lpstr>Hello World</vt:lpstr>
      <vt:lpstr>Hello World</vt:lpstr>
      <vt:lpstr>2. Morton Code</vt:lpstr>
      <vt:lpstr>Morton Code</vt:lpstr>
      <vt:lpstr>Morton Code</vt:lpstr>
      <vt:lpstr>Morton Code</vt:lpstr>
      <vt:lpstr>3. Surface Area Heuristic (SAH)</vt:lpstr>
      <vt:lpstr>Surface Area Heuristic (SAH)</vt:lpstr>
      <vt:lpstr>Surface Area Heuristic (SAH)</vt:lpstr>
      <vt:lpstr>Surface Area Heuristic (SAH)</vt:lpstr>
      <vt:lpstr>Surface Area Heuristic (SAH)</vt:lpstr>
      <vt:lpstr>4. Compress and Linearize</vt:lpstr>
      <vt:lpstr>Compress and Linearize</vt:lpstr>
      <vt:lpstr>Compress and Linearize</vt:lpstr>
      <vt:lpstr>Compress and Linearize</vt:lpstr>
      <vt:lpstr>Compress and Linearize</vt:lpstr>
      <vt:lpstr>5. Wide (Octal) BVH</vt:lpstr>
      <vt:lpstr>Wide (Octal) BVH</vt:lpstr>
      <vt:lpstr>Wide (Octal) BVH</vt:lpstr>
      <vt:lpstr>Wide (Octal) BVH</vt:lpstr>
      <vt:lpstr>6. BVH with Displacement Mapping</vt:lpstr>
      <vt:lpstr>BVH with Displacement Mapping</vt:lpstr>
      <vt:lpstr>7. Summary</vt:lpstr>
      <vt:lpstr>Summary</vt:lpstr>
      <vt:lpstr>Summary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Bounding Volume Hierarchies</dc:title>
  <dc:creator>吴 义恒</dc:creator>
  <cp:lastModifiedBy>吴 义恒</cp:lastModifiedBy>
  <cp:revision>1</cp:revision>
  <dcterms:created xsi:type="dcterms:W3CDTF">2022-11-02T08:14:20Z</dcterms:created>
  <dcterms:modified xsi:type="dcterms:W3CDTF">2022-11-09T10:49:43Z</dcterms:modified>
</cp:coreProperties>
</file>