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1" r:id="rId4"/>
    <p:sldId id="263" r:id="rId5"/>
    <p:sldId id="265" r:id="rId6"/>
    <p:sldId id="267" r:id="rId7"/>
    <p:sldId id="269" r:id="rId8"/>
    <p:sldId id="270" r:id="rId9"/>
    <p:sldId id="274" r:id="rId10"/>
    <p:sldId id="275" r:id="rId11"/>
    <p:sldId id="271" r:id="rId12"/>
    <p:sldId id="272" r:id="rId13"/>
    <p:sldId id="25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C17A-9F0C-38EA-8247-CCA42E31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51859-6FE9-3931-9722-C85AAC9F7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E1222-2BBE-9067-C3AA-D644448A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C36E5-84C0-00CF-93E5-A7322D89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47B0-D057-2F24-CF0C-78530F6B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AA06F-9E66-EDF4-2C71-1D6D7784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4D737-8B7A-A556-1645-A70935A0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D35D9-5830-AD5D-3469-EA7848A4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1CC39-DDBD-EC7B-9D68-8520CA2E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AEC9B-611B-51E8-767C-216144C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56931-1F6B-21B5-8EA8-952D35307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DCF45-EC22-BF82-8DB6-36A4A7DD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970F-054B-BEC0-0A84-4A1CC668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DA8A4-86EA-116F-0001-E117B24B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0D6E4-3234-69C0-4DA7-4CC8369E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AC35-2677-3CA1-A205-151B3ED5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B7A77-E072-64BC-3027-9936FC4B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0B162-C6CD-AB60-D902-1E952EF2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7CFA-DB97-6FB5-01F4-D1796BD7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10D72-364C-EADA-C7DC-0360DD5F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98F6F-D007-0EA5-0D13-B615586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7376A-C895-BB4D-120F-E91120E0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1F251-A343-3B4C-0221-7A001FDD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FF525-6CB6-DA83-82CC-C40B6C3C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9E5F3-0D9F-5419-CFD3-8D3DC987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CFE7-8138-C835-1759-070B4ED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CEDA-C755-EE3E-99A7-ED6774A2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FF5A4-74FB-F9FC-C967-D4B6B398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91743-0699-3545-D28F-5719DCAD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25452-76F1-E71D-482F-4C578F6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5A36D-7C07-DAEB-70CD-A64BE69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CB537-0CA2-FBCA-6F6B-174B6AB9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DD1FD-1B9D-1E50-0B0C-EFAB389B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07D9E-FCF4-DFC9-1F44-54F80A625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DF843-1574-D04D-3ECB-2F33ABF59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49858-9125-1A5D-DA47-E93D01211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8EE3DF-3134-8B99-9ED8-38071A4E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180ADE-9ABC-1B0B-119D-32342E0C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D276FF-54E4-BD1D-935A-56795F27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9439-5A90-B265-F751-823A6293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6548D7-7BBC-B65F-19BD-4E06F4F5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00F0E-CE20-82EE-04B9-3468BA3E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AEDAD-577E-1249-0BB6-A3FC5E0E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19226-ECD8-8D84-D7D6-FCCED782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5020D-61AB-C33F-4D47-9D0C294A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15F18-46A3-8307-9854-9FC9ED7B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5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42BFD-CE58-B5F2-5061-92B3856F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55BC7-4252-98DE-07E2-4340504E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34702-5CD1-6B41-F173-422136F1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02D8A-F0AD-D0FE-8548-38C87ED3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AD104-AEB9-0853-B67E-2A9D52DC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A1D79-368B-AB87-A6D7-9828937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0866-2E24-843D-6600-AAF83B1A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F4BA5-5428-3461-B0F5-0BCE5D569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40398-8E81-C1B7-97F8-7EF44298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936A7-C498-52E2-C3DA-AA4A11CF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4B97B-81E9-F39F-9EFC-C27292C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5B5EA-FAB8-DD03-06E4-0007BC3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D596A-E2D0-558D-D5B5-3AB7306A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154A0-F447-F5B8-DE41-8D2CC85F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E8031-24BA-9CE7-2AD8-A14A0E1F0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4348-8F04-4BF0-A4E5-B98F96E0E014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1A49F-E5F3-02C8-8C66-62FFCD5A0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79522-8091-3AF8-2B9C-C10A9C67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0B1D-FCD7-CB7F-125C-F19AD8B5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96" y="0"/>
            <a:ext cx="4054312" cy="155542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Draught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05632-9304-F374-0ACC-A2D7C5DE4029}"/>
              </a:ext>
            </a:extLst>
          </p:cNvPr>
          <p:cNvSpPr txBox="1"/>
          <p:nvPr/>
        </p:nvSpPr>
        <p:spPr>
          <a:xfrm>
            <a:off x="5015059" y="5646242"/>
            <a:ext cx="799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CS181 Final Project</a:t>
            </a:r>
          </a:p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周守琛 叶柯成 张郅睿 王鹏豪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3B7D20-474E-E9ED-9106-CC89463AD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9" b="17865"/>
          <a:stretch/>
        </p:blipFill>
        <p:spPr>
          <a:xfrm>
            <a:off x="1026727" y="1228719"/>
            <a:ext cx="7768481" cy="44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15805F4-B3F7-0DB3-C214-0F25BD22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" y="1351323"/>
            <a:ext cx="6189941" cy="26402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4F6655-DC97-3E81-73C2-59435A3F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1" y="112362"/>
            <a:ext cx="641391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Q-learning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0E7118-1202-0F04-2D1C-F152FE5CD8D8}"/>
              </a:ext>
            </a:extLst>
          </p:cNvPr>
          <p:cNvCxnSpPr/>
          <p:nvPr/>
        </p:nvCxnSpPr>
        <p:spPr>
          <a:xfrm>
            <a:off x="6788843" y="1647881"/>
            <a:ext cx="10121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105198-5FA3-065E-FC8B-0B98B1B59FD8}"/>
              </a:ext>
            </a:extLst>
          </p:cNvPr>
          <p:cNvCxnSpPr/>
          <p:nvPr/>
        </p:nvCxnSpPr>
        <p:spPr>
          <a:xfrm>
            <a:off x="6788843" y="2150476"/>
            <a:ext cx="10121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3183D7-85A3-4466-E298-2752749CF1FA}"/>
              </a:ext>
            </a:extLst>
          </p:cNvPr>
          <p:cNvCxnSpPr/>
          <p:nvPr/>
        </p:nvCxnSpPr>
        <p:spPr>
          <a:xfrm>
            <a:off x="6788843" y="2802230"/>
            <a:ext cx="10121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34BE3E0-47B6-702D-7199-66B575B35C53}"/>
              </a:ext>
            </a:extLst>
          </p:cNvPr>
          <p:cNvCxnSpPr/>
          <p:nvPr/>
        </p:nvCxnSpPr>
        <p:spPr>
          <a:xfrm>
            <a:off x="6788843" y="3599898"/>
            <a:ext cx="10121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9E6E20-735E-BDE5-C19E-9A19935F5A5E}"/>
                  </a:ext>
                </a:extLst>
              </p:cNvPr>
              <p:cNvSpPr txBox="1"/>
              <p:nvPr/>
            </p:nvSpPr>
            <p:spPr>
              <a:xfrm>
                <a:off x="8267908" y="1443598"/>
                <a:ext cx="727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9E6E20-735E-BDE5-C19E-9A19935F5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08" y="1443598"/>
                <a:ext cx="727906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5271EA-0131-4C52-0AA3-E99AEBCB2CC6}"/>
                  </a:ext>
                </a:extLst>
              </p:cNvPr>
              <p:cNvSpPr txBox="1"/>
              <p:nvPr/>
            </p:nvSpPr>
            <p:spPr>
              <a:xfrm>
                <a:off x="8267908" y="1956678"/>
                <a:ext cx="727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5271EA-0131-4C52-0AA3-E99AEBCB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08" y="1956678"/>
                <a:ext cx="727906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3291CB-0ACC-3749-81FE-A1BAF805ACC8}"/>
                  </a:ext>
                </a:extLst>
              </p:cNvPr>
              <p:cNvSpPr txBox="1"/>
              <p:nvPr/>
            </p:nvSpPr>
            <p:spPr>
              <a:xfrm>
                <a:off x="8267908" y="2584892"/>
                <a:ext cx="727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3291CB-0ACC-3749-81FE-A1BAF805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08" y="2584892"/>
                <a:ext cx="72790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6CDC08-A6E4-FD65-0EB7-E47530692530}"/>
                  </a:ext>
                </a:extLst>
              </p:cNvPr>
              <p:cNvSpPr txBox="1"/>
              <p:nvPr/>
            </p:nvSpPr>
            <p:spPr>
              <a:xfrm>
                <a:off x="8305150" y="3395614"/>
                <a:ext cx="727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6CDC08-A6E4-FD65-0EB7-E475306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50" y="3395614"/>
                <a:ext cx="727906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CB3EB7A1-CE4A-0001-EFB3-3EC1D988C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7042" y="4505547"/>
            <a:ext cx="544877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B38464B-2930-A547-B5F8-533C9DA55A05}"/>
              </a:ext>
            </a:extLst>
          </p:cNvPr>
          <p:cNvSpPr txBox="1">
            <a:spLocks/>
          </p:cNvSpPr>
          <p:nvPr/>
        </p:nvSpPr>
        <p:spPr>
          <a:xfrm>
            <a:off x="609461" y="112362"/>
            <a:ext cx="6413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Q-learning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6DB615-53F9-79D2-3DF2-FA87D4846D7F}"/>
                  </a:ext>
                </a:extLst>
              </p:cNvPr>
              <p:cNvSpPr txBox="1"/>
              <p:nvPr/>
            </p:nvSpPr>
            <p:spPr>
              <a:xfrm>
                <a:off x="3498716" y="5447490"/>
                <a:ext cx="4280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2-classification  {+1,-1}</a:t>
                </a:r>
                <a:endParaRPr lang="zh-CN" altLang="en-US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6DB615-53F9-79D2-3DF2-FA87D484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16" y="5447490"/>
                <a:ext cx="4280170" cy="523220"/>
              </a:xfrm>
              <a:prstGeom prst="rect">
                <a:avLst/>
              </a:prstGeom>
              <a:blipFill>
                <a:blip r:embed="rId2"/>
                <a:stretch>
                  <a:fillRect t="-12941" r="-997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16805E16-9C4D-DA52-513F-43DF3B8B91C5}"/>
              </a:ext>
            </a:extLst>
          </p:cNvPr>
          <p:cNvGrpSpPr/>
          <p:nvPr/>
        </p:nvGrpSpPr>
        <p:grpSpPr>
          <a:xfrm>
            <a:off x="767480" y="1831438"/>
            <a:ext cx="10507982" cy="3222539"/>
            <a:chOff x="144910" y="448592"/>
            <a:chExt cx="10507982" cy="3222539"/>
          </a:xfrm>
        </p:grpSpPr>
        <p:sp>
          <p:nvSpPr>
            <p:cNvPr id="12" name="Google Shape;5814;p102">
              <a:extLst>
                <a:ext uri="{FF2B5EF4-FFF2-40B4-BE49-F238E27FC236}">
                  <a16:creationId xmlns:a16="http://schemas.microsoft.com/office/drawing/2014/main" id="{9BA55C2E-4F54-1CE1-1EDD-F0E6DAFE68B9}"/>
                </a:ext>
              </a:extLst>
            </p:cNvPr>
            <p:cNvSpPr/>
            <p:nvPr/>
          </p:nvSpPr>
          <p:spPr>
            <a:xfrm>
              <a:off x="635637" y="2737072"/>
              <a:ext cx="895977" cy="472394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5815;p102">
              <a:extLst>
                <a:ext uri="{FF2B5EF4-FFF2-40B4-BE49-F238E27FC236}">
                  <a16:creationId xmlns:a16="http://schemas.microsoft.com/office/drawing/2014/main" id="{A3FB4C3E-59FE-52D7-8AB7-7F3ACB30DB1D}"/>
                </a:ext>
              </a:extLst>
            </p:cNvPr>
            <p:cNvSpPr/>
            <p:nvPr/>
          </p:nvSpPr>
          <p:spPr>
            <a:xfrm>
              <a:off x="2896172" y="1297427"/>
              <a:ext cx="895977" cy="472394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5x5 conv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5817;p102">
              <a:extLst>
                <a:ext uri="{FF2B5EF4-FFF2-40B4-BE49-F238E27FC236}">
                  <a16:creationId xmlns:a16="http://schemas.microsoft.com/office/drawing/2014/main" id="{502D2BB9-B8CD-F06B-4E4D-9284EAD815CE}"/>
                </a:ext>
              </a:extLst>
            </p:cNvPr>
            <p:cNvSpPr/>
            <p:nvPr/>
          </p:nvSpPr>
          <p:spPr>
            <a:xfrm>
              <a:off x="4629081" y="1282506"/>
              <a:ext cx="895977" cy="472394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ResNet101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5824;p102">
              <a:extLst>
                <a:ext uri="{FF2B5EF4-FFF2-40B4-BE49-F238E27FC236}">
                  <a16:creationId xmlns:a16="http://schemas.microsoft.com/office/drawing/2014/main" id="{B8B2B285-CE1E-53BA-5E2D-F295E80A44F7}"/>
                </a:ext>
              </a:extLst>
            </p:cNvPr>
            <p:cNvSpPr/>
            <p:nvPr/>
          </p:nvSpPr>
          <p:spPr>
            <a:xfrm>
              <a:off x="7322562" y="2739938"/>
              <a:ext cx="895977" cy="47239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5825;p102">
              <a:extLst>
                <a:ext uri="{FF2B5EF4-FFF2-40B4-BE49-F238E27FC236}">
                  <a16:creationId xmlns:a16="http://schemas.microsoft.com/office/drawing/2014/main" id="{C9CC57F0-A430-1D63-0802-0C877F1064AA}"/>
                </a:ext>
              </a:extLst>
            </p:cNvPr>
            <p:cNvSpPr/>
            <p:nvPr/>
          </p:nvSpPr>
          <p:spPr>
            <a:xfrm>
              <a:off x="9756915" y="1278098"/>
              <a:ext cx="895977" cy="472394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74B38FC-F7CD-A919-3D45-ABF9FA1577C7}"/>
                </a:ext>
              </a:extLst>
            </p:cNvPr>
            <p:cNvGrpSpPr/>
            <p:nvPr/>
          </p:nvGrpSpPr>
          <p:grpSpPr>
            <a:xfrm>
              <a:off x="6585345" y="448592"/>
              <a:ext cx="2422337" cy="2012526"/>
              <a:chOff x="5534656" y="1189062"/>
              <a:chExt cx="3520550" cy="2808288"/>
            </a:xfrm>
          </p:grpSpPr>
          <p:sp>
            <p:nvSpPr>
              <p:cNvPr id="27" name="Google Shape;3214;p51">
                <a:extLst>
                  <a:ext uri="{FF2B5EF4-FFF2-40B4-BE49-F238E27FC236}">
                    <a16:creationId xmlns:a16="http://schemas.microsoft.com/office/drawing/2014/main" id="{DFD3ED44-8755-3C6E-9BDD-6A8169A22209}"/>
                  </a:ext>
                </a:extLst>
              </p:cNvPr>
              <p:cNvSpPr/>
              <p:nvPr/>
            </p:nvSpPr>
            <p:spPr>
              <a:xfrm>
                <a:off x="5534656" y="224265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" name="Google Shape;3215;p51">
                <a:extLst>
                  <a:ext uri="{FF2B5EF4-FFF2-40B4-BE49-F238E27FC236}">
                    <a16:creationId xmlns:a16="http://schemas.microsoft.com/office/drawing/2014/main" id="{DCDEC4D0-DCBE-C9DC-AAE2-788D8DC944D6}"/>
                  </a:ext>
                </a:extLst>
              </p:cNvPr>
              <p:cNvSpPr/>
              <p:nvPr/>
            </p:nvSpPr>
            <p:spPr>
              <a:xfrm>
                <a:off x="5534656" y="3296237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9" name="Google Shape;3216;p51">
                <a:extLst>
                  <a:ext uri="{FF2B5EF4-FFF2-40B4-BE49-F238E27FC236}">
                    <a16:creationId xmlns:a16="http://schemas.microsoft.com/office/drawing/2014/main" id="{7496476B-0B89-75EF-1475-B1BCB45E411F}"/>
                  </a:ext>
                </a:extLst>
              </p:cNvPr>
              <p:cNvSpPr/>
              <p:nvPr/>
            </p:nvSpPr>
            <p:spPr>
              <a:xfrm>
                <a:off x="5534656" y="1189062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0" name="Google Shape;3221;p51">
                <a:extLst>
                  <a:ext uri="{FF2B5EF4-FFF2-40B4-BE49-F238E27FC236}">
                    <a16:creationId xmlns:a16="http://schemas.microsoft.com/office/drawing/2014/main" id="{66278C3C-6A30-AB56-B46C-052914436F78}"/>
                  </a:ext>
                </a:extLst>
              </p:cNvPr>
              <p:cNvSpPr/>
              <p:nvPr/>
            </p:nvSpPr>
            <p:spPr>
              <a:xfrm>
                <a:off x="6945656" y="2242662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1" name="Google Shape;3222;p51">
                <a:extLst>
                  <a:ext uri="{FF2B5EF4-FFF2-40B4-BE49-F238E27FC236}">
                    <a16:creationId xmlns:a16="http://schemas.microsoft.com/office/drawing/2014/main" id="{2A615146-7CC5-74F4-8534-02F12D141CFD}"/>
                  </a:ext>
                </a:extLst>
              </p:cNvPr>
              <p:cNvSpPr/>
              <p:nvPr/>
            </p:nvSpPr>
            <p:spPr>
              <a:xfrm>
                <a:off x="6945656" y="329625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32" name="Google Shape;3223;p51">
                <a:extLst>
                  <a:ext uri="{FF2B5EF4-FFF2-40B4-BE49-F238E27FC236}">
                    <a16:creationId xmlns:a16="http://schemas.microsoft.com/office/drawing/2014/main" id="{9A04CD33-C0CF-DE1F-B163-C420F5185210}"/>
                  </a:ext>
                </a:extLst>
              </p:cNvPr>
              <p:cNvSpPr/>
              <p:nvPr/>
            </p:nvSpPr>
            <p:spPr>
              <a:xfrm>
                <a:off x="6945656" y="1189075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3" name="Google Shape;3224;p51">
                <a:extLst>
                  <a:ext uri="{FF2B5EF4-FFF2-40B4-BE49-F238E27FC236}">
                    <a16:creationId xmlns:a16="http://schemas.microsoft.com/office/drawing/2014/main" id="{5C890F4F-6A28-6ED7-7E89-4E05C685C0FE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6266656" y="1539612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" name="Google Shape;3225;p51">
                <a:extLst>
                  <a:ext uri="{FF2B5EF4-FFF2-40B4-BE49-F238E27FC236}">
                    <a16:creationId xmlns:a16="http://schemas.microsoft.com/office/drawing/2014/main" id="{4E49DAD2-FBAA-3D02-771E-5C226BD56E81}"/>
                  </a:ext>
                </a:extLst>
              </p:cNvPr>
              <p:cNvCxnSpPr>
                <a:stCxn id="29" idx="6"/>
                <a:endCxn id="32" idx="2"/>
              </p:cNvCxnSpPr>
              <p:nvPr/>
            </p:nvCxnSpPr>
            <p:spPr>
              <a:xfrm>
                <a:off x="6266656" y="1539612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" name="Google Shape;3226;p51">
                <a:extLst>
                  <a:ext uri="{FF2B5EF4-FFF2-40B4-BE49-F238E27FC236}">
                    <a16:creationId xmlns:a16="http://schemas.microsoft.com/office/drawing/2014/main" id="{FEDFF5DC-944C-1447-B2F7-3C7D5A6E5038}"/>
                  </a:ext>
                </a:extLst>
              </p:cNvPr>
              <p:cNvCxnSpPr>
                <a:stCxn id="29" idx="6"/>
                <a:endCxn id="31" idx="2"/>
              </p:cNvCxnSpPr>
              <p:nvPr/>
            </p:nvCxnSpPr>
            <p:spPr>
              <a:xfrm>
                <a:off x="6266656" y="1539612"/>
                <a:ext cx="678900" cy="21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6" name="Google Shape;3227;p51">
                <a:extLst>
                  <a:ext uri="{FF2B5EF4-FFF2-40B4-BE49-F238E27FC236}">
                    <a16:creationId xmlns:a16="http://schemas.microsoft.com/office/drawing/2014/main" id="{A6E55AE3-A566-7470-4303-8FBAEDBC7E39}"/>
                  </a:ext>
                </a:extLst>
              </p:cNvPr>
              <p:cNvCxnSpPr>
                <a:stCxn id="27" idx="6"/>
                <a:endCxn id="32" idx="2"/>
              </p:cNvCxnSpPr>
              <p:nvPr/>
            </p:nvCxnSpPr>
            <p:spPr>
              <a:xfrm rot="10800000" flipH="1">
                <a:off x="6266656" y="1539600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" name="Google Shape;3228;p51">
                <a:extLst>
                  <a:ext uri="{FF2B5EF4-FFF2-40B4-BE49-F238E27FC236}">
                    <a16:creationId xmlns:a16="http://schemas.microsoft.com/office/drawing/2014/main" id="{2FF2BDA9-21A5-8C3A-3DDD-44710519F883}"/>
                  </a:ext>
                </a:extLst>
              </p:cNvPr>
              <p:cNvCxnSpPr>
                <a:stCxn id="27" idx="6"/>
                <a:endCxn id="30" idx="2"/>
              </p:cNvCxnSpPr>
              <p:nvPr/>
            </p:nvCxnSpPr>
            <p:spPr>
              <a:xfrm>
                <a:off x="6266656" y="2593200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" name="Google Shape;3229;p51">
                <a:extLst>
                  <a:ext uri="{FF2B5EF4-FFF2-40B4-BE49-F238E27FC236}">
                    <a16:creationId xmlns:a16="http://schemas.microsoft.com/office/drawing/2014/main" id="{B9D6BD0D-5D2F-D857-12C4-230177CF3078}"/>
                  </a:ext>
                </a:extLst>
              </p:cNvPr>
              <p:cNvCxnSpPr>
                <a:stCxn id="27" idx="6"/>
                <a:endCxn id="31" idx="2"/>
              </p:cNvCxnSpPr>
              <p:nvPr/>
            </p:nvCxnSpPr>
            <p:spPr>
              <a:xfrm>
                <a:off x="6266656" y="2593200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" name="Google Shape;3230;p51">
                <a:extLst>
                  <a:ext uri="{FF2B5EF4-FFF2-40B4-BE49-F238E27FC236}">
                    <a16:creationId xmlns:a16="http://schemas.microsoft.com/office/drawing/2014/main" id="{91F86322-0C2F-6371-3CEA-49298D6E8035}"/>
                  </a:ext>
                </a:extLst>
              </p:cNvPr>
              <p:cNvCxnSpPr>
                <a:stCxn id="28" idx="6"/>
                <a:endCxn id="32" idx="2"/>
              </p:cNvCxnSpPr>
              <p:nvPr/>
            </p:nvCxnSpPr>
            <p:spPr>
              <a:xfrm rot="10800000" flipH="1">
                <a:off x="6266656" y="1539587"/>
                <a:ext cx="678900" cy="21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0" name="Google Shape;3231;p51">
                <a:extLst>
                  <a:ext uri="{FF2B5EF4-FFF2-40B4-BE49-F238E27FC236}">
                    <a16:creationId xmlns:a16="http://schemas.microsoft.com/office/drawing/2014/main" id="{397BB45D-8CE1-BABD-83EA-3D32CC8436C1}"/>
                  </a:ext>
                </a:extLst>
              </p:cNvPr>
              <p:cNvCxnSpPr>
                <a:stCxn id="28" idx="6"/>
                <a:endCxn id="30" idx="2"/>
              </p:cNvCxnSpPr>
              <p:nvPr/>
            </p:nvCxnSpPr>
            <p:spPr>
              <a:xfrm rot="10800000" flipH="1">
                <a:off x="6266656" y="2593187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" name="Google Shape;3232;p51">
                <a:extLst>
                  <a:ext uri="{FF2B5EF4-FFF2-40B4-BE49-F238E27FC236}">
                    <a16:creationId xmlns:a16="http://schemas.microsoft.com/office/drawing/2014/main" id="{120B7658-B7BB-6EE1-B74B-7F2145DA008C}"/>
                  </a:ext>
                </a:extLst>
              </p:cNvPr>
              <p:cNvCxnSpPr>
                <a:stCxn id="28" idx="6"/>
                <a:endCxn id="31" idx="2"/>
              </p:cNvCxnSpPr>
              <p:nvPr/>
            </p:nvCxnSpPr>
            <p:spPr>
              <a:xfrm>
                <a:off x="6266656" y="3646787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" name="Google Shape;3233;p51">
                <a:extLst>
                  <a:ext uri="{FF2B5EF4-FFF2-40B4-BE49-F238E27FC236}">
                    <a16:creationId xmlns:a16="http://schemas.microsoft.com/office/drawing/2014/main" id="{3ADFA1DB-173A-2728-18BF-802BD5F24027}"/>
                  </a:ext>
                </a:extLst>
              </p:cNvPr>
              <p:cNvSpPr/>
              <p:nvPr/>
            </p:nvSpPr>
            <p:spPr>
              <a:xfrm>
                <a:off x="8323206" y="180300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43" name="Google Shape;3234;p51">
                <a:extLst>
                  <a:ext uri="{FF2B5EF4-FFF2-40B4-BE49-F238E27FC236}">
                    <a16:creationId xmlns:a16="http://schemas.microsoft.com/office/drawing/2014/main" id="{C20A1263-1DA7-ED99-FF99-06813428DF68}"/>
                  </a:ext>
                </a:extLst>
              </p:cNvPr>
              <p:cNvSpPr/>
              <p:nvPr/>
            </p:nvSpPr>
            <p:spPr>
              <a:xfrm>
                <a:off x="8323206" y="268230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4" name="Google Shape;3235;p51">
                <a:extLst>
                  <a:ext uri="{FF2B5EF4-FFF2-40B4-BE49-F238E27FC236}">
                    <a16:creationId xmlns:a16="http://schemas.microsoft.com/office/drawing/2014/main" id="{7D1FC43E-DB4C-4AE0-9E4C-40F49CCAB505}"/>
                  </a:ext>
                </a:extLst>
              </p:cNvPr>
              <p:cNvCxnSpPr>
                <a:stCxn id="32" idx="6"/>
                <a:endCxn id="42" idx="2"/>
              </p:cNvCxnSpPr>
              <p:nvPr/>
            </p:nvCxnSpPr>
            <p:spPr>
              <a:xfrm>
                <a:off x="7677656" y="1539625"/>
                <a:ext cx="645600" cy="6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" name="Google Shape;3236;p51">
                <a:extLst>
                  <a:ext uri="{FF2B5EF4-FFF2-40B4-BE49-F238E27FC236}">
                    <a16:creationId xmlns:a16="http://schemas.microsoft.com/office/drawing/2014/main" id="{1FE23C04-4E51-457F-80D5-FE944F08601D}"/>
                  </a:ext>
                </a:extLst>
              </p:cNvPr>
              <p:cNvCxnSpPr>
                <a:stCxn id="32" idx="6"/>
                <a:endCxn id="43" idx="2"/>
              </p:cNvCxnSpPr>
              <p:nvPr/>
            </p:nvCxnSpPr>
            <p:spPr>
              <a:xfrm>
                <a:off x="7677656" y="1539625"/>
                <a:ext cx="645600" cy="149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6" name="Google Shape;3237;p51">
                <a:extLst>
                  <a:ext uri="{FF2B5EF4-FFF2-40B4-BE49-F238E27FC236}">
                    <a16:creationId xmlns:a16="http://schemas.microsoft.com/office/drawing/2014/main" id="{FE1BE7A0-CC19-8727-3D9D-1E02D3889F5F}"/>
                  </a:ext>
                </a:extLst>
              </p:cNvPr>
              <p:cNvCxnSpPr>
                <a:stCxn id="30" idx="6"/>
                <a:endCxn id="42" idx="2"/>
              </p:cNvCxnSpPr>
              <p:nvPr/>
            </p:nvCxnSpPr>
            <p:spPr>
              <a:xfrm rot="10800000" flipH="1">
                <a:off x="7677656" y="2153412"/>
                <a:ext cx="645600" cy="43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7" name="Google Shape;3238;p51">
                <a:extLst>
                  <a:ext uri="{FF2B5EF4-FFF2-40B4-BE49-F238E27FC236}">
                    <a16:creationId xmlns:a16="http://schemas.microsoft.com/office/drawing/2014/main" id="{8CD7A6A7-7168-E01A-2546-929972CAC452}"/>
                  </a:ext>
                </a:extLst>
              </p:cNvPr>
              <p:cNvCxnSpPr>
                <a:stCxn id="30" idx="6"/>
                <a:endCxn id="43" idx="2"/>
              </p:cNvCxnSpPr>
              <p:nvPr/>
            </p:nvCxnSpPr>
            <p:spPr>
              <a:xfrm>
                <a:off x="7677656" y="2593212"/>
                <a:ext cx="645600" cy="43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" name="Google Shape;3239;p51">
                <a:extLst>
                  <a:ext uri="{FF2B5EF4-FFF2-40B4-BE49-F238E27FC236}">
                    <a16:creationId xmlns:a16="http://schemas.microsoft.com/office/drawing/2014/main" id="{DBAC9195-8D23-0AA5-04A7-C0C15AFBA1E4}"/>
                  </a:ext>
                </a:extLst>
              </p:cNvPr>
              <p:cNvCxnSpPr>
                <a:stCxn id="31" idx="6"/>
                <a:endCxn id="42" idx="2"/>
              </p:cNvCxnSpPr>
              <p:nvPr/>
            </p:nvCxnSpPr>
            <p:spPr>
              <a:xfrm rot="10800000" flipH="1">
                <a:off x="7677656" y="2153700"/>
                <a:ext cx="645600" cy="149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" name="Google Shape;3240;p51">
                <a:extLst>
                  <a:ext uri="{FF2B5EF4-FFF2-40B4-BE49-F238E27FC236}">
                    <a16:creationId xmlns:a16="http://schemas.microsoft.com/office/drawing/2014/main" id="{D65C0041-9F62-0E5E-C274-B0AAAA13C2AD}"/>
                  </a:ext>
                </a:extLst>
              </p:cNvPr>
              <p:cNvCxnSpPr>
                <a:stCxn id="31" idx="6"/>
                <a:endCxn id="43" idx="2"/>
              </p:cNvCxnSpPr>
              <p:nvPr/>
            </p:nvCxnSpPr>
            <p:spPr>
              <a:xfrm rot="10800000" flipH="1">
                <a:off x="7677656" y="3033000"/>
                <a:ext cx="645600" cy="6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266F501-D4BC-6CA3-C215-3ABB3DAFDFF2}"/>
                </a:ext>
              </a:extLst>
            </p:cNvPr>
            <p:cNvSpPr/>
            <p:nvPr/>
          </p:nvSpPr>
          <p:spPr>
            <a:xfrm>
              <a:off x="6483816" y="1847004"/>
              <a:ext cx="706704" cy="755042"/>
            </a:xfrm>
            <a:prstGeom prst="roundRect">
              <a:avLst>
                <a:gd name="adj" fmla="val 15592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30" dirty="0"/>
            </a:p>
          </p:txBody>
        </p:sp>
        <p:cxnSp>
          <p:nvCxnSpPr>
            <p:cNvPr id="19" name="Google Shape;3414;p56">
              <a:extLst>
                <a:ext uri="{FF2B5EF4-FFF2-40B4-BE49-F238E27FC236}">
                  <a16:creationId xmlns:a16="http://schemas.microsoft.com/office/drawing/2014/main" id="{1572570B-0C46-4930-D8C1-5F98EEB0ADB9}"/>
                </a:ext>
              </a:extLst>
            </p:cNvPr>
            <p:cNvCxnSpPr>
              <a:cxnSpLocks/>
            </p:cNvCxnSpPr>
            <p:nvPr/>
          </p:nvCxnSpPr>
          <p:spPr>
            <a:xfrm>
              <a:off x="5693998" y="1386812"/>
              <a:ext cx="616407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414;p56">
              <a:extLst>
                <a:ext uri="{FF2B5EF4-FFF2-40B4-BE49-F238E27FC236}">
                  <a16:creationId xmlns:a16="http://schemas.microsoft.com/office/drawing/2014/main" id="{531D93D8-8EDE-2BF1-7499-A5703FBD4B5C}"/>
                </a:ext>
              </a:extLst>
            </p:cNvPr>
            <p:cNvCxnSpPr>
              <a:cxnSpLocks/>
            </p:cNvCxnSpPr>
            <p:nvPr/>
          </p:nvCxnSpPr>
          <p:spPr>
            <a:xfrm>
              <a:off x="9112231" y="1458453"/>
              <a:ext cx="616407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8F1D532-FB09-9719-4C6E-901FF9E452FD}"/>
                </a:ext>
              </a:extLst>
            </p:cNvPr>
            <p:cNvSpPr/>
            <p:nvPr/>
          </p:nvSpPr>
          <p:spPr>
            <a:xfrm>
              <a:off x="8397724" y="604680"/>
              <a:ext cx="706704" cy="1605209"/>
            </a:xfrm>
            <a:prstGeom prst="roundRect">
              <a:avLst>
                <a:gd name="adj" fmla="val 15592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30" dirty="0"/>
            </a:p>
          </p:txBody>
        </p:sp>
        <p:cxnSp>
          <p:nvCxnSpPr>
            <p:cNvPr id="22" name="Google Shape;3414;p56">
              <a:extLst>
                <a:ext uri="{FF2B5EF4-FFF2-40B4-BE49-F238E27FC236}">
                  <a16:creationId xmlns:a16="http://schemas.microsoft.com/office/drawing/2014/main" id="{EF19F4A1-1B82-3DF4-C5FE-3D2F89D80E49}"/>
                </a:ext>
              </a:extLst>
            </p:cNvPr>
            <p:cNvCxnSpPr>
              <a:cxnSpLocks/>
            </p:cNvCxnSpPr>
            <p:nvPr/>
          </p:nvCxnSpPr>
          <p:spPr>
            <a:xfrm>
              <a:off x="3911994" y="1533624"/>
              <a:ext cx="616407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3414;p56">
              <a:extLst>
                <a:ext uri="{FF2B5EF4-FFF2-40B4-BE49-F238E27FC236}">
                  <a16:creationId xmlns:a16="http://schemas.microsoft.com/office/drawing/2014/main" id="{83B02F7F-1FB7-2786-C99A-FFA0F8BC5AE2}"/>
                </a:ext>
              </a:extLst>
            </p:cNvPr>
            <p:cNvCxnSpPr>
              <a:cxnSpLocks/>
            </p:cNvCxnSpPr>
            <p:nvPr/>
          </p:nvCxnSpPr>
          <p:spPr>
            <a:xfrm>
              <a:off x="2169343" y="1533624"/>
              <a:ext cx="616407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3414;p56">
              <a:extLst>
                <a:ext uri="{FF2B5EF4-FFF2-40B4-BE49-F238E27FC236}">
                  <a16:creationId xmlns:a16="http://schemas.microsoft.com/office/drawing/2014/main" id="{612B9351-B404-FAAD-C2FC-1105800F9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889" y="2602046"/>
              <a:ext cx="806511" cy="201539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CD8582-3CAF-105F-7AE8-F1EB6FFE8D07}"/>
                </a:ext>
              </a:extLst>
            </p:cNvPr>
            <p:cNvSpPr txBox="1"/>
            <p:nvPr/>
          </p:nvSpPr>
          <p:spPr>
            <a:xfrm>
              <a:off x="4697378" y="2747801"/>
              <a:ext cx="16130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Turn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white/black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(0/1)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3CA61F2-695F-CFA7-4681-B48A0C8F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10" y="516129"/>
              <a:ext cx="1877433" cy="1877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62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5633-A4D4-EA6A-F13E-EE69FCC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619B56-4FD2-D973-EFFB-B87C8E3A1687}"/>
              </a:ext>
            </a:extLst>
          </p:cNvPr>
          <p:cNvSpPr txBox="1"/>
          <p:nvPr/>
        </p:nvSpPr>
        <p:spPr>
          <a:xfrm>
            <a:off x="838200" y="1470582"/>
            <a:ext cx="180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Sente: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Gote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68F0F-90C4-41E4-983B-FF1D1E81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74" y="863758"/>
            <a:ext cx="7567316" cy="1508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A2D307-D240-3FDB-A03C-C4A44C72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74" y="2424689"/>
            <a:ext cx="7597798" cy="15546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1F1886-BE71-9F5B-A644-CC8D5597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874" y="4231834"/>
            <a:ext cx="3752518" cy="15546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675AC8-5AD6-A3CB-1AD0-E2B8F060A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32" y="4190276"/>
            <a:ext cx="3900389" cy="16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100A938-6CDC-351F-ED48-CEA6C48EE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4293" y="2986439"/>
            <a:ext cx="3123414" cy="885121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altLang="zh-CN" sz="6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</a:t>
            </a:r>
            <a:r>
              <a:rPr lang="en-US" altLang="zh-CN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71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  <a:endParaRPr lang="zh-CN" altLang="en-US" sz="71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BA55-4D85-51C7-D1DB-2954B17E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3" y="366758"/>
            <a:ext cx="5911392" cy="1294762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zh-CN" altLang="en-US" sz="6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5F242-3122-672F-3FAF-305F4269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4"/>
            <a:ext cx="5717918" cy="4367785"/>
          </a:xfrm>
        </p:spPr>
        <p:txBody>
          <a:bodyPr/>
          <a:lstStyle/>
          <a:p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8*8 grids</a:t>
            </a: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24 pieces (12 per side)</a:t>
            </a:r>
          </a:p>
          <a:p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5^32 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≈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10^22 states</a:t>
            </a:r>
            <a:endParaRPr lang="zh-CN" alt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59AAA2-6927-2D14-0ADA-9057F93B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60" y="793753"/>
            <a:ext cx="5119140" cy="50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CF349-2526-8319-D36D-EAFC44FC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E2E9D-8A5C-ADDD-412F-738AFBE5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8490" cy="410383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Greedy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Adversarial search (minimax, alpha-beta pruning)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Reinforcement learning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MCTS 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Q-learning</a:t>
            </a: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Approximate Q-learning</a:t>
            </a:r>
          </a:p>
        </p:txBody>
      </p:sp>
    </p:spTree>
    <p:extLst>
      <p:ext uri="{BB962C8B-B14F-4D97-AF65-F5344CB8AC3E}">
        <p14:creationId xmlns:p14="http://schemas.microsoft.com/office/powerpoint/2010/main" val="5474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0D2306-1906-9FCD-29C1-D2B34616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49" y="793753"/>
            <a:ext cx="5063324" cy="50791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9923FF6-C93E-9650-5D7C-A3F0539CBDCB}"/>
              </a:ext>
            </a:extLst>
          </p:cNvPr>
          <p:cNvSpPr txBox="1">
            <a:spLocks/>
          </p:cNvSpPr>
          <p:nvPr/>
        </p:nvSpPr>
        <p:spPr>
          <a:xfrm>
            <a:off x="838200" y="395926"/>
            <a:ext cx="5911392" cy="1294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EBFDCEF-D4FE-29C9-A053-938AC1D5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345"/>
          <a:stretch/>
        </p:blipFill>
        <p:spPr>
          <a:xfrm>
            <a:off x="249537" y="4817097"/>
            <a:ext cx="5690865" cy="45675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5805F4-B3F7-0DB3-C214-0F25BD22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0688"/>
            <a:ext cx="6189941" cy="26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7FEE-5188-BE42-8CA1-8AFFE982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B99C-D717-3BE4-53C4-0E84D239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Greedy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Adversarial search (minimax, alpha-beta pruning)</a:t>
            </a:r>
          </a:p>
          <a:p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08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7FEE-5188-BE42-8CA1-8AFFE982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 Tree Search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73A93D-4F68-D28B-E8C2-425E756F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43" y="2713817"/>
            <a:ext cx="4516390" cy="9401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1F08D6-241D-4F1F-8A14-94C5496ADA01}"/>
              </a:ext>
            </a:extLst>
          </p:cNvPr>
          <p:cNvSpPr txBox="1"/>
          <p:nvPr/>
        </p:nvSpPr>
        <p:spPr>
          <a:xfrm>
            <a:off x="2849895" y="1940642"/>
            <a:ext cx="90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UCT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566E18-606D-4C2F-13C2-F71EC2C5A7F0}"/>
              </a:ext>
            </a:extLst>
          </p:cNvPr>
          <p:cNvSpPr txBox="1"/>
          <p:nvPr/>
        </p:nvSpPr>
        <p:spPr>
          <a:xfrm>
            <a:off x="7443397" y="1940642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Exploitation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8FEC6E-91DC-E6B9-70DC-E5587019CFBA}"/>
              </a:ext>
            </a:extLst>
          </p:cNvPr>
          <p:cNvSpPr txBox="1"/>
          <p:nvPr/>
        </p:nvSpPr>
        <p:spPr>
          <a:xfrm>
            <a:off x="7443397" y="2922292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1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7FEE-5188-BE42-8CA1-8AFFE982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 Tree Search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69FC74-6475-D07B-6560-A8EE1FBA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53" y="1869594"/>
            <a:ext cx="7617494" cy="31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5633-A4D4-EA6A-F13E-EE69FCC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14AB832-DAD9-5EC4-62EF-503677A7B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83" y="4459280"/>
            <a:ext cx="6079025" cy="123882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B72F0C-DEFE-4AAD-7D5F-A65AAFE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3" y="3039122"/>
            <a:ext cx="7959265" cy="1238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BA5CCD-90AE-B4F1-76B7-2A87FFA9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531" y="88057"/>
            <a:ext cx="2673997" cy="2673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1E0931B-7DDE-D867-43E3-093794C1BBFC}"/>
              </a:ext>
            </a:extLst>
          </p:cNvPr>
          <p:cNvSpPr txBox="1"/>
          <p:nvPr/>
        </p:nvSpPr>
        <p:spPr>
          <a:xfrm>
            <a:off x="7171008" y="2685179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endParaRPr lang="zh-CN" altLang="en-US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B01D6D-8539-7FFE-05FC-598477CC7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92" y="3456625"/>
            <a:ext cx="2670658" cy="26739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D99A2A-A04B-C623-6FC0-85364D477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792" y="159964"/>
            <a:ext cx="2602090" cy="2602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DA353D-B5B0-C9D3-8687-CB6B681B02A9}"/>
              </a:ext>
            </a:extLst>
          </p:cNvPr>
          <p:cNvSpPr txBox="1"/>
          <p:nvPr/>
        </p:nvSpPr>
        <p:spPr>
          <a:xfrm>
            <a:off x="10254555" y="2727772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C6271C-CEED-D97B-3F2D-E3E4F4ED3328}"/>
              </a:ext>
            </a:extLst>
          </p:cNvPr>
          <p:cNvSpPr txBox="1"/>
          <p:nvPr/>
        </p:nvSpPr>
        <p:spPr>
          <a:xfrm>
            <a:off x="10320098" y="6109903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32139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5633-A4D4-EA6A-F13E-EE69FCC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6382085-101E-F8F8-F8E5-7248F757F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092018" cy="11626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=0.8, 0.9, 1.0, 1.1 ?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Unvisited Q-value </a:t>
                </a:r>
                <a:r>
                  <a:rPr lang="zh-CN" altLang="en-US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→</a:t>
                </a:r>
                <a:r>
                  <a:rPr lang="en-US" altLang="zh-CN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0</a:t>
                </a:r>
                <a:endParaRPr lang="zh-CN" altLang="en-US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6382085-101E-F8F8-F8E5-7248F757F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092018" cy="1162672"/>
              </a:xfrm>
              <a:blipFill>
                <a:blip r:embed="rId2"/>
                <a:stretch>
                  <a:fillRect l="-2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8EDDA61-6DD0-8A32-2352-815336BF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90" y="325061"/>
            <a:ext cx="5100165" cy="51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Draught</vt:lpstr>
      <vt:lpstr>Settings</vt:lpstr>
      <vt:lpstr>Implement methods</vt:lpstr>
      <vt:lpstr>PowerPoint 演示文稿</vt:lpstr>
      <vt:lpstr>Basic methods</vt:lpstr>
      <vt:lpstr>Monte-Carlo Tree Search</vt:lpstr>
      <vt:lpstr>Monte-Carlo Tree Search</vt:lpstr>
      <vt:lpstr>Q-learning</vt:lpstr>
      <vt:lpstr>Q-learning</vt:lpstr>
      <vt:lpstr>Approximate Q-learning</vt:lpstr>
      <vt:lpstr>PowerPoint 演示文稿</vt:lpstr>
      <vt:lpstr>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守琛 周</cp:lastModifiedBy>
  <cp:revision>29</cp:revision>
  <dcterms:created xsi:type="dcterms:W3CDTF">2024-01-11T10:33:57Z</dcterms:created>
  <dcterms:modified xsi:type="dcterms:W3CDTF">2024-01-26T12:10:01Z</dcterms:modified>
</cp:coreProperties>
</file>