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8" r:id="rId4"/>
    <p:sldId id="263" r:id="rId5"/>
    <p:sldId id="261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C17A-9F0C-38EA-8247-CCA42E31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51859-6FE9-3931-9722-C85AAC9F7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E1222-2BBE-9067-C3AA-D644448A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C36E5-84C0-00CF-93E5-A7322D89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47B0-D057-2F24-CF0C-78530F6B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5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AA06F-9E66-EDF4-2C71-1D6D7784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4D737-8B7A-A556-1645-A70935A0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D35D9-5830-AD5D-3469-EA7848A4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1CC39-DDBD-EC7B-9D68-8520CA2E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AEC9B-611B-51E8-767C-216144C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56931-1F6B-21B5-8EA8-952D35307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DCF45-EC22-BF82-8DB6-36A4A7DD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D970F-054B-BEC0-0A84-4A1CC668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DA8A4-86EA-116F-0001-E117B24B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0D6E4-3234-69C0-4DA7-4CC8369E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AC35-2677-3CA1-A205-151B3ED5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B7A77-E072-64BC-3027-9936FC4B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0B162-C6CD-AB60-D902-1E952EF2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7CFA-DB97-6FB5-01F4-D1796BD7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10D72-364C-EADA-C7DC-0360DD5F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98F6F-D007-0EA5-0D13-B615586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7376A-C895-BB4D-120F-E91120E0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1F251-A343-3B4C-0221-7A001FDD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FF525-6CB6-DA83-82CC-C40B6C3C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9E5F3-0D9F-5419-CFD3-8D3DC987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CFE7-8138-C835-1759-070B4ED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CEDA-C755-EE3E-99A7-ED6774A2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FF5A4-74FB-F9FC-C967-D4B6B398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91743-0699-3545-D28F-5719DCAD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25452-76F1-E71D-482F-4C578F6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5A36D-7C07-DAEB-70CD-A64BE69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CB537-0CA2-FBCA-6F6B-174B6AB9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DD1FD-1B9D-1E50-0B0C-EFAB389B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07D9E-FCF4-DFC9-1F44-54F80A625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DF843-1574-D04D-3ECB-2F33ABF59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49858-9125-1A5D-DA47-E93D01211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8EE3DF-3134-8B99-9ED8-38071A4E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180ADE-9ABC-1B0B-119D-32342E0C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D276FF-54E4-BD1D-935A-56795F27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9439-5A90-B265-F751-823A6293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6548D7-7BBC-B65F-19BD-4E06F4F5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00F0E-CE20-82EE-04B9-3468BA3E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AEDAD-577E-1249-0BB6-A3FC5E0E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19226-ECD8-8D84-D7D6-FCCED782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5020D-61AB-C33F-4D47-9D0C294A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A15F18-46A3-8307-9854-9FC9ED7B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5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42BFD-CE58-B5F2-5061-92B3856F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55BC7-4252-98DE-07E2-4340504E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34702-5CD1-6B41-F173-422136F1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02D8A-F0AD-D0FE-8548-38C87ED3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AD104-AEB9-0853-B67E-2A9D52DC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A1D79-368B-AB87-A6D7-98289372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0866-2E24-843D-6600-AAF83B1A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F4BA5-5428-3461-B0F5-0BCE5D569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40398-8E81-C1B7-97F8-7EF44298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936A7-C498-52E2-C3DA-AA4A11CF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4B97B-81E9-F39F-9EFC-C27292C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5B5EA-FAB8-DD03-06E4-0007BC3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D596A-E2D0-558D-D5B5-3AB7306A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154A0-F447-F5B8-DE41-8D2CC85F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E8031-24BA-9CE7-2AD8-A14A0E1F0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4348-8F04-4BF0-A4E5-B98F96E0E014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1A49F-E5F3-02C8-8C66-62FFCD5A0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79522-8091-3AF8-2B9C-C10A9C67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04BD-A381-4DA7-8FA9-570052F37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0B1D-FCD7-CB7F-125C-F19AD8B5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96" y="0"/>
            <a:ext cx="4054312" cy="155542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Draught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05632-9304-F374-0ACC-A2D7C5DE4029}"/>
              </a:ext>
            </a:extLst>
          </p:cNvPr>
          <p:cNvSpPr txBox="1"/>
          <p:nvPr/>
        </p:nvSpPr>
        <p:spPr>
          <a:xfrm>
            <a:off x="5015059" y="5646242"/>
            <a:ext cx="799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CS181 Final Project</a:t>
            </a:r>
          </a:p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周守琛 叶柯成 张郅睿 王鹏豪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3B7D20-474E-E9ED-9106-CC89463AD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9" b="17865"/>
          <a:stretch/>
        </p:blipFill>
        <p:spPr>
          <a:xfrm>
            <a:off x="1026727" y="1228719"/>
            <a:ext cx="7768481" cy="44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FBA55-4D85-51C7-D1DB-2954B17E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3" y="366758"/>
            <a:ext cx="5911392" cy="1294762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zh-CN" altLang="en-US" sz="6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5F242-3122-672F-3FAF-305F4269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4"/>
            <a:ext cx="5717918" cy="4367785"/>
          </a:xfrm>
        </p:spPr>
        <p:txBody>
          <a:bodyPr/>
          <a:lstStyle/>
          <a:p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8*8 grids</a:t>
            </a: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24 pieces (12 per side)</a:t>
            </a:r>
          </a:p>
          <a:p>
            <a:endParaRPr lang="zh-CN" alt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59AAA2-6927-2D14-0ADA-9057F93B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60" y="793753"/>
            <a:ext cx="5119140" cy="50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FBA55-4D85-51C7-D1DB-2954B17E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26"/>
            <a:ext cx="5911392" cy="1294762"/>
          </a:xfrm>
        </p:spPr>
        <p:txBody>
          <a:bodyPr/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E1F94D-9169-EAE0-365B-31DA175B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92" y="793753"/>
            <a:ext cx="5087108" cy="507914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89907E-7EC9-7DE4-0938-CD0D6CB820B6}"/>
              </a:ext>
            </a:extLst>
          </p:cNvPr>
          <p:cNvSpPr txBox="1">
            <a:spLocks/>
          </p:cNvSpPr>
          <p:nvPr/>
        </p:nvSpPr>
        <p:spPr>
          <a:xfrm>
            <a:off x="716437" y="1825624"/>
            <a:ext cx="5379563" cy="436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move forward diagonally,          no retreat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jumping to eat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eat the most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reaching the bottom line and      becoming king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0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5F242-3122-672F-3FAF-305F4269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87108" cy="4367785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becoming the king, there is no distance limitation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King can go forward and backward 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0D2306-1906-9FCD-29C1-D2B34616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49" y="793753"/>
            <a:ext cx="5063324" cy="50791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9923FF6-C93E-9650-5D7C-A3F0539CBDCB}"/>
              </a:ext>
            </a:extLst>
          </p:cNvPr>
          <p:cNvSpPr txBox="1">
            <a:spLocks/>
          </p:cNvSpPr>
          <p:nvPr/>
        </p:nvSpPr>
        <p:spPr>
          <a:xfrm>
            <a:off x="838200" y="395926"/>
            <a:ext cx="5911392" cy="1294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5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CF349-2526-8319-D36D-EAFC44FC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E2E9D-8A5C-ADDD-412F-738AFBE5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8490" cy="410383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Search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Adversarial search (minimax, alpha-beta pruning)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MCTS 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6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100A938-6CDC-351F-ED48-CEA6C48EE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4293" y="2986439"/>
            <a:ext cx="3123414" cy="885121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ct val="0"/>
              </a:spcBef>
            </a:pPr>
            <a:r>
              <a:rPr lang="en-US" altLang="zh-CN" sz="6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</a:t>
            </a:r>
            <a:r>
              <a:rPr lang="en-US" altLang="zh-CN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71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</a:t>
            </a:r>
            <a:endParaRPr lang="zh-CN" altLang="en-US" sz="71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3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Draught</vt:lpstr>
      <vt:lpstr>Settings</vt:lpstr>
      <vt:lpstr>Game Rules</vt:lpstr>
      <vt:lpstr>PowerPoint 演示文稿</vt:lpstr>
      <vt:lpstr>Implement methods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守琛 周</dc:creator>
  <cp:lastModifiedBy>守琛 周</cp:lastModifiedBy>
  <cp:revision>15</cp:revision>
  <dcterms:created xsi:type="dcterms:W3CDTF">2024-01-11T10:33:57Z</dcterms:created>
  <dcterms:modified xsi:type="dcterms:W3CDTF">2024-01-11T15:41:59Z</dcterms:modified>
</cp:coreProperties>
</file>