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0"/>
  </p:notesMasterIdLst>
  <p:sldIdLst>
    <p:sldId id="256" r:id="rId2"/>
    <p:sldId id="259" r:id="rId3"/>
    <p:sldId id="257" r:id="rId4"/>
    <p:sldId id="264" r:id="rId5"/>
    <p:sldId id="260" r:id="rId6"/>
    <p:sldId id="267" r:id="rId7"/>
    <p:sldId id="263" r:id="rId8"/>
    <p:sldId id="265" r:id="rId9"/>
  </p:sldIdLst>
  <p:sldSz cx="9144000" cy="5143500" type="screen16x9"/>
  <p:notesSz cx="6858000" cy="9144000"/>
  <p:custDataLst>
    <p:tags r:id="rId11"/>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EE07AF9-35C1-4A88-B5C5-3097A9898B1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477" autoAdjust="0"/>
  </p:normalViewPr>
  <p:slideViewPr>
    <p:cSldViewPr snapToGrid="0">
      <p:cViewPr>
        <p:scale>
          <a:sx n="75" d="100"/>
          <a:sy n="75" d="100"/>
        </p:scale>
        <p:origin x="946" y="3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1ad78f5150_0_4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1ad78f5150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d418644f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d418644f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a:buNone/>
              <a:tabLst/>
              <a:defRPr/>
            </a:pPr>
            <a:r>
              <a:rPr lang="zh-CN" altLang="zh-CN" sz="1800" kern="100" dirty="0">
                <a:solidFill>
                  <a:srgbClr val="374151"/>
                </a:solidFill>
                <a:effectLst/>
                <a:latin typeface="Segoe UI" panose="020B0502040204020203" pitchFamily="34" charset="0"/>
                <a:ea typeface="等线" panose="02010600030101010101" pitchFamily="2" charset="-122"/>
                <a:cs typeface="Segoe UI" panose="020B0502040204020203" pitchFamily="34" charset="0"/>
              </a:rPr>
              <a:t>蛋白质口袋</a:t>
            </a:r>
            <a:r>
              <a:rPr lang="en-US" altLang="zh-CN" sz="1800" kern="100" dirty="0">
                <a:solidFill>
                  <a:srgbClr val="374151"/>
                </a:solidFill>
                <a:effectLst/>
                <a:latin typeface="Segoe UI" panose="020B0502040204020203" pitchFamily="34" charset="0"/>
                <a:ea typeface="等线" panose="02010600030101010101" pitchFamily="2" charset="-122"/>
                <a:cs typeface="Times New Roman" panose="02020603050405020304" pitchFamily="18" charset="0"/>
              </a:rPr>
              <a:t>(protein pocket)</a:t>
            </a:r>
            <a:r>
              <a:rPr lang="zh-CN" altLang="zh-CN" sz="1800" kern="100" dirty="0">
                <a:solidFill>
                  <a:srgbClr val="374151"/>
                </a:solidFill>
                <a:effectLst/>
                <a:latin typeface="Segoe UI" panose="020B0502040204020203" pitchFamily="34" charset="0"/>
                <a:ea typeface="等线" panose="02010600030101010101" pitchFamily="2" charset="-122"/>
                <a:cs typeface="Segoe UI" panose="020B0502040204020203" pitchFamily="34" charset="0"/>
              </a:rPr>
              <a:t>用于描述蛋白质分子中特定的结构域，它能够与其他分子（例如配体）结合形成复合物。这个结合口袋通常是蛋白质分子的三维结构的一部分，具有特定的化学性质和几何构型，以便与特定类型的分子相互作用。研究其结构和性质对于理解蛋白质的功能以及开发药物设计等方面具有重要意义。</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11ad78f5150_0_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11ad78f5150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1ad78f5150_0_8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1ad78f5150_0_8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just"/>
            <a:r>
              <a:rPr lang="zh-CN" altLang="zh-CN" sz="1800" kern="100" dirty="0">
                <a:solidFill>
                  <a:srgbClr val="374151"/>
                </a:solidFill>
                <a:effectLst/>
                <a:latin typeface="Segoe UI" panose="020B0502040204020203" pitchFamily="34" charset="0"/>
                <a:ea typeface="等线" panose="02010600030101010101" pitchFamily="2" charset="-122"/>
                <a:cs typeface="Segoe UI" panose="020B0502040204020203" pitchFamily="34" charset="0"/>
              </a:rPr>
              <a:t>算法的第一部分是将分子表面转化成一系列表面函数。</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先前我们了解到，分子表面特征由几何特征和化学特征组成。那么我们如何学习分子表面的特征呢？以往的研究使用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GNN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在分子表面传播特征信息来编码在不同区域的特征。我们使用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MLP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（多重感知机）来编码几何和化学特征。接着使用一个滤波器以及一种与热扩散模型类似的方法，来传播特征信息。最后通过另一个</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MLP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处理几何和化学特征，以获得一组新特征。这些特征被认为是表面函数。</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11ad78f5150_0_5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11ad78f5150_0_5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just"/>
            <a:r>
              <a:rPr lang="zh-CN" altLang="zh-CN" sz="1800" kern="100" dirty="0">
                <a:solidFill>
                  <a:srgbClr val="374151"/>
                </a:solidFill>
                <a:effectLst/>
                <a:latin typeface="Segoe UI" panose="020B0502040204020203" pitchFamily="34" charset="0"/>
                <a:ea typeface="等线" panose="02010600030101010101" pitchFamily="2" charset="-122"/>
                <a:cs typeface="Segoe UI" panose="020B0502040204020203" pitchFamily="34" charset="0"/>
              </a:rPr>
              <a:t>第二部分，我们通过学习表面关联度来进行分子匹配。</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solidFill>
                  <a:srgbClr val="374151"/>
                </a:solidFill>
                <a:effectLst/>
                <a:latin typeface="Segoe UI" panose="020B0502040204020203" pitchFamily="34" charset="0"/>
                <a:ea typeface="等线" panose="02010600030101010101" pitchFamily="2" charset="-122"/>
                <a:cs typeface="Segoe UI" panose="020B0502040204020203" pitchFamily="34" charset="0"/>
              </a:rPr>
              <a:t>两个分子能相互作用源于它们有相似的几何化学特征，也就是表面函数。在获取表面函数后，我们使用</a:t>
            </a:r>
            <a:r>
              <a:rPr lang="en-US" altLang="zh-CN" sz="1800" kern="100" dirty="0">
                <a:solidFill>
                  <a:srgbClr val="374151"/>
                </a:solidFill>
                <a:effectLst/>
                <a:latin typeface="Segoe UI" panose="020B0502040204020203" pitchFamily="34" charset="0"/>
                <a:ea typeface="等线" panose="02010600030101010101" pitchFamily="2" charset="-122"/>
                <a:cs typeface="Times New Roman" panose="02020603050405020304" pitchFamily="18" charset="0"/>
              </a:rPr>
              <a:t>cross attention</a:t>
            </a:r>
            <a:r>
              <a:rPr lang="zh-CN" altLang="zh-CN" sz="1800" kern="100" dirty="0">
                <a:solidFill>
                  <a:srgbClr val="374151"/>
                </a:solidFill>
                <a:effectLst/>
                <a:latin typeface="Segoe UI" panose="020B0502040204020203" pitchFamily="34" charset="0"/>
                <a:ea typeface="等线" panose="02010600030101010101" pitchFamily="2" charset="-122"/>
                <a:cs typeface="Segoe UI" panose="020B0502040204020203" pitchFamily="34" charset="0"/>
              </a:rPr>
              <a:t>的方法来编码两个表面之间的关系，继而分类出两个表面上的不同结合位点，最后通过位点确认两个分子的结合方式。</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420196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11ad78f5150_0_6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g11ad78f5150_0_6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a:buNone/>
              <a:tabLst/>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MaSIF</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是一种基于卷积神经网络的模型。图上分别是考虑几何及化学特征、只考虑几何特征和只考虑化学特征的三种情况下对于测试集分类的准确率。我们希望能以此位基准来衡量我们之后工作的有效性。</a:t>
            </a: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11ad78f5150_0_9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11ad78f5150_0_9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440425" y="1132838"/>
            <a:ext cx="3990300" cy="22389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SzPts val="4800"/>
              <a:buNone/>
              <a:defRPr sz="5000" b="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4440425" y="3524013"/>
            <a:ext cx="3990300" cy="482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13" name="Google Shape;13;p2"/>
          <p:cNvPicPr preferRelativeResize="0"/>
          <p:nvPr/>
        </p:nvPicPr>
        <p:blipFill>
          <a:blip r:embed="rId2"/>
          <a:stretch>
            <a:fillRect/>
          </a:stretch>
        </p:blipFill>
        <p:spPr>
          <a:xfrm>
            <a:off x="7125"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9" name="Google Shape;19;p4"/>
          <p:cNvSpPr txBox="1">
            <a:spLocks noGrp="1"/>
          </p:cNvSpPr>
          <p:nvPr>
            <p:ph type="body" idx="1"/>
          </p:nvPr>
        </p:nvSpPr>
        <p:spPr>
          <a:xfrm>
            <a:off x="713250" y="1160825"/>
            <a:ext cx="77175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713250" y="539500"/>
            <a:ext cx="77175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3600"/>
              <a:buFont typeface="Indie Flower"/>
              <a:buNone/>
              <a:defRPr sz="3600" b="1">
                <a:solidFill>
                  <a:schemeClr val="lt1"/>
                </a:solidFill>
                <a:latin typeface="Indie Flower"/>
                <a:ea typeface="Indie Flower"/>
                <a:cs typeface="Indie Flower"/>
                <a:sym typeface="Indie Flower"/>
              </a:defRPr>
            </a:lvl1pPr>
            <a:lvl2pPr lvl="1">
              <a:spcBef>
                <a:spcPts val="0"/>
              </a:spcBef>
              <a:spcAft>
                <a:spcPts val="0"/>
              </a:spcAft>
              <a:buClr>
                <a:schemeClr val="lt1"/>
              </a:buClr>
              <a:buSzPts val="3600"/>
              <a:buFont typeface="Indie Flower"/>
              <a:buNone/>
              <a:defRPr sz="3600">
                <a:solidFill>
                  <a:schemeClr val="lt1"/>
                </a:solidFill>
                <a:latin typeface="Indie Flower"/>
                <a:ea typeface="Indie Flower"/>
                <a:cs typeface="Indie Flower"/>
                <a:sym typeface="Indie Flower"/>
              </a:defRPr>
            </a:lvl2pPr>
            <a:lvl3pPr lvl="2">
              <a:spcBef>
                <a:spcPts val="0"/>
              </a:spcBef>
              <a:spcAft>
                <a:spcPts val="0"/>
              </a:spcAft>
              <a:buClr>
                <a:schemeClr val="lt1"/>
              </a:buClr>
              <a:buSzPts val="3600"/>
              <a:buFont typeface="Indie Flower"/>
              <a:buNone/>
              <a:defRPr sz="3600">
                <a:solidFill>
                  <a:schemeClr val="lt1"/>
                </a:solidFill>
                <a:latin typeface="Indie Flower"/>
                <a:ea typeface="Indie Flower"/>
                <a:cs typeface="Indie Flower"/>
                <a:sym typeface="Indie Flower"/>
              </a:defRPr>
            </a:lvl3pPr>
            <a:lvl4pPr lvl="3">
              <a:spcBef>
                <a:spcPts val="0"/>
              </a:spcBef>
              <a:spcAft>
                <a:spcPts val="0"/>
              </a:spcAft>
              <a:buClr>
                <a:schemeClr val="lt1"/>
              </a:buClr>
              <a:buSzPts val="3600"/>
              <a:buFont typeface="Indie Flower"/>
              <a:buNone/>
              <a:defRPr sz="3600">
                <a:solidFill>
                  <a:schemeClr val="lt1"/>
                </a:solidFill>
                <a:latin typeface="Indie Flower"/>
                <a:ea typeface="Indie Flower"/>
                <a:cs typeface="Indie Flower"/>
                <a:sym typeface="Indie Flower"/>
              </a:defRPr>
            </a:lvl4pPr>
            <a:lvl5pPr lvl="4">
              <a:spcBef>
                <a:spcPts val="0"/>
              </a:spcBef>
              <a:spcAft>
                <a:spcPts val="0"/>
              </a:spcAft>
              <a:buClr>
                <a:schemeClr val="lt1"/>
              </a:buClr>
              <a:buSzPts val="3600"/>
              <a:buFont typeface="Indie Flower"/>
              <a:buNone/>
              <a:defRPr sz="3600">
                <a:solidFill>
                  <a:schemeClr val="lt1"/>
                </a:solidFill>
                <a:latin typeface="Indie Flower"/>
                <a:ea typeface="Indie Flower"/>
                <a:cs typeface="Indie Flower"/>
                <a:sym typeface="Indie Flower"/>
              </a:defRPr>
            </a:lvl5pPr>
            <a:lvl6pPr lvl="5">
              <a:spcBef>
                <a:spcPts val="0"/>
              </a:spcBef>
              <a:spcAft>
                <a:spcPts val="0"/>
              </a:spcAft>
              <a:buClr>
                <a:schemeClr val="lt1"/>
              </a:buClr>
              <a:buSzPts val="3600"/>
              <a:buFont typeface="Indie Flower"/>
              <a:buNone/>
              <a:defRPr sz="3600">
                <a:solidFill>
                  <a:schemeClr val="lt1"/>
                </a:solidFill>
                <a:latin typeface="Indie Flower"/>
                <a:ea typeface="Indie Flower"/>
                <a:cs typeface="Indie Flower"/>
                <a:sym typeface="Indie Flower"/>
              </a:defRPr>
            </a:lvl6pPr>
            <a:lvl7pPr lvl="6">
              <a:spcBef>
                <a:spcPts val="0"/>
              </a:spcBef>
              <a:spcAft>
                <a:spcPts val="0"/>
              </a:spcAft>
              <a:buClr>
                <a:schemeClr val="lt1"/>
              </a:buClr>
              <a:buSzPts val="3600"/>
              <a:buFont typeface="Indie Flower"/>
              <a:buNone/>
              <a:defRPr sz="3600">
                <a:solidFill>
                  <a:schemeClr val="lt1"/>
                </a:solidFill>
                <a:latin typeface="Indie Flower"/>
                <a:ea typeface="Indie Flower"/>
                <a:cs typeface="Indie Flower"/>
                <a:sym typeface="Indie Flower"/>
              </a:defRPr>
            </a:lvl7pPr>
            <a:lvl8pPr lvl="7">
              <a:spcBef>
                <a:spcPts val="0"/>
              </a:spcBef>
              <a:spcAft>
                <a:spcPts val="0"/>
              </a:spcAft>
              <a:buClr>
                <a:schemeClr val="lt1"/>
              </a:buClr>
              <a:buSzPts val="3600"/>
              <a:buFont typeface="Indie Flower"/>
              <a:buNone/>
              <a:defRPr sz="3600">
                <a:solidFill>
                  <a:schemeClr val="lt1"/>
                </a:solidFill>
                <a:latin typeface="Indie Flower"/>
                <a:ea typeface="Indie Flower"/>
                <a:cs typeface="Indie Flower"/>
                <a:sym typeface="Indie Flower"/>
              </a:defRPr>
            </a:lvl8pPr>
            <a:lvl9pPr lvl="8">
              <a:spcBef>
                <a:spcPts val="0"/>
              </a:spcBef>
              <a:spcAft>
                <a:spcPts val="0"/>
              </a:spcAft>
              <a:buClr>
                <a:schemeClr val="lt1"/>
              </a:buClr>
              <a:buSzPts val="3600"/>
              <a:buFont typeface="Indie Flower"/>
              <a:buNone/>
              <a:defRPr sz="3600">
                <a:solidFill>
                  <a:schemeClr val="lt1"/>
                </a:solidFill>
                <a:latin typeface="Indie Flower"/>
                <a:ea typeface="Indie Flower"/>
                <a:cs typeface="Indie Flower"/>
                <a:sym typeface="Indie Flower"/>
              </a:defRPr>
            </a:lvl9pPr>
          </a:lstStyle>
          <a:p>
            <a:endParaRPr/>
          </a:p>
        </p:txBody>
      </p:sp>
      <p:sp>
        <p:nvSpPr>
          <p:cNvPr id="7" name="Google Shape;7;p1"/>
          <p:cNvSpPr txBox="1">
            <a:spLocks noGrp="1"/>
          </p:cNvSpPr>
          <p:nvPr>
            <p:ph type="body" idx="1"/>
          </p:nvPr>
        </p:nvSpPr>
        <p:spPr>
          <a:xfrm>
            <a:off x="713250" y="116082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58"/>
        <p:cNvGrpSpPr/>
        <p:nvPr/>
      </p:nvGrpSpPr>
      <p:grpSpPr>
        <a:xfrm>
          <a:off x="0" y="0"/>
          <a:ext cx="0" cy="0"/>
          <a:chOff x="0" y="0"/>
          <a:chExt cx="0" cy="0"/>
        </a:xfrm>
      </p:grpSpPr>
      <p:sp>
        <p:nvSpPr>
          <p:cNvPr id="59" name="Google Shape;59;p15"/>
          <p:cNvSpPr txBox="1">
            <a:spLocks noGrp="1"/>
          </p:cNvSpPr>
          <p:nvPr>
            <p:ph type="ctrTitle"/>
          </p:nvPr>
        </p:nvSpPr>
        <p:spPr>
          <a:xfrm>
            <a:off x="4426147" y="227868"/>
            <a:ext cx="4323714" cy="1298241"/>
          </a:xfrm>
          <a:prstGeom prst="rect">
            <a:avLst/>
          </a:prstGeom>
        </p:spPr>
        <p:txBody>
          <a:bodyPr spcFirstLastPara="1" wrap="square" lIns="91425" tIns="91425" rIns="91425" bIns="91425" anchor="b" anchorCtr="0">
            <a:noAutofit/>
          </a:bodyPr>
          <a:lstStyle/>
          <a:p>
            <a:pPr marL="0" lvl="0" indent="8890" algn="l" rtl="0">
              <a:spcBef>
                <a:spcPts val="0"/>
              </a:spcBef>
              <a:spcAft>
                <a:spcPts val="0"/>
              </a:spcAft>
              <a:buNone/>
            </a:pPr>
            <a:r>
              <a:rPr lang="en-US" altLang="zh-CN" sz="4400" b="1" dirty="0">
                <a:solidFill>
                  <a:schemeClr val="tx1">
                    <a:lumMod val="50000"/>
                  </a:schemeClr>
                </a:solidFill>
                <a:latin typeface="Times New Roman" panose="02020603050405020304" pitchFamily="18" charset="0"/>
                <a:cs typeface="Times New Roman" panose="02020603050405020304" pitchFamily="18" charset="0"/>
              </a:rPr>
              <a:t>Protein Binding Site Prediction</a:t>
            </a:r>
            <a:endParaRPr sz="4400" b="1"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61" name="Google Shape;61;p15"/>
          <p:cNvSpPr/>
          <p:nvPr/>
        </p:nvSpPr>
        <p:spPr>
          <a:xfrm>
            <a:off x="1033537" y="1338866"/>
            <a:ext cx="2469" cy="2603"/>
          </a:xfrm>
          <a:custGeom>
            <a:avLst/>
            <a:gdLst/>
            <a:ahLst/>
            <a:cxnLst/>
            <a:rect l="l" t="t" r="r" b="b"/>
            <a:pathLst>
              <a:path w="37" h="39" extrusionOk="0">
                <a:moveTo>
                  <a:pt x="36" y="1"/>
                </a:moveTo>
                <a:cubicBezTo>
                  <a:pt x="36" y="1"/>
                  <a:pt x="36" y="1"/>
                  <a:pt x="36" y="1"/>
                </a:cubicBezTo>
                <a:lnTo>
                  <a:pt x="36" y="1"/>
                </a:lnTo>
                <a:cubicBezTo>
                  <a:pt x="36" y="1"/>
                  <a:pt x="36" y="1"/>
                  <a:pt x="36" y="1"/>
                </a:cubicBezTo>
                <a:close/>
                <a:moveTo>
                  <a:pt x="36" y="1"/>
                </a:moveTo>
                <a:cubicBezTo>
                  <a:pt x="35" y="2"/>
                  <a:pt x="34" y="3"/>
                  <a:pt x="32" y="5"/>
                </a:cubicBezTo>
                <a:lnTo>
                  <a:pt x="32" y="5"/>
                </a:lnTo>
                <a:cubicBezTo>
                  <a:pt x="34" y="4"/>
                  <a:pt x="35" y="3"/>
                  <a:pt x="36" y="2"/>
                </a:cubicBezTo>
                <a:cubicBezTo>
                  <a:pt x="35" y="2"/>
                  <a:pt x="35" y="2"/>
                  <a:pt x="36" y="1"/>
                </a:cubicBezTo>
                <a:close/>
                <a:moveTo>
                  <a:pt x="32" y="5"/>
                </a:moveTo>
                <a:cubicBezTo>
                  <a:pt x="20" y="14"/>
                  <a:pt x="9" y="26"/>
                  <a:pt x="1" y="38"/>
                </a:cubicBezTo>
                <a:cubicBezTo>
                  <a:pt x="19" y="20"/>
                  <a:pt x="28" y="10"/>
                  <a:pt x="32" y="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15"/>
          <p:cNvGrpSpPr/>
          <p:nvPr/>
        </p:nvGrpSpPr>
        <p:grpSpPr>
          <a:xfrm>
            <a:off x="713229" y="177567"/>
            <a:ext cx="1227529" cy="545960"/>
            <a:chOff x="1122627" y="147061"/>
            <a:chExt cx="1607765" cy="715075"/>
          </a:xfrm>
        </p:grpSpPr>
        <p:sp>
          <p:nvSpPr>
            <p:cNvPr id="63" name="Google Shape;63;p15"/>
            <p:cNvSpPr/>
            <p:nvPr/>
          </p:nvSpPr>
          <p:spPr>
            <a:xfrm>
              <a:off x="1907847" y="674447"/>
              <a:ext cx="223258" cy="177840"/>
            </a:xfrm>
            <a:custGeom>
              <a:avLst/>
              <a:gdLst/>
              <a:ahLst/>
              <a:cxnLst/>
              <a:rect l="l" t="t" r="r" b="b"/>
              <a:pathLst>
                <a:path w="2040" h="1625" extrusionOk="0">
                  <a:moveTo>
                    <a:pt x="1142" y="0"/>
                  </a:moveTo>
                  <a:cubicBezTo>
                    <a:pt x="934" y="0"/>
                    <a:pt x="723" y="64"/>
                    <a:pt x="569" y="181"/>
                  </a:cubicBezTo>
                  <a:cubicBezTo>
                    <a:pt x="0" y="610"/>
                    <a:pt x="273" y="1349"/>
                    <a:pt x="869" y="1573"/>
                  </a:cubicBezTo>
                  <a:cubicBezTo>
                    <a:pt x="962" y="1608"/>
                    <a:pt x="1052" y="1625"/>
                    <a:pt x="1137" y="1625"/>
                  </a:cubicBezTo>
                  <a:cubicBezTo>
                    <a:pt x="1675" y="1625"/>
                    <a:pt x="2040" y="983"/>
                    <a:pt x="1862" y="458"/>
                  </a:cubicBezTo>
                  <a:cubicBezTo>
                    <a:pt x="1758" y="142"/>
                    <a:pt x="1453" y="0"/>
                    <a:pt x="11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15"/>
            <p:cNvGrpSpPr/>
            <p:nvPr/>
          </p:nvGrpSpPr>
          <p:grpSpPr>
            <a:xfrm>
              <a:off x="1122627" y="147061"/>
              <a:ext cx="1607765" cy="715075"/>
              <a:chOff x="871002" y="472686"/>
              <a:chExt cx="1607765" cy="715075"/>
            </a:xfrm>
          </p:grpSpPr>
          <p:sp>
            <p:nvSpPr>
              <p:cNvPr id="65" name="Google Shape;65;p15"/>
              <p:cNvSpPr/>
              <p:nvPr/>
            </p:nvSpPr>
            <p:spPr>
              <a:xfrm>
                <a:off x="927362" y="841933"/>
                <a:ext cx="315625" cy="312889"/>
              </a:xfrm>
              <a:custGeom>
                <a:avLst/>
                <a:gdLst/>
                <a:ahLst/>
                <a:cxnLst/>
                <a:rect l="l" t="t" r="r" b="b"/>
                <a:pathLst>
                  <a:path w="2884" h="2859" extrusionOk="0">
                    <a:moveTo>
                      <a:pt x="1354" y="1"/>
                    </a:moveTo>
                    <a:cubicBezTo>
                      <a:pt x="1270" y="1"/>
                      <a:pt x="1186" y="9"/>
                      <a:pt x="1101" y="28"/>
                    </a:cubicBezTo>
                    <a:cubicBezTo>
                      <a:pt x="649" y="126"/>
                      <a:pt x="273" y="489"/>
                      <a:pt x="139" y="932"/>
                    </a:cubicBezTo>
                    <a:cubicBezTo>
                      <a:pt x="0" y="1375"/>
                      <a:pt x="99" y="1876"/>
                      <a:pt x="376" y="2248"/>
                    </a:cubicBezTo>
                    <a:cubicBezTo>
                      <a:pt x="649" y="2621"/>
                      <a:pt x="1107" y="2858"/>
                      <a:pt x="1568" y="2858"/>
                    </a:cubicBezTo>
                    <a:cubicBezTo>
                      <a:pt x="1644" y="2858"/>
                      <a:pt x="1720" y="2852"/>
                      <a:pt x="1795" y="2838"/>
                    </a:cubicBezTo>
                    <a:cubicBezTo>
                      <a:pt x="2323" y="2749"/>
                      <a:pt x="2784" y="2297"/>
                      <a:pt x="2847" y="1760"/>
                    </a:cubicBezTo>
                    <a:cubicBezTo>
                      <a:pt x="2884" y="1461"/>
                      <a:pt x="2805" y="1161"/>
                      <a:pt x="2698" y="877"/>
                    </a:cubicBezTo>
                    <a:lnTo>
                      <a:pt x="2698" y="877"/>
                    </a:lnTo>
                    <a:cubicBezTo>
                      <a:pt x="2710" y="900"/>
                      <a:pt x="2720" y="922"/>
                      <a:pt x="2731" y="945"/>
                    </a:cubicBezTo>
                    <a:lnTo>
                      <a:pt x="2628" y="699"/>
                    </a:lnTo>
                    <a:lnTo>
                      <a:pt x="2628" y="699"/>
                    </a:lnTo>
                    <a:cubicBezTo>
                      <a:pt x="2652" y="758"/>
                      <a:pt x="2676" y="817"/>
                      <a:pt x="2698" y="877"/>
                    </a:cubicBezTo>
                    <a:lnTo>
                      <a:pt x="2698" y="877"/>
                    </a:lnTo>
                    <a:cubicBezTo>
                      <a:pt x="2444" y="376"/>
                      <a:pt x="1909" y="1"/>
                      <a:pt x="13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1212449" y="481441"/>
                <a:ext cx="314531" cy="306432"/>
              </a:xfrm>
              <a:custGeom>
                <a:avLst/>
                <a:gdLst/>
                <a:ahLst/>
                <a:cxnLst/>
                <a:rect l="l" t="t" r="r" b="b"/>
                <a:pathLst>
                  <a:path w="2874" h="2800" extrusionOk="0">
                    <a:moveTo>
                      <a:pt x="1517" y="1"/>
                    </a:moveTo>
                    <a:cubicBezTo>
                      <a:pt x="1379" y="1"/>
                      <a:pt x="1240" y="26"/>
                      <a:pt x="1110" y="81"/>
                    </a:cubicBezTo>
                    <a:cubicBezTo>
                      <a:pt x="837" y="193"/>
                      <a:pt x="627" y="426"/>
                      <a:pt x="479" y="681"/>
                    </a:cubicBezTo>
                    <a:cubicBezTo>
                      <a:pt x="0" y="1500"/>
                      <a:pt x="251" y="2579"/>
                      <a:pt x="1253" y="2762"/>
                    </a:cubicBezTo>
                    <a:cubicBezTo>
                      <a:pt x="1371" y="2784"/>
                      <a:pt x="1490" y="2799"/>
                      <a:pt x="1609" y="2799"/>
                    </a:cubicBezTo>
                    <a:cubicBezTo>
                      <a:pt x="1662" y="2799"/>
                      <a:pt x="1716" y="2796"/>
                      <a:pt x="1768" y="2789"/>
                    </a:cubicBezTo>
                    <a:cubicBezTo>
                      <a:pt x="2167" y="2735"/>
                      <a:pt x="2520" y="2458"/>
                      <a:pt x="2695" y="2100"/>
                    </a:cubicBezTo>
                    <a:cubicBezTo>
                      <a:pt x="2869" y="1737"/>
                      <a:pt x="2874" y="1303"/>
                      <a:pt x="2735" y="927"/>
                    </a:cubicBezTo>
                    <a:cubicBezTo>
                      <a:pt x="2614" y="605"/>
                      <a:pt x="2395" y="318"/>
                      <a:pt x="2095" y="153"/>
                    </a:cubicBezTo>
                    <a:cubicBezTo>
                      <a:pt x="1920" y="55"/>
                      <a:pt x="1719" y="1"/>
                      <a:pt x="15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1794661" y="538568"/>
                <a:ext cx="208921" cy="193709"/>
              </a:xfrm>
              <a:custGeom>
                <a:avLst/>
                <a:gdLst/>
                <a:ahLst/>
                <a:cxnLst/>
                <a:rect l="l" t="t" r="r" b="b"/>
                <a:pathLst>
                  <a:path w="1909" h="1770" extrusionOk="0">
                    <a:moveTo>
                      <a:pt x="1024" y="1"/>
                    </a:moveTo>
                    <a:cubicBezTo>
                      <a:pt x="970" y="1"/>
                      <a:pt x="915" y="8"/>
                      <a:pt x="861" y="20"/>
                    </a:cubicBezTo>
                    <a:cubicBezTo>
                      <a:pt x="467" y="96"/>
                      <a:pt x="127" y="423"/>
                      <a:pt x="74" y="821"/>
                    </a:cubicBezTo>
                    <a:cubicBezTo>
                      <a:pt x="0" y="1401"/>
                      <a:pt x="505" y="1770"/>
                      <a:pt x="993" y="1770"/>
                    </a:cubicBezTo>
                    <a:cubicBezTo>
                      <a:pt x="1308" y="1770"/>
                      <a:pt x="1616" y="1616"/>
                      <a:pt x="1757" y="1264"/>
                    </a:cubicBezTo>
                    <a:cubicBezTo>
                      <a:pt x="1909" y="880"/>
                      <a:pt x="1757" y="414"/>
                      <a:pt x="1434" y="159"/>
                    </a:cubicBezTo>
                    <a:cubicBezTo>
                      <a:pt x="1349" y="92"/>
                      <a:pt x="1260" y="43"/>
                      <a:pt x="1157" y="16"/>
                    </a:cubicBezTo>
                    <a:cubicBezTo>
                      <a:pt x="1112" y="6"/>
                      <a:pt x="1068" y="1"/>
                      <a:pt x="10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2100432" y="762589"/>
                <a:ext cx="345502" cy="337513"/>
              </a:xfrm>
              <a:custGeom>
                <a:avLst/>
                <a:gdLst/>
                <a:ahLst/>
                <a:cxnLst/>
                <a:rect l="l" t="t" r="r" b="b"/>
                <a:pathLst>
                  <a:path w="3157" h="3084" extrusionOk="0">
                    <a:moveTo>
                      <a:pt x="1651" y="1"/>
                    </a:moveTo>
                    <a:cubicBezTo>
                      <a:pt x="1405" y="1"/>
                      <a:pt x="1157" y="67"/>
                      <a:pt x="945" y="193"/>
                    </a:cubicBezTo>
                    <a:cubicBezTo>
                      <a:pt x="305" y="574"/>
                      <a:pt x="1" y="1433"/>
                      <a:pt x="323" y="2122"/>
                    </a:cubicBezTo>
                    <a:cubicBezTo>
                      <a:pt x="431" y="2346"/>
                      <a:pt x="601" y="2543"/>
                      <a:pt x="789" y="2709"/>
                    </a:cubicBezTo>
                    <a:cubicBezTo>
                      <a:pt x="936" y="2847"/>
                      <a:pt x="1106" y="2973"/>
                      <a:pt x="1299" y="3035"/>
                    </a:cubicBezTo>
                    <a:cubicBezTo>
                      <a:pt x="1401" y="3069"/>
                      <a:pt x="1510" y="3084"/>
                      <a:pt x="1618" y="3084"/>
                    </a:cubicBezTo>
                    <a:cubicBezTo>
                      <a:pt x="1742" y="3084"/>
                      <a:pt x="1867" y="3064"/>
                      <a:pt x="1984" y="3031"/>
                    </a:cubicBezTo>
                    <a:cubicBezTo>
                      <a:pt x="2333" y="2932"/>
                      <a:pt x="2651" y="2713"/>
                      <a:pt x="2861" y="2418"/>
                    </a:cubicBezTo>
                    <a:cubicBezTo>
                      <a:pt x="3067" y="2118"/>
                      <a:pt x="3156" y="1742"/>
                      <a:pt x="3098" y="1384"/>
                    </a:cubicBezTo>
                    <a:cubicBezTo>
                      <a:pt x="3049" y="1111"/>
                      <a:pt x="2919" y="860"/>
                      <a:pt x="2758" y="632"/>
                    </a:cubicBezTo>
                    <a:cubicBezTo>
                      <a:pt x="2651" y="480"/>
                      <a:pt x="2525" y="332"/>
                      <a:pt x="2373" y="225"/>
                    </a:cubicBezTo>
                    <a:cubicBezTo>
                      <a:pt x="2165" y="73"/>
                      <a:pt x="1909" y="1"/>
                      <a:pt x="16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1154666" y="739060"/>
                <a:ext cx="138223" cy="149057"/>
              </a:xfrm>
              <a:custGeom>
                <a:avLst/>
                <a:gdLst/>
                <a:ahLst/>
                <a:cxnLst/>
                <a:rect l="l" t="t" r="r" b="b"/>
                <a:pathLst>
                  <a:path w="1263" h="1362" extrusionOk="0">
                    <a:moveTo>
                      <a:pt x="1079" y="1"/>
                    </a:moveTo>
                    <a:cubicBezTo>
                      <a:pt x="1012" y="202"/>
                      <a:pt x="819" y="323"/>
                      <a:pt x="671" y="475"/>
                    </a:cubicBezTo>
                    <a:cubicBezTo>
                      <a:pt x="528" y="614"/>
                      <a:pt x="425" y="784"/>
                      <a:pt x="300" y="936"/>
                    </a:cubicBezTo>
                    <a:cubicBezTo>
                      <a:pt x="139" y="1133"/>
                      <a:pt x="0" y="1178"/>
                      <a:pt x="246" y="1362"/>
                    </a:cubicBezTo>
                    <a:cubicBezTo>
                      <a:pt x="569" y="954"/>
                      <a:pt x="909" y="560"/>
                      <a:pt x="1262" y="175"/>
                    </a:cubicBezTo>
                    <a:cubicBezTo>
                      <a:pt x="1204" y="117"/>
                      <a:pt x="1141" y="59"/>
                      <a:pt x="10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1483309" y="733260"/>
                <a:ext cx="256308" cy="278306"/>
              </a:xfrm>
              <a:custGeom>
                <a:avLst/>
                <a:gdLst/>
                <a:ahLst/>
                <a:cxnLst/>
                <a:rect l="l" t="t" r="r" b="b"/>
                <a:pathLst>
                  <a:path w="2342" h="2543" extrusionOk="0">
                    <a:moveTo>
                      <a:pt x="130" y="0"/>
                    </a:moveTo>
                    <a:cubicBezTo>
                      <a:pt x="18" y="166"/>
                      <a:pt x="0" y="175"/>
                      <a:pt x="130" y="322"/>
                    </a:cubicBezTo>
                    <a:cubicBezTo>
                      <a:pt x="233" y="439"/>
                      <a:pt x="345" y="546"/>
                      <a:pt x="452" y="654"/>
                    </a:cubicBezTo>
                    <a:cubicBezTo>
                      <a:pt x="658" y="868"/>
                      <a:pt x="878" y="1079"/>
                      <a:pt x="1079" y="1303"/>
                    </a:cubicBezTo>
                    <a:cubicBezTo>
                      <a:pt x="1459" y="1697"/>
                      <a:pt x="1844" y="2095"/>
                      <a:pt x="2158" y="2542"/>
                    </a:cubicBezTo>
                    <a:cubicBezTo>
                      <a:pt x="2202" y="2489"/>
                      <a:pt x="2270" y="2457"/>
                      <a:pt x="2341" y="2453"/>
                    </a:cubicBezTo>
                    <a:cubicBezTo>
                      <a:pt x="1603" y="1634"/>
                      <a:pt x="869" y="819"/>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1779668" y="724395"/>
                <a:ext cx="93681" cy="270973"/>
              </a:xfrm>
              <a:custGeom>
                <a:avLst/>
                <a:gdLst/>
                <a:ahLst/>
                <a:cxnLst/>
                <a:rect l="l" t="t" r="r" b="b"/>
                <a:pathLst>
                  <a:path w="856" h="2476" extrusionOk="0">
                    <a:moveTo>
                      <a:pt x="672" y="1"/>
                    </a:moveTo>
                    <a:cubicBezTo>
                      <a:pt x="721" y="95"/>
                      <a:pt x="546" y="484"/>
                      <a:pt x="515" y="600"/>
                    </a:cubicBezTo>
                    <a:cubicBezTo>
                      <a:pt x="461" y="811"/>
                      <a:pt x="403" y="1026"/>
                      <a:pt x="349" y="1240"/>
                    </a:cubicBezTo>
                    <a:cubicBezTo>
                      <a:pt x="291" y="1455"/>
                      <a:pt x="237" y="1666"/>
                      <a:pt x="179" y="1880"/>
                    </a:cubicBezTo>
                    <a:cubicBezTo>
                      <a:pt x="152" y="1983"/>
                      <a:pt x="0" y="2333"/>
                      <a:pt x="76" y="2426"/>
                    </a:cubicBezTo>
                    <a:cubicBezTo>
                      <a:pt x="103" y="2461"/>
                      <a:pt x="127" y="2475"/>
                      <a:pt x="149" y="2475"/>
                    </a:cubicBezTo>
                    <a:cubicBezTo>
                      <a:pt x="257" y="2475"/>
                      <a:pt x="313" y="2132"/>
                      <a:pt x="331" y="2068"/>
                    </a:cubicBezTo>
                    <a:cubicBezTo>
                      <a:pt x="390" y="1854"/>
                      <a:pt x="443" y="1639"/>
                      <a:pt x="502" y="1424"/>
                    </a:cubicBezTo>
                    <a:cubicBezTo>
                      <a:pt x="618" y="999"/>
                      <a:pt x="730" y="569"/>
                      <a:pt x="846" y="139"/>
                    </a:cubicBezTo>
                    <a:cubicBezTo>
                      <a:pt x="851" y="121"/>
                      <a:pt x="855" y="99"/>
                      <a:pt x="846" y="81"/>
                    </a:cubicBezTo>
                    <a:cubicBezTo>
                      <a:pt x="824" y="18"/>
                      <a:pt x="703" y="59"/>
                      <a:pt x="6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1857041" y="959032"/>
                <a:ext cx="272943" cy="112395"/>
              </a:xfrm>
              <a:custGeom>
                <a:avLst/>
                <a:gdLst/>
                <a:ahLst/>
                <a:cxnLst/>
                <a:rect l="l" t="t" r="r" b="b"/>
                <a:pathLst>
                  <a:path w="2494" h="1027" extrusionOk="0">
                    <a:moveTo>
                      <a:pt x="2435" y="1"/>
                    </a:moveTo>
                    <a:cubicBezTo>
                      <a:pt x="1836" y="247"/>
                      <a:pt x="1227" y="457"/>
                      <a:pt x="605" y="632"/>
                    </a:cubicBezTo>
                    <a:cubicBezTo>
                      <a:pt x="493" y="658"/>
                      <a:pt x="121" y="752"/>
                      <a:pt x="72" y="846"/>
                    </a:cubicBezTo>
                    <a:cubicBezTo>
                      <a:pt x="1" y="982"/>
                      <a:pt x="35" y="1027"/>
                      <a:pt x="115" y="1027"/>
                    </a:cubicBezTo>
                    <a:cubicBezTo>
                      <a:pt x="264" y="1027"/>
                      <a:pt x="570" y="867"/>
                      <a:pt x="623" y="846"/>
                    </a:cubicBezTo>
                    <a:cubicBezTo>
                      <a:pt x="1245" y="627"/>
                      <a:pt x="1867" y="408"/>
                      <a:pt x="2493" y="211"/>
                    </a:cubicBezTo>
                    <a:cubicBezTo>
                      <a:pt x="2453" y="148"/>
                      <a:pt x="2435" y="72"/>
                      <a:pt x="24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871002" y="831645"/>
                <a:ext cx="412917" cy="334558"/>
              </a:xfrm>
              <a:custGeom>
                <a:avLst/>
                <a:gdLst/>
                <a:ahLst/>
                <a:cxnLst/>
                <a:rect l="l" t="t" r="r" b="b"/>
                <a:pathLst>
                  <a:path w="3773" h="3057" extrusionOk="0">
                    <a:moveTo>
                      <a:pt x="1842" y="193"/>
                    </a:moveTo>
                    <a:cubicBezTo>
                      <a:pt x="2337" y="193"/>
                      <a:pt x="2851" y="509"/>
                      <a:pt x="3089" y="981"/>
                    </a:cubicBezTo>
                    <a:cubicBezTo>
                      <a:pt x="3501" y="1796"/>
                      <a:pt x="3187" y="2722"/>
                      <a:pt x="2203" y="2847"/>
                    </a:cubicBezTo>
                    <a:cubicBezTo>
                      <a:pt x="2146" y="2855"/>
                      <a:pt x="2091" y="2858"/>
                      <a:pt x="2037" y="2858"/>
                    </a:cubicBezTo>
                    <a:cubicBezTo>
                      <a:pt x="969" y="2858"/>
                      <a:pt x="354" y="1519"/>
                      <a:pt x="972" y="650"/>
                    </a:cubicBezTo>
                    <a:cubicBezTo>
                      <a:pt x="1198" y="330"/>
                      <a:pt x="1516" y="193"/>
                      <a:pt x="1842" y="193"/>
                    </a:cubicBezTo>
                    <a:close/>
                    <a:moveTo>
                      <a:pt x="1800" y="0"/>
                    </a:moveTo>
                    <a:cubicBezTo>
                      <a:pt x="1621" y="0"/>
                      <a:pt x="1443" y="40"/>
                      <a:pt x="1276" y="131"/>
                    </a:cubicBezTo>
                    <a:cubicBezTo>
                      <a:pt x="1" y="815"/>
                      <a:pt x="453" y="2910"/>
                      <a:pt x="1894" y="3049"/>
                    </a:cubicBezTo>
                    <a:cubicBezTo>
                      <a:pt x="1945" y="3054"/>
                      <a:pt x="1996" y="3056"/>
                      <a:pt x="2047" y="3056"/>
                    </a:cubicBezTo>
                    <a:cubicBezTo>
                      <a:pt x="3011" y="3056"/>
                      <a:pt x="3773" y="2182"/>
                      <a:pt x="3416" y="1191"/>
                    </a:cubicBezTo>
                    <a:cubicBezTo>
                      <a:pt x="3192" y="582"/>
                      <a:pt x="2483" y="0"/>
                      <a:pt x="1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1187060" y="472686"/>
                <a:ext cx="344298" cy="327335"/>
              </a:xfrm>
              <a:custGeom>
                <a:avLst/>
                <a:gdLst/>
                <a:ahLst/>
                <a:cxnLst/>
                <a:rect l="l" t="t" r="r" b="b"/>
                <a:pathLst>
                  <a:path w="3146" h="2991" extrusionOk="0">
                    <a:moveTo>
                      <a:pt x="1731" y="143"/>
                    </a:moveTo>
                    <a:cubicBezTo>
                      <a:pt x="2068" y="143"/>
                      <a:pt x="2388" y="356"/>
                      <a:pt x="2618" y="613"/>
                    </a:cubicBezTo>
                    <a:cubicBezTo>
                      <a:pt x="2945" y="976"/>
                      <a:pt x="3048" y="1365"/>
                      <a:pt x="2940" y="1822"/>
                    </a:cubicBezTo>
                    <a:cubicBezTo>
                      <a:pt x="2842" y="2247"/>
                      <a:pt x="2604" y="2605"/>
                      <a:pt x="2170" y="2744"/>
                    </a:cubicBezTo>
                    <a:cubicBezTo>
                      <a:pt x="2019" y="2792"/>
                      <a:pt x="1877" y="2814"/>
                      <a:pt x="1745" y="2814"/>
                    </a:cubicBezTo>
                    <a:cubicBezTo>
                      <a:pt x="473" y="2814"/>
                      <a:pt x="125" y="753"/>
                      <a:pt x="1423" y="206"/>
                    </a:cubicBezTo>
                    <a:cubicBezTo>
                      <a:pt x="1526" y="162"/>
                      <a:pt x="1629" y="143"/>
                      <a:pt x="1731" y="143"/>
                    </a:cubicBezTo>
                    <a:close/>
                    <a:moveTo>
                      <a:pt x="1822" y="0"/>
                    </a:moveTo>
                    <a:cubicBezTo>
                      <a:pt x="856" y="0"/>
                      <a:pt x="1" y="1203"/>
                      <a:pt x="581" y="2274"/>
                    </a:cubicBezTo>
                    <a:cubicBezTo>
                      <a:pt x="847" y="2764"/>
                      <a:pt x="1317" y="2991"/>
                      <a:pt x="1784" y="2991"/>
                    </a:cubicBezTo>
                    <a:cubicBezTo>
                      <a:pt x="2466" y="2991"/>
                      <a:pt x="3139" y="2505"/>
                      <a:pt x="3142" y="1652"/>
                    </a:cubicBezTo>
                    <a:cubicBezTo>
                      <a:pt x="3146" y="1056"/>
                      <a:pt x="2810" y="278"/>
                      <a:pt x="2211" y="67"/>
                    </a:cubicBezTo>
                    <a:cubicBezTo>
                      <a:pt x="2081" y="21"/>
                      <a:pt x="1951" y="0"/>
                      <a:pt x="1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1645387" y="984750"/>
                <a:ext cx="252150" cy="203011"/>
              </a:xfrm>
              <a:custGeom>
                <a:avLst/>
                <a:gdLst/>
                <a:ahLst/>
                <a:cxnLst/>
                <a:rect l="l" t="t" r="r" b="b"/>
                <a:pathLst>
                  <a:path w="2304" h="1855" extrusionOk="0">
                    <a:moveTo>
                      <a:pt x="1259" y="171"/>
                    </a:moveTo>
                    <a:cubicBezTo>
                      <a:pt x="1310" y="171"/>
                      <a:pt x="1362" y="176"/>
                      <a:pt x="1415" y="186"/>
                    </a:cubicBezTo>
                    <a:cubicBezTo>
                      <a:pt x="2303" y="354"/>
                      <a:pt x="1963" y="1707"/>
                      <a:pt x="1230" y="1707"/>
                    </a:cubicBezTo>
                    <a:cubicBezTo>
                      <a:pt x="1062" y="1707"/>
                      <a:pt x="872" y="1636"/>
                      <a:pt x="672" y="1462"/>
                    </a:cubicBezTo>
                    <a:cubicBezTo>
                      <a:pt x="120" y="984"/>
                      <a:pt x="600" y="171"/>
                      <a:pt x="1259" y="171"/>
                    </a:cubicBezTo>
                    <a:close/>
                    <a:moveTo>
                      <a:pt x="1173" y="1"/>
                    </a:moveTo>
                    <a:cubicBezTo>
                      <a:pt x="871" y="1"/>
                      <a:pt x="563" y="162"/>
                      <a:pt x="359" y="526"/>
                    </a:cubicBezTo>
                    <a:cubicBezTo>
                      <a:pt x="1" y="1170"/>
                      <a:pt x="550" y="1854"/>
                      <a:pt x="1229" y="1854"/>
                    </a:cubicBezTo>
                    <a:cubicBezTo>
                      <a:pt x="1296" y="1854"/>
                      <a:pt x="1364" y="1847"/>
                      <a:pt x="1433" y="1833"/>
                    </a:cubicBezTo>
                    <a:cubicBezTo>
                      <a:pt x="2006" y="1717"/>
                      <a:pt x="2257" y="1032"/>
                      <a:pt x="2006" y="535"/>
                    </a:cubicBezTo>
                    <a:cubicBezTo>
                      <a:pt x="1837" y="199"/>
                      <a:pt x="1509" y="1"/>
                      <a:pt x="1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1737753" y="530251"/>
                <a:ext cx="315078" cy="213408"/>
              </a:xfrm>
              <a:custGeom>
                <a:avLst/>
                <a:gdLst/>
                <a:ahLst/>
                <a:cxnLst/>
                <a:rect l="l" t="t" r="r" b="b"/>
                <a:pathLst>
                  <a:path w="2879" h="1950" extrusionOk="0">
                    <a:moveTo>
                      <a:pt x="1497" y="154"/>
                    </a:moveTo>
                    <a:cubicBezTo>
                      <a:pt x="1699" y="154"/>
                      <a:pt x="1904" y="251"/>
                      <a:pt x="2071" y="490"/>
                    </a:cubicBezTo>
                    <a:cubicBezTo>
                      <a:pt x="2375" y="924"/>
                      <a:pt x="2285" y="1546"/>
                      <a:pt x="1807" y="1721"/>
                    </a:cubicBezTo>
                    <a:cubicBezTo>
                      <a:pt x="1713" y="1755"/>
                      <a:pt x="1616" y="1771"/>
                      <a:pt x="1521" y="1771"/>
                    </a:cubicBezTo>
                    <a:cubicBezTo>
                      <a:pt x="962" y="1771"/>
                      <a:pt x="435" y="1234"/>
                      <a:pt x="737" y="665"/>
                    </a:cubicBezTo>
                    <a:cubicBezTo>
                      <a:pt x="888" y="378"/>
                      <a:pt x="1189" y="154"/>
                      <a:pt x="1497" y="154"/>
                    </a:cubicBezTo>
                    <a:close/>
                    <a:moveTo>
                      <a:pt x="1690" y="0"/>
                    </a:moveTo>
                    <a:cubicBezTo>
                      <a:pt x="1675" y="0"/>
                      <a:pt x="1660" y="1"/>
                      <a:pt x="1645" y="2"/>
                    </a:cubicBezTo>
                    <a:cubicBezTo>
                      <a:pt x="0" y="131"/>
                      <a:pt x="297" y="1950"/>
                      <a:pt x="1485" y="1950"/>
                    </a:cubicBezTo>
                    <a:cubicBezTo>
                      <a:pt x="1574" y="1950"/>
                      <a:pt x="1668" y="1940"/>
                      <a:pt x="1766" y="1918"/>
                    </a:cubicBezTo>
                    <a:cubicBezTo>
                      <a:pt x="2879" y="1672"/>
                      <a:pt x="2505" y="0"/>
                      <a:pt x="16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2058298" y="748034"/>
                <a:ext cx="420468" cy="363231"/>
              </a:xfrm>
              <a:custGeom>
                <a:avLst/>
                <a:gdLst/>
                <a:ahLst/>
                <a:cxnLst/>
                <a:rect l="l" t="t" r="r" b="b"/>
                <a:pathLst>
                  <a:path w="3842" h="3319" extrusionOk="0">
                    <a:moveTo>
                      <a:pt x="1944" y="154"/>
                    </a:moveTo>
                    <a:cubicBezTo>
                      <a:pt x="1968" y="154"/>
                      <a:pt x="1991" y="156"/>
                      <a:pt x="2011" y="161"/>
                    </a:cubicBezTo>
                    <a:cubicBezTo>
                      <a:pt x="3394" y="460"/>
                      <a:pt x="3841" y="1933"/>
                      <a:pt x="2986" y="2752"/>
                    </a:cubicBezTo>
                    <a:cubicBezTo>
                      <a:pt x="2737" y="2991"/>
                      <a:pt x="2422" y="3101"/>
                      <a:pt x="2106" y="3101"/>
                    </a:cubicBezTo>
                    <a:cubicBezTo>
                      <a:pt x="1340" y="3101"/>
                      <a:pt x="567" y="2456"/>
                      <a:pt x="704" y="1445"/>
                    </a:cubicBezTo>
                    <a:cubicBezTo>
                      <a:pt x="817" y="644"/>
                      <a:pt x="1586" y="154"/>
                      <a:pt x="1944" y="154"/>
                    </a:cubicBezTo>
                    <a:close/>
                    <a:moveTo>
                      <a:pt x="1948" y="0"/>
                    </a:moveTo>
                    <a:cubicBezTo>
                      <a:pt x="1854" y="0"/>
                      <a:pt x="1762" y="12"/>
                      <a:pt x="1675" y="40"/>
                    </a:cubicBezTo>
                    <a:cubicBezTo>
                      <a:pt x="1312" y="156"/>
                      <a:pt x="1013" y="393"/>
                      <a:pt x="798" y="707"/>
                    </a:cubicBezTo>
                    <a:cubicBezTo>
                      <a:pt x="1" y="1865"/>
                      <a:pt x="886" y="3318"/>
                      <a:pt x="2091" y="3318"/>
                    </a:cubicBezTo>
                    <a:cubicBezTo>
                      <a:pt x="2288" y="3318"/>
                      <a:pt x="2492" y="3280"/>
                      <a:pt x="2700" y="3195"/>
                    </a:cubicBezTo>
                    <a:cubicBezTo>
                      <a:pt x="3358" y="2922"/>
                      <a:pt x="3734" y="2170"/>
                      <a:pt x="3631" y="1476"/>
                    </a:cubicBezTo>
                    <a:cubicBezTo>
                      <a:pt x="3568" y="1033"/>
                      <a:pt x="3322" y="622"/>
                      <a:pt x="2955" y="362"/>
                    </a:cubicBezTo>
                    <a:cubicBezTo>
                      <a:pt x="2687" y="171"/>
                      <a:pt x="2301" y="0"/>
                      <a:pt x="19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15"/>
            <p:cNvSpPr/>
            <p:nvPr/>
          </p:nvSpPr>
          <p:spPr>
            <a:xfrm>
              <a:off x="1991129" y="760794"/>
              <a:ext cx="109" cy="1094"/>
            </a:xfrm>
            <a:custGeom>
              <a:avLst/>
              <a:gdLst/>
              <a:ahLst/>
              <a:cxnLst/>
              <a:rect l="l" t="t" r="r" b="b"/>
              <a:pathLst>
                <a:path w="1" h="10" extrusionOk="0">
                  <a:moveTo>
                    <a:pt x="0" y="0"/>
                  </a:moveTo>
                  <a:cubicBezTo>
                    <a:pt x="0" y="5"/>
                    <a:pt x="0" y="9"/>
                    <a:pt x="0" y="9"/>
                  </a:cubicBezTo>
                  <a:cubicBezTo>
                    <a:pt x="0" y="5"/>
                    <a:pt x="0" y="5"/>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79;p15"/>
          <p:cNvGrpSpPr/>
          <p:nvPr/>
        </p:nvGrpSpPr>
        <p:grpSpPr>
          <a:xfrm rot="2700000">
            <a:off x="3698980" y="4283278"/>
            <a:ext cx="610925" cy="622253"/>
            <a:chOff x="-1095605" y="757446"/>
            <a:chExt cx="708296" cy="721428"/>
          </a:xfrm>
        </p:grpSpPr>
        <p:sp>
          <p:nvSpPr>
            <p:cNvPr id="80" name="Google Shape;80;p15"/>
            <p:cNvSpPr/>
            <p:nvPr/>
          </p:nvSpPr>
          <p:spPr>
            <a:xfrm>
              <a:off x="-624473" y="764559"/>
              <a:ext cx="198086" cy="173244"/>
            </a:xfrm>
            <a:custGeom>
              <a:avLst/>
              <a:gdLst/>
              <a:ahLst/>
              <a:cxnLst/>
              <a:rect l="l" t="t" r="r" b="b"/>
              <a:pathLst>
                <a:path w="1810" h="1583" extrusionOk="0">
                  <a:moveTo>
                    <a:pt x="947" y="0"/>
                  </a:moveTo>
                  <a:cubicBezTo>
                    <a:pt x="759" y="0"/>
                    <a:pt x="570" y="58"/>
                    <a:pt x="408" y="157"/>
                  </a:cubicBezTo>
                  <a:cubicBezTo>
                    <a:pt x="305" y="220"/>
                    <a:pt x="216" y="296"/>
                    <a:pt x="149" y="394"/>
                  </a:cubicBezTo>
                  <a:cubicBezTo>
                    <a:pt x="19" y="587"/>
                    <a:pt x="1" y="842"/>
                    <a:pt x="86" y="1061"/>
                  </a:cubicBezTo>
                  <a:cubicBezTo>
                    <a:pt x="221" y="1409"/>
                    <a:pt x="510" y="1583"/>
                    <a:pt x="823" y="1583"/>
                  </a:cubicBezTo>
                  <a:cubicBezTo>
                    <a:pt x="1018" y="1583"/>
                    <a:pt x="1221" y="1515"/>
                    <a:pt x="1402" y="1379"/>
                  </a:cubicBezTo>
                  <a:cubicBezTo>
                    <a:pt x="1666" y="1182"/>
                    <a:pt x="1809" y="820"/>
                    <a:pt x="1702" y="506"/>
                  </a:cubicBezTo>
                  <a:cubicBezTo>
                    <a:pt x="1617" y="265"/>
                    <a:pt x="1393" y="81"/>
                    <a:pt x="1147" y="23"/>
                  </a:cubicBezTo>
                  <a:cubicBezTo>
                    <a:pt x="1081" y="8"/>
                    <a:pt x="1014" y="0"/>
                    <a:pt x="9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1062336" y="978512"/>
              <a:ext cx="208812" cy="180467"/>
            </a:xfrm>
            <a:custGeom>
              <a:avLst/>
              <a:gdLst/>
              <a:ahLst/>
              <a:cxnLst/>
              <a:rect l="l" t="t" r="r" b="b"/>
              <a:pathLst>
                <a:path w="1908" h="1649" extrusionOk="0">
                  <a:moveTo>
                    <a:pt x="1080" y="0"/>
                  </a:moveTo>
                  <a:cubicBezTo>
                    <a:pt x="766" y="0"/>
                    <a:pt x="445" y="137"/>
                    <a:pt x="251" y="382"/>
                  </a:cubicBezTo>
                  <a:cubicBezTo>
                    <a:pt x="45" y="646"/>
                    <a:pt x="0" y="1035"/>
                    <a:pt x="166" y="1326"/>
                  </a:cubicBezTo>
                  <a:cubicBezTo>
                    <a:pt x="233" y="1438"/>
                    <a:pt x="327" y="1537"/>
                    <a:pt x="448" y="1590"/>
                  </a:cubicBezTo>
                  <a:cubicBezTo>
                    <a:pt x="547" y="1635"/>
                    <a:pt x="654" y="1649"/>
                    <a:pt x="761" y="1649"/>
                  </a:cubicBezTo>
                  <a:cubicBezTo>
                    <a:pt x="1160" y="1640"/>
                    <a:pt x="1567" y="1394"/>
                    <a:pt x="1755" y="1040"/>
                  </a:cubicBezTo>
                  <a:cubicBezTo>
                    <a:pt x="1907" y="749"/>
                    <a:pt x="1751" y="257"/>
                    <a:pt x="1469" y="87"/>
                  </a:cubicBezTo>
                  <a:cubicBezTo>
                    <a:pt x="1370" y="28"/>
                    <a:pt x="1254" y="6"/>
                    <a:pt x="1137" y="2"/>
                  </a:cubicBezTo>
                  <a:cubicBezTo>
                    <a:pt x="1118" y="1"/>
                    <a:pt x="1099" y="0"/>
                    <a:pt x="10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738618" y="1005215"/>
              <a:ext cx="237266" cy="208155"/>
            </a:xfrm>
            <a:custGeom>
              <a:avLst/>
              <a:gdLst/>
              <a:ahLst/>
              <a:cxnLst/>
              <a:rect l="l" t="t" r="r" b="b"/>
              <a:pathLst>
                <a:path w="2168" h="1902" extrusionOk="0">
                  <a:moveTo>
                    <a:pt x="1192" y="1"/>
                  </a:moveTo>
                  <a:cubicBezTo>
                    <a:pt x="1025" y="1"/>
                    <a:pt x="857" y="44"/>
                    <a:pt x="713" y="129"/>
                  </a:cubicBezTo>
                  <a:cubicBezTo>
                    <a:pt x="632" y="174"/>
                    <a:pt x="560" y="232"/>
                    <a:pt x="489" y="290"/>
                  </a:cubicBezTo>
                  <a:cubicBezTo>
                    <a:pt x="135" y="577"/>
                    <a:pt x="1" y="1078"/>
                    <a:pt x="265" y="1476"/>
                  </a:cubicBezTo>
                  <a:cubicBezTo>
                    <a:pt x="442" y="1746"/>
                    <a:pt x="770" y="1902"/>
                    <a:pt x="1093" y="1902"/>
                  </a:cubicBezTo>
                  <a:cubicBezTo>
                    <a:pt x="1097" y="1902"/>
                    <a:pt x="1102" y="1902"/>
                    <a:pt x="1107" y="1901"/>
                  </a:cubicBezTo>
                  <a:cubicBezTo>
                    <a:pt x="1420" y="1897"/>
                    <a:pt x="1867" y="1758"/>
                    <a:pt x="2051" y="1485"/>
                  </a:cubicBezTo>
                  <a:cubicBezTo>
                    <a:pt x="2140" y="1351"/>
                    <a:pt x="2167" y="1181"/>
                    <a:pt x="2158" y="1020"/>
                  </a:cubicBezTo>
                  <a:cubicBezTo>
                    <a:pt x="2131" y="595"/>
                    <a:pt x="1966" y="250"/>
                    <a:pt x="1559" y="75"/>
                  </a:cubicBezTo>
                  <a:cubicBezTo>
                    <a:pt x="1523" y="57"/>
                    <a:pt x="1487" y="44"/>
                    <a:pt x="1447" y="35"/>
                  </a:cubicBezTo>
                  <a:cubicBezTo>
                    <a:pt x="1364" y="12"/>
                    <a:pt x="1278" y="1"/>
                    <a:pt x="11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643516" y="1282533"/>
              <a:ext cx="193599" cy="180904"/>
            </a:xfrm>
            <a:custGeom>
              <a:avLst/>
              <a:gdLst/>
              <a:ahLst/>
              <a:cxnLst/>
              <a:rect l="l" t="t" r="r" b="b"/>
              <a:pathLst>
                <a:path w="1769" h="1653" extrusionOk="0">
                  <a:moveTo>
                    <a:pt x="903" y="1"/>
                  </a:moveTo>
                  <a:cubicBezTo>
                    <a:pt x="836" y="1"/>
                    <a:pt x="772" y="11"/>
                    <a:pt x="712" y="34"/>
                  </a:cubicBezTo>
                  <a:cubicBezTo>
                    <a:pt x="582" y="84"/>
                    <a:pt x="466" y="173"/>
                    <a:pt x="358" y="267"/>
                  </a:cubicBezTo>
                  <a:cubicBezTo>
                    <a:pt x="260" y="357"/>
                    <a:pt x="166" y="451"/>
                    <a:pt x="112" y="563"/>
                  </a:cubicBezTo>
                  <a:cubicBezTo>
                    <a:pt x="0" y="782"/>
                    <a:pt x="36" y="1055"/>
                    <a:pt x="166" y="1261"/>
                  </a:cubicBezTo>
                  <a:cubicBezTo>
                    <a:pt x="326" y="1504"/>
                    <a:pt x="618" y="1653"/>
                    <a:pt x="908" y="1653"/>
                  </a:cubicBezTo>
                  <a:cubicBezTo>
                    <a:pt x="991" y="1653"/>
                    <a:pt x="1075" y="1640"/>
                    <a:pt x="1155" y="1614"/>
                  </a:cubicBezTo>
                  <a:cubicBezTo>
                    <a:pt x="1513" y="1498"/>
                    <a:pt x="1768" y="1122"/>
                    <a:pt x="1746" y="751"/>
                  </a:cubicBezTo>
                  <a:cubicBezTo>
                    <a:pt x="1741" y="657"/>
                    <a:pt x="1719" y="563"/>
                    <a:pt x="1674" y="477"/>
                  </a:cubicBezTo>
                  <a:cubicBezTo>
                    <a:pt x="1546" y="224"/>
                    <a:pt x="1206" y="1"/>
                    <a:pt x="9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1095605" y="757446"/>
              <a:ext cx="708296" cy="721428"/>
            </a:xfrm>
            <a:custGeom>
              <a:avLst/>
              <a:gdLst/>
              <a:ahLst/>
              <a:cxnLst/>
              <a:rect l="l" t="t" r="r" b="b"/>
              <a:pathLst>
                <a:path w="6472" h="6592" extrusionOk="0">
                  <a:moveTo>
                    <a:pt x="5186" y="157"/>
                  </a:moveTo>
                  <a:cubicBezTo>
                    <a:pt x="5809" y="157"/>
                    <a:pt x="6255" y="811"/>
                    <a:pt x="5783" y="1328"/>
                  </a:cubicBezTo>
                  <a:cubicBezTo>
                    <a:pt x="5632" y="1488"/>
                    <a:pt x="5410" y="1562"/>
                    <a:pt x="5189" y="1562"/>
                  </a:cubicBezTo>
                  <a:cubicBezTo>
                    <a:pt x="4916" y="1562"/>
                    <a:pt x="4645" y="1450"/>
                    <a:pt x="4512" y="1247"/>
                  </a:cubicBezTo>
                  <a:cubicBezTo>
                    <a:pt x="4225" y="813"/>
                    <a:pt x="4516" y="280"/>
                    <a:pt x="4995" y="178"/>
                  </a:cubicBezTo>
                  <a:cubicBezTo>
                    <a:pt x="5060" y="164"/>
                    <a:pt x="5124" y="157"/>
                    <a:pt x="5186" y="157"/>
                  </a:cubicBezTo>
                  <a:close/>
                  <a:moveTo>
                    <a:pt x="1303" y="2110"/>
                  </a:moveTo>
                  <a:cubicBezTo>
                    <a:pt x="2561" y="2110"/>
                    <a:pt x="1905" y="3648"/>
                    <a:pt x="1140" y="3648"/>
                  </a:cubicBezTo>
                  <a:cubicBezTo>
                    <a:pt x="985" y="3648"/>
                    <a:pt x="825" y="3584"/>
                    <a:pt x="676" y="3431"/>
                  </a:cubicBezTo>
                  <a:cubicBezTo>
                    <a:pt x="202" y="2944"/>
                    <a:pt x="586" y="2138"/>
                    <a:pt x="1240" y="2111"/>
                  </a:cubicBezTo>
                  <a:cubicBezTo>
                    <a:pt x="1262" y="2110"/>
                    <a:pt x="1283" y="2110"/>
                    <a:pt x="1303" y="2110"/>
                  </a:cubicBezTo>
                  <a:close/>
                  <a:moveTo>
                    <a:pt x="4407" y="2349"/>
                  </a:moveTo>
                  <a:cubicBezTo>
                    <a:pt x="5028" y="2349"/>
                    <a:pt x="5543" y="3055"/>
                    <a:pt x="5259" y="3619"/>
                  </a:cubicBezTo>
                  <a:cubicBezTo>
                    <a:pt x="5067" y="4000"/>
                    <a:pt x="4592" y="4067"/>
                    <a:pt x="4579" y="4080"/>
                  </a:cubicBezTo>
                  <a:cubicBezTo>
                    <a:pt x="4480" y="4103"/>
                    <a:pt x="4387" y="4113"/>
                    <a:pt x="4300" y="4113"/>
                  </a:cubicBezTo>
                  <a:cubicBezTo>
                    <a:pt x="3347" y="4113"/>
                    <a:pt x="3122" y="2881"/>
                    <a:pt x="4033" y="2438"/>
                  </a:cubicBezTo>
                  <a:cubicBezTo>
                    <a:pt x="4158" y="2377"/>
                    <a:pt x="4284" y="2349"/>
                    <a:pt x="4407" y="2349"/>
                  </a:cubicBezTo>
                  <a:close/>
                  <a:moveTo>
                    <a:pt x="4958" y="4901"/>
                  </a:moveTo>
                  <a:cubicBezTo>
                    <a:pt x="5521" y="4901"/>
                    <a:pt x="5913" y="5445"/>
                    <a:pt x="5658" y="5978"/>
                  </a:cubicBezTo>
                  <a:cubicBezTo>
                    <a:pt x="5513" y="6275"/>
                    <a:pt x="5274" y="6395"/>
                    <a:pt x="5034" y="6395"/>
                  </a:cubicBezTo>
                  <a:cubicBezTo>
                    <a:pt x="4398" y="6395"/>
                    <a:pt x="3754" y="5549"/>
                    <a:pt x="4843" y="4908"/>
                  </a:cubicBezTo>
                  <a:cubicBezTo>
                    <a:pt x="4882" y="4903"/>
                    <a:pt x="4921" y="4901"/>
                    <a:pt x="4958" y="4901"/>
                  </a:cubicBezTo>
                  <a:close/>
                  <a:moveTo>
                    <a:pt x="5202" y="0"/>
                  </a:moveTo>
                  <a:cubicBezTo>
                    <a:pt x="5159" y="0"/>
                    <a:pt x="5116" y="3"/>
                    <a:pt x="5071" y="7"/>
                  </a:cubicBezTo>
                  <a:cubicBezTo>
                    <a:pt x="4158" y="101"/>
                    <a:pt x="3948" y="1270"/>
                    <a:pt x="4731" y="1646"/>
                  </a:cubicBezTo>
                  <a:cubicBezTo>
                    <a:pt x="4861" y="1708"/>
                    <a:pt x="4713" y="1686"/>
                    <a:pt x="4637" y="2196"/>
                  </a:cubicBezTo>
                  <a:cubicBezTo>
                    <a:pt x="4562" y="2179"/>
                    <a:pt x="4488" y="2171"/>
                    <a:pt x="4415" y="2171"/>
                  </a:cubicBezTo>
                  <a:cubicBezTo>
                    <a:pt x="3860" y="2171"/>
                    <a:pt x="3381" y="2638"/>
                    <a:pt x="3321" y="3105"/>
                  </a:cubicBezTo>
                  <a:cubicBezTo>
                    <a:pt x="3223" y="3064"/>
                    <a:pt x="3250" y="3096"/>
                    <a:pt x="2757" y="2993"/>
                  </a:cubicBezTo>
                  <a:cubicBezTo>
                    <a:pt x="2005" y="2836"/>
                    <a:pt x="2234" y="2939"/>
                    <a:pt x="2184" y="2666"/>
                  </a:cubicBezTo>
                  <a:cubicBezTo>
                    <a:pt x="2122" y="2304"/>
                    <a:pt x="1822" y="2039"/>
                    <a:pt x="1495" y="1954"/>
                  </a:cubicBezTo>
                  <a:cubicBezTo>
                    <a:pt x="1408" y="1932"/>
                    <a:pt x="1322" y="1921"/>
                    <a:pt x="1240" y="1921"/>
                  </a:cubicBezTo>
                  <a:cubicBezTo>
                    <a:pt x="506" y="1921"/>
                    <a:pt x="1" y="2757"/>
                    <a:pt x="403" y="3409"/>
                  </a:cubicBezTo>
                  <a:cubicBezTo>
                    <a:pt x="574" y="3686"/>
                    <a:pt x="847" y="3822"/>
                    <a:pt x="1132" y="3822"/>
                  </a:cubicBezTo>
                  <a:cubicBezTo>
                    <a:pt x="1437" y="3822"/>
                    <a:pt x="1756" y="3666"/>
                    <a:pt x="1978" y="3355"/>
                  </a:cubicBezTo>
                  <a:cubicBezTo>
                    <a:pt x="2164" y="3096"/>
                    <a:pt x="2119" y="2999"/>
                    <a:pt x="2192" y="2999"/>
                  </a:cubicBezTo>
                  <a:cubicBezTo>
                    <a:pt x="2248" y="2999"/>
                    <a:pt x="2373" y="3055"/>
                    <a:pt x="2721" y="3141"/>
                  </a:cubicBezTo>
                  <a:cubicBezTo>
                    <a:pt x="2807" y="3162"/>
                    <a:pt x="3193" y="3257"/>
                    <a:pt x="3304" y="3257"/>
                  </a:cubicBezTo>
                  <a:cubicBezTo>
                    <a:pt x="3309" y="3257"/>
                    <a:pt x="3313" y="3257"/>
                    <a:pt x="3317" y="3257"/>
                  </a:cubicBezTo>
                  <a:cubicBezTo>
                    <a:pt x="3353" y="3709"/>
                    <a:pt x="3478" y="4036"/>
                    <a:pt x="3921" y="4206"/>
                  </a:cubicBezTo>
                  <a:cubicBezTo>
                    <a:pt x="4094" y="4272"/>
                    <a:pt x="4218" y="4292"/>
                    <a:pt x="4310" y="4292"/>
                  </a:cubicBezTo>
                  <a:cubicBezTo>
                    <a:pt x="4438" y="4292"/>
                    <a:pt x="4500" y="4253"/>
                    <a:pt x="4538" y="4253"/>
                  </a:cubicBezTo>
                  <a:cubicBezTo>
                    <a:pt x="4593" y="4253"/>
                    <a:pt x="4597" y="4335"/>
                    <a:pt x="4677" y="4734"/>
                  </a:cubicBezTo>
                  <a:cubicBezTo>
                    <a:pt x="4619" y="4774"/>
                    <a:pt x="4574" y="4814"/>
                    <a:pt x="4601" y="4877"/>
                  </a:cubicBezTo>
                  <a:cubicBezTo>
                    <a:pt x="4373" y="4980"/>
                    <a:pt x="4140" y="5267"/>
                    <a:pt x="4100" y="5598"/>
                  </a:cubicBezTo>
                  <a:cubicBezTo>
                    <a:pt x="4027" y="6164"/>
                    <a:pt x="4532" y="6592"/>
                    <a:pt x="5042" y="6592"/>
                  </a:cubicBezTo>
                  <a:cubicBezTo>
                    <a:pt x="5282" y="6592"/>
                    <a:pt x="5524" y="6497"/>
                    <a:pt x="5707" y="6278"/>
                  </a:cubicBezTo>
                  <a:cubicBezTo>
                    <a:pt x="6141" y="5759"/>
                    <a:pt x="5993" y="4985"/>
                    <a:pt x="5313" y="4743"/>
                  </a:cubicBezTo>
                  <a:cubicBezTo>
                    <a:pt x="5154" y="4687"/>
                    <a:pt x="5050" y="4674"/>
                    <a:pt x="4979" y="4674"/>
                  </a:cubicBezTo>
                  <a:cubicBezTo>
                    <a:pt x="4921" y="4674"/>
                    <a:pt x="4885" y="4683"/>
                    <a:pt x="4861" y="4683"/>
                  </a:cubicBezTo>
                  <a:cubicBezTo>
                    <a:pt x="4798" y="4683"/>
                    <a:pt x="4810" y="4627"/>
                    <a:pt x="4704" y="4228"/>
                  </a:cubicBezTo>
                  <a:cubicBezTo>
                    <a:pt x="5564" y="3986"/>
                    <a:pt x="5711" y="3185"/>
                    <a:pt x="5282" y="2621"/>
                  </a:cubicBezTo>
                  <a:cubicBezTo>
                    <a:pt x="4941" y="2178"/>
                    <a:pt x="4695" y="2344"/>
                    <a:pt x="4785" y="2124"/>
                  </a:cubicBezTo>
                  <a:cubicBezTo>
                    <a:pt x="4922" y="1782"/>
                    <a:pt x="5011" y="1717"/>
                    <a:pt x="5115" y="1717"/>
                  </a:cubicBezTo>
                  <a:cubicBezTo>
                    <a:pt x="5179" y="1717"/>
                    <a:pt x="5250" y="1742"/>
                    <a:pt x="5341" y="1742"/>
                  </a:cubicBezTo>
                  <a:cubicBezTo>
                    <a:pt x="5460" y="1742"/>
                    <a:pt x="5614" y="1700"/>
                    <a:pt x="5837" y="1507"/>
                  </a:cubicBezTo>
                  <a:cubicBezTo>
                    <a:pt x="6472" y="953"/>
                    <a:pt x="6055" y="0"/>
                    <a:pt x="5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15"/>
          <p:cNvGrpSpPr/>
          <p:nvPr/>
        </p:nvGrpSpPr>
        <p:grpSpPr>
          <a:xfrm>
            <a:off x="844301" y="993273"/>
            <a:ext cx="3193054" cy="3375394"/>
            <a:chOff x="1101790" y="1265491"/>
            <a:chExt cx="2678287" cy="2831231"/>
          </a:xfrm>
        </p:grpSpPr>
        <p:grpSp>
          <p:nvGrpSpPr>
            <p:cNvPr id="86" name="Google Shape;86;p15"/>
            <p:cNvGrpSpPr/>
            <p:nvPr/>
          </p:nvGrpSpPr>
          <p:grpSpPr>
            <a:xfrm>
              <a:off x="1741058" y="1265491"/>
              <a:ext cx="1189575" cy="1613641"/>
              <a:chOff x="1018962" y="2063817"/>
              <a:chExt cx="1490135" cy="2021347"/>
            </a:xfrm>
          </p:grpSpPr>
          <p:sp>
            <p:nvSpPr>
              <p:cNvPr id="87" name="Google Shape;87;p15"/>
              <p:cNvSpPr/>
              <p:nvPr/>
            </p:nvSpPr>
            <p:spPr>
              <a:xfrm>
                <a:off x="1171301" y="2318591"/>
                <a:ext cx="261671" cy="272068"/>
              </a:xfrm>
              <a:custGeom>
                <a:avLst/>
                <a:gdLst/>
                <a:ahLst/>
                <a:cxnLst/>
                <a:rect l="l" t="t" r="r" b="b"/>
                <a:pathLst>
                  <a:path w="2391" h="2486" extrusionOk="0">
                    <a:moveTo>
                      <a:pt x="1233" y="1"/>
                    </a:moveTo>
                    <a:cubicBezTo>
                      <a:pt x="1117" y="1"/>
                      <a:pt x="1001" y="9"/>
                      <a:pt x="886" y="25"/>
                    </a:cubicBezTo>
                    <a:cubicBezTo>
                      <a:pt x="663" y="61"/>
                      <a:pt x="439" y="128"/>
                      <a:pt x="269" y="280"/>
                    </a:cubicBezTo>
                    <a:cubicBezTo>
                      <a:pt x="99" y="432"/>
                      <a:pt x="0" y="678"/>
                      <a:pt x="76" y="889"/>
                    </a:cubicBezTo>
                    <a:cubicBezTo>
                      <a:pt x="242" y="1372"/>
                      <a:pt x="730" y="1869"/>
                      <a:pt x="1182" y="2093"/>
                    </a:cubicBezTo>
                    <a:cubicBezTo>
                      <a:pt x="1262" y="2133"/>
                      <a:pt x="1428" y="2222"/>
                      <a:pt x="1607" y="2308"/>
                    </a:cubicBezTo>
                    <a:cubicBezTo>
                      <a:pt x="1804" y="2401"/>
                      <a:pt x="2016" y="2485"/>
                      <a:pt x="2152" y="2485"/>
                    </a:cubicBezTo>
                    <a:cubicBezTo>
                      <a:pt x="2186" y="2485"/>
                      <a:pt x="2215" y="2480"/>
                      <a:pt x="2238" y="2469"/>
                    </a:cubicBezTo>
                    <a:cubicBezTo>
                      <a:pt x="2390" y="2397"/>
                      <a:pt x="2355" y="2057"/>
                      <a:pt x="2359" y="1896"/>
                    </a:cubicBezTo>
                    <a:cubicBezTo>
                      <a:pt x="2381" y="1372"/>
                      <a:pt x="2337" y="853"/>
                      <a:pt x="2220" y="343"/>
                    </a:cubicBezTo>
                    <a:cubicBezTo>
                      <a:pt x="2211" y="298"/>
                      <a:pt x="2198" y="249"/>
                      <a:pt x="2167" y="213"/>
                    </a:cubicBezTo>
                    <a:cubicBezTo>
                      <a:pt x="2135" y="173"/>
                      <a:pt x="2086" y="150"/>
                      <a:pt x="2037" y="137"/>
                    </a:cubicBezTo>
                    <a:cubicBezTo>
                      <a:pt x="1779" y="46"/>
                      <a:pt x="1506" y="1"/>
                      <a:pt x="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1622077" y="2069617"/>
                <a:ext cx="801320" cy="1266659"/>
              </a:xfrm>
              <a:custGeom>
                <a:avLst/>
                <a:gdLst/>
                <a:ahLst/>
                <a:cxnLst/>
                <a:rect l="l" t="t" r="r" b="b"/>
                <a:pathLst>
                  <a:path w="7322" h="11574" extrusionOk="0">
                    <a:moveTo>
                      <a:pt x="3757" y="1"/>
                    </a:moveTo>
                    <a:cubicBezTo>
                      <a:pt x="3675" y="1"/>
                      <a:pt x="3594" y="7"/>
                      <a:pt x="3513" y="22"/>
                    </a:cubicBezTo>
                    <a:cubicBezTo>
                      <a:pt x="3217" y="80"/>
                      <a:pt x="2962" y="250"/>
                      <a:pt x="2720" y="433"/>
                    </a:cubicBezTo>
                    <a:cubicBezTo>
                      <a:pt x="2465" y="626"/>
                      <a:pt x="2076" y="778"/>
                      <a:pt x="1959" y="1073"/>
                    </a:cubicBezTo>
                    <a:cubicBezTo>
                      <a:pt x="1825" y="1409"/>
                      <a:pt x="1704" y="1749"/>
                      <a:pt x="1570" y="2085"/>
                    </a:cubicBezTo>
                    <a:cubicBezTo>
                      <a:pt x="1530" y="2183"/>
                      <a:pt x="1489" y="2286"/>
                      <a:pt x="1494" y="2394"/>
                    </a:cubicBezTo>
                    <a:cubicBezTo>
                      <a:pt x="1494" y="2425"/>
                      <a:pt x="1503" y="2456"/>
                      <a:pt x="1494" y="2492"/>
                    </a:cubicBezTo>
                    <a:cubicBezTo>
                      <a:pt x="1481" y="2568"/>
                      <a:pt x="1404" y="2613"/>
                      <a:pt x="1342" y="2662"/>
                    </a:cubicBezTo>
                    <a:cubicBezTo>
                      <a:pt x="1208" y="2761"/>
                      <a:pt x="1181" y="3061"/>
                      <a:pt x="1163" y="3217"/>
                    </a:cubicBezTo>
                    <a:cubicBezTo>
                      <a:pt x="1159" y="3260"/>
                      <a:pt x="1222" y="3837"/>
                      <a:pt x="1308" y="3837"/>
                    </a:cubicBezTo>
                    <a:cubicBezTo>
                      <a:pt x="1313" y="3837"/>
                      <a:pt x="1319" y="3835"/>
                      <a:pt x="1324" y="3831"/>
                    </a:cubicBezTo>
                    <a:lnTo>
                      <a:pt x="1324" y="3831"/>
                    </a:lnTo>
                    <a:cubicBezTo>
                      <a:pt x="1154" y="3974"/>
                      <a:pt x="984" y="4117"/>
                      <a:pt x="814" y="4260"/>
                    </a:cubicBezTo>
                    <a:cubicBezTo>
                      <a:pt x="621" y="4426"/>
                      <a:pt x="420" y="4596"/>
                      <a:pt x="312" y="4824"/>
                    </a:cubicBezTo>
                    <a:cubicBezTo>
                      <a:pt x="1" y="5456"/>
                      <a:pt x="599" y="6103"/>
                      <a:pt x="1224" y="6103"/>
                    </a:cubicBezTo>
                    <a:cubicBezTo>
                      <a:pt x="1272" y="6103"/>
                      <a:pt x="1321" y="6099"/>
                      <a:pt x="1369" y="6091"/>
                    </a:cubicBezTo>
                    <a:lnTo>
                      <a:pt x="1369" y="6091"/>
                    </a:lnTo>
                    <a:cubicBezTo>
                      <a:pt x="1364" y="6198"/>
                      <a:pt x="1319" y="6310"/>
                      <a:pt x="1279" y="6418"/>
                    </a:cubicBezTo>
                    <a:cubicBezTo>
                      <a:pt x="1145" y="6776"/>
                      <a:pt x="1140" y="7183"/>
                      <a:pt x="1270" y="7541"/>
                    </a:cubicBezTo>
                    <a:cubicBezTo>
                      <a:pt x="1351" y="7756"/>
                      <a:pt x="1427" y="7926"/>
                      <a:pt x="1651" y="7971"/>
                    </a:cubicBezTo>
                    <a:cubicBezTo>
                      <a:pt x="1699" y="7981"/>
                      <a:pt x="1747" y="7986"/>
                      <a:pt x="1795" y="7986"/>
                    </a:cubicBezTo>
                    <a:cubicBezTo>
                      <a:pt x="1973" y="7986"/>
                      <a:pt x="2150" y="7922"/>
                      <a:pt x="2309" y="7841"/>
                    </a:cubicBezTo>
                    <a:lnTo>
                      <a:pt x="2309" y="7841"/>
                    </a:lnTo>
                    <a:cubicBezTo>
                      <a:pt x="2174" y="7944"/>
                      <a:pt x="2215" y="8150"/>
                      <a:pt x="2268" y="8311"/>
                    </a:cubicBezTo>
                    <a:cubicBezTo>
                      <a:pt x="2608" y="9363"/>
                      <a:pt x="2859" y="10446"/>
                      <a:pt x="3025" y="11542"/>
                    </a:cubicBezTo>
                    <a:cubicBezTo>
                      <a:pt x="3012" y="11565"/>
                      <a:pt x="3031" y="11573"/>
                      <a:pt x="3054" y="11573"/>
                    </a:cubicBezTo>
                    <a:cubicBezTo>
                      <a:pt x="3064" y="11573"/>
                      <a:pt x="3074" y="11572"/>
                      <a:pt x="3083" y="11569"/>
                    </a:cubicBezTo>
                    <a:cubicBezTo>
                      <a:pt x="3616" y="11422"/>
                      <a:pt x="4148" y="11274"/>
                      <a:pt x="4676" y="11131"/>
                    </a:cubicBezTo>
                    <a:cubicBezTo>
                      <a:pt x="4905" y="11068"/>
                      <a:pt x="5066" y="10943"/>
                      <a:pt x="5093" y="10692"/>
                    </a:cubicBezTo>
                    <a:cubicBezTo>
                      <a:pt x="5124" y="10428"/>
                      <a:pt x="5007" y="10133"/>
                      <a:pt x="4940" y="9882"/>
                    </a:cubicBezTo>
                    <a:cubicBezTo>
                      <a:pt x="4820" y="9434"/>
                      <a:pt x="4708" y="9152"/>
                      <a:pt x="4811" y="8682"/>
                    </a:cubicBezTo>
                    <a:cubicBezTo>
                      <a:pt x="4833" y="8570"/>
                      <a:pt x="4869" y="8459"/>
                      <a:pt x="4940" y="8374"/>
                    </a:cubicBezTo>
                    <a:cubicBezTo>
                      <a:pt x="5030" y="8266"/>
                      <a:pt x="5164" y="8212"/>
                      <a:pt x="5294" y="8163"/>
                    </a:cubicBezTo>
                    <a:cubicBezTo>
                      <a:pt x="5549" y="8065"/>
                      <a:pt x="5804" y="7971"/>
                      <a:pt x="6059" y="7872"/>
                    </a:cubicBezTo>
                    <a:cubicBezTo>
                      <a:pt x="6793" y="7595"/>
                      <a:pt x="7321" y="6874"/>
                      <a:pt x="7299" y="6091"/>
                    </a:cubicBezTo>
                    <a:cubicBezTo>
                      <a:pt x="7286" y="5684"/>
                      <a:pt x="7138" y="5294"/>
                      <a:pt x="7107" y="4891"/>
                    </a:cubicBezTo>
                    <a:cubicBezTo>
                      <a:pt x="7071" y="4444"/>
                      <a:pt x="7174" y="3983"/>
                      <a:pt x="7057" y="3549"/>
                    </a:cubicBezTo>
                    <a:cubicBezTo>
                      <a:pt x="7004" y="3352"/>
                      <a:pt x="6905" y="3320"/>
                      <a:pt x="6793" y="3150"/>
                    </a:cubicBezTo>
                    <a:cubicBezTo>
                      <a:pt x="6570" y="2815"/>
                      <a:pt x="6502" y="2398"/>
                      <a:pt x="6288" y="2058"/>
                    </a:cubicBezTo>
                    <a:cubicBezTo>
                      <a:pt x="6095" y="1763"/>
                      <a:pt x="5791" y="1548"/>
                      <a:pt x="5469" y="1409"/>
                    </a:cubicBezTo>
                    <a:cubicBezTo>
                      <a:pt x="5594" y="1284"/>
                      <a:pt x="5540" y="1051"/>
                      <a:pt x="5469" y="890"/>
                    </a:cubicBezTo>
                    <a:cubicBezTo>
                      <a:pt x="5397" y="733"/>
                      <a:pt x="5267" y="608"/>
                      <a:pt x="5142" y="487"/>
                    </a:cubicBezTo>
                    <a:cubicBezTo>
                      <a:pt x="5012" y="366"/>
                      <a:pt x="4878" y="245"/>
                      <a:pt x="4717" y="169"/>
                    </a:cubicBezTo>
                    <a:cubicBezTo>
                      <a:pt x="4573" y="102"/>
                      <a:pt x="4412" y="75"/>
                      <a:pt x="4256" y="53"/>
                    </a:cubicBezTo>
                    <a:cubicBezTo>
                      <a:pt x="4090" y="26"/>
                      <a:pt x="3923" y="1"/>
                      <a:pt x="37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1415676" y="2108140"/>
                <a:ext cx="418936" cy="199509"/>
              </a:xfrm>
              <a:custGeom>
                <a:avLst/>
                <a:gdLst/>
                <a:ahLst/>
                <a:cxnLst/>
                <a:rect l="l" t="t" r="r" b="b"/>
                <a:pathLst>
                  <a:path w="3828" h="1823" extrusionOk="0">
                    <a:moveTo>
                      <a:pt x="460" y="0"/>
                    </a:moveTo>
                    <a:cubicBezTo>
                      <a:pt x="353" y="0"/>
                      <a:pt x="246" y="6"/>
                      <a:pt x="139" y="19"/>
                    </a:cubicBezTo>
                    <a:cubicBezTo>
                      <a:pt x="72" y="702"/>
                      <a:pt x="1" y="1823"/>
                      <a:pt x="908" y="1823"/>
                    </a:cubicBezTo>
                    <a:cubicBezTo>
                      <a:pt x="910" y="1823"/>
                      <a:pt x="912" y="1823"/>
                      <a:pt x="914" y="1823"/>
                    </a:cubicBezTo>
                    <a:cubicBezTo>
                      <a:pt x="1625" y="1823"/>
                      <a:pt x="2337" y="1782"/>
                      <a:pt x="3049" y="1760"/>
                    </a:cubicBezTo>
                    <a:cubicBezTo>
                      <a:pt x="3156" y="1755"/>
                      <a:pt x="3268" y="1755"/>
                      <a:pt x="3371" y="1715"/>
                    </a:cubicBezTo>
                    <a:cubicBezTo>
                      <a:pt x="3716" y="1590"/>
                      <a:pt x="3810" y="869"/>
                      <a:pt x="3828" y="551"/>
                    </a:cubicBezTo>
                    <a:cubicBezTo>
                      <a:pt x="3828" y="475"/>
                      <a:pt x="3828" y="395"/>
                      <a:pt x="3774" y="341"/>
                    </a:cubicBezTo>
                    <a:cubicBezTo>
                      <a:pt x="3738" y="301"/>
                      <a:pt x="3684" y="287"/>
                      <a:pt x="3635" y="274"/>
                    </a:cubicBezTo>
                    <a:cubicBezTo>
                      <a:pt x="3395" y="221"/>
                      <a:pt x="3152" y="213"/>
                      <a:pt x="2907" y="213"/>
                    </a:cubicBezTo>
                    <a:cubicBezTo>
                      <a:pt x="2804" y="213"/>
                      <a:pt x="2701" y="215"/>
                      <a:pt x="2598" y="215"/>
                    </a:cubicBezTo>
                    <a:cubicBezTo>
                      <a:pt x="2489" y="215"/>
                      <a:pt x="2379" y="213"/>
                      <a:pt x="2270" y="207"/>
                    </a:cubicBezTo>
                    <a:cubicBezTo>
                      <a:pt x="1665" y="176"/>
                      <a:pt x="1064" y="0"/>
                      <a:pt x="4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1211464" y="2277223"/>
                <a:ext cx="751524" cy="1300257"/>
              </a:xfrm>
              <a:custGeom>
                <a:avLst/>
                <a:gdLst/>
                <a:ahLst/>
                <a:cxnLst/>
                <a:rect l="l" t="t" r="r" b="b"/>
                <a:pathLst>
                  <a:path w="6867" h="11881" extrusionOk="0">
                    <a:moveTo>
                      <a:pt x="2207" y="0"/>
                    </a:moveTo>
                    <a:cubicBezTo>
                      <a:pt x="2041" y="63"/>
                      <a:pt x="1938" y="233"/>
                      <a:pt x="1903" y="407"/>
                    </a:cubicBezTo>
                    <a:cubicBezTo>
                      <a:pt x="1867" y="582"/>
                      <a:pt x="1889" y="761"/>
                      <a:pt x="1907" y="935"/>
                    </a:cubicBezTo>
                    <a:cubicBezTo>
                      <a:pt x="2028" y="2131"/>
                      <a:pt x="1965" y="3343"/>
                      <a:pt x="1732" y="4521"/>
                    </a:cubicBezTo>
                    <a:cubicBezTo>
                      <a:pt x="1634" y="5035"/>
                      <a:pt x="1504" y="5563"/>
                      <a:pt x="1321" y="6056"/>
                    </a:cubicBezTo>
                    <a:cubicBezTo>
                      <a:pt x="1039" y="6803"/>
                      <a:pt x="739" y="7542"/>
                      <a:pt x="506" y="8307"/>
                    </a:cubicBezTo>
                    <a:cubicBezTo>
                      <a:pt x="287" y="9023"/>
                      <a:pt x="0" y="9918"/>
                      <a:pt x="32" y="10670"/>
                    </a:cubicBezTo>
                    <a:cubicBezTo>
                      <a:pt x="41" y="10961"/>
                      <a:pt x="139" y="11257"/>
                      <a:pt x="358" y="11454"/>
                    </a:cubicBezTo>
                    <a:cubicBezTo>
                      <a:pt x="609" y="11677"/>
                      <a:pt x="967" y="11722"/>
                      <a:pt x="1307" y="11754"/>
                    </a:cubicBezTo>
                    <a:cubicBezTo>
                      <a:pt x="2368" y="11845"/>
                      <a:pt x="3433" y="11880"/>
                      <a:pt x="4500" y="11880"/>
                    </a:cubicBezTo>
                    <a:cubicBezTo>
                      <a:pt x="4842" y="11880"/>
                      <a:pt x="5185" y="11876"/>
                      <a:pt x="5528" y="11870"/>
                    </a:cubicBezTo>
                    <a:cubicBezTo>
                      <a:pt x="5792" y="11865"/>
                      <a:pt x="6070" y="11857"/>
                      <a:pt x="6298" y="11731"/>
                    </a:cubicBezTo>
                    <a:cubicBezTo>
                      <a:pt x="6593" y="11566"/>
                      <a:pt x="6768" y="11234"/>
                      <a:pt x="6817" y="10899"/>
                    </a:cubicBezTo>
                    <a:cubicBezTo>
                      <a:pt x="6866" y="10563"/>
                      <a:pt x="6808" y="10223"/>
                      <a:pt x="6750" y="9892"/>
                    </a:cubicBezTo>
                    <a:cubicBezTo>
                      <a:pt x="6531" y="8612"/>
                      <a:pt x="6271" y="7340"/>
                      <a:pt x="5967" y="6078"/>
                    </a:cubicBezTo>
                    <a:cubicBezTo>
                      <a:pt x="5881" y="6093"/>
                      <a:pt x="5798" y="6101"/>
                      <a:pt x="5716" y="6101"/>
                    </a:cubicBezTo>
                    <a:cubicBezTo>
                      <a:pt x="5570" y="6101"/>
                      <a:pt x="5430" y="6074"/>
                      <a:pt x="5295" y="6002"/>
                    </a:cubicBezTo>
                    <a:cubicBezTo>
                      <a:pt x="5058" y="5872"/>
                      <a:pt x="4951" y="5586"/>
                      <a:pt x="4924" y="5317"/>
                    </a:cubicBezTo>
                    <a:cubicBezTo>
                      <a:pt x="4874" y="4910"/>
                      <a:pt x="4960" y="4489"/>
                      <a:pt x="5152" y="4131"/>
                    </a:cubicBezTo>
                    <a:lnTo>
                      <a:pt x="5152" y="4131"/>
                    </a:lnTo>
                    <a:cubicBezTo>
                      <a:pt x="5089" y="4146"/>
                      <a:pt x="5026" y="4153"/>
                      <a:pt x="4962" y="4153"/>
                    </a:cubicBezTo>
                    <a:cubicBezTo>
                      <a:pt x="4464" y="4153"/>
                      <a:pt x="3972" y="3722"/>
                      <a:pt x="3984" y="3218"/>
                    </a:cubicBezTo>
                    <a:cubicBezTo>
                      <a:pt x="3997" y="2632"/>
                      <a:pt x="4557" y="2229"/>
                      <a:pt x="5054" y="1925"/>
                    </a:cubicBezTo>
                    <a:cubicBezTo>
                      <a:pt x="4848" y="1741"/>
                      <a:pt x="4754" y="1441"/>
                      <a:pt x="4816" y="1173"/>
                    </a:cubicBezTo>
                    <a:cubicBezTo>
                      <a:pt x="4879" y="909"/>
                      <a:pt x="5098" y="680"/>
                      <a:pt x="5362" y="609"/>
                    </a:cubicBezTo>
                    <a:cubicBezTo>
                      <a:pt x="5250" y="479"/>
                      <a:pt x="5228" y="282"/>
                      <a:pt x="5304" y="134"/>
                    </a:cubicBezTo>
                    <a:lnTo>
                      <a:pt x="5304" y="134"/>
                    </a:lnTo>
                    <a:cubicBezTo>
                      <a:pt x="5147" y="224"/>
                      <a:pt x="4964" y="264"/>
                      <a:pt x="4785" y="273"/>
                    </a:cubicBezTo>
                    <a:cubicBezTo>
                      <a:pt x="4767" y="274"/>
                      <a:pt x="4748" y="274"/>
                      <a:pt x="4730" y="274"/>
                    </a:cubicBezTo>
                    <a:cubicBezTo>
                      <a:pt x="4610" y="274"/>
                      <a:pt x="4490" y="262"/>
                      <a:pt x="4373" y="246"/>
                    </a:cubicBezTo>
                    <a:cubicBezTo>
                      <a:pt x="4054" y="214"/>
                      <a:pt x="3734" y="198"/>
                      <a:pt x="3414" y="198"/>
                    </a:cubicBezTo>
                    <a:cubicBezTo>
                      <a:pt x="3201" y="198"/>
                      <a:pt x="2988" y="205"/>
                      <a:pt x="2775" y="219"/>
                    </a:cubicBezTo>
                    <a:cubicBezTo>
                      <a:pt x="2755" y="221"/>
                      <a:pt x="2734" y="221"/>
                      <a:pt x="2713" y="221"/>
                    </a:cubicBezTo>
                    <a:cubicBezTo>
                      <a:pt x="2517" y="221"/>
                      <a:pt x="2316" y="162"/>
                      <a:pt x="22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1235431" y="2926633"/>
                <a:ext cx="683891" cy="595135"/>
              </a:xfrm>
              <a:custGeom>
                <a:avLst/>
                <a:gdLst/>
                <a:ahLst/>
                <a:cxnLst/>
                <a:rect l="l" t="t" r="r" b="b"/>
                <a:pathLst>
                  <a:path w="6249" h="5438" extrusionOk="0">
                    <a:moveTo>
                      <a:pt x="2143" y="0"/>
                    </a:moveTo>
                    <a:cubicBezTo>
                      <a:pt x="1942" y="0"/>
                      <a:pt x="1740" y="93"/>
                      <a:pt x="1590" y="229"/>
                    </a:cubicBezTo>
                    <a:cubicBezTo>
                      <a:pt x="1393" y="399"/>
                      <a:pt x="1263" y="632"/>
                      <a:pt x="1146" y="865"/>
                    </a:cubicBezTo>
                    <a:cubicBezTo>
                      <a:pt x="757" y="1639"/>
                      <a:pt x="475" y="2463"/>
                      <a:pt x="323" y="3313"/>
                    </a:cubicBezTo>
                    <a:cubicBezTo>
                      <a:pt x="206" y="3944"/>
                      <a:pt x="1" y="4969"/>
                      <a:pt x="748" y="5296"/>
                    </a:cubicBezTo>
                    <a:cubicBezTo>
                      <a:pt x="930" y="5375"/>
                      <a:pt x="1126" y="5391"/>
                      <a:pt x="1325" y="5391"/>
                    </a:cubicBezTo>
                    <a:cubicBezTo>
                      <a:pt x="1460" y="5391"/>
                      <a:pt x="1597" y="5384"/>
                      <a:pt x="1731" y="5384"/>
                    </a:cubicBezTo>
                    <a:cubicBezTo>
                      <a:pt x="1823" y="5384"/>
                      <a:pt x="1913" y="5387"/>
                      <a:pt x="2001" y="5399"/>
                    </a:cubicBezTo>
                    <a:cubicBezTo>
                      <a:pt x="2189" y="5426"/>
                      <a:pt x="2374" y="5437"/>
                      <a:pt x="2559" y="5437"/>
                    </a:cubicBezTo>
                    <a:cubicBezTo>
                      <a:pt x="2803" y="5437"/>
                      <a:pt x="3046" y="5418"/>
                      <a:pt x="3295" y="5390"/>
                    </a:cubicBezTo>
                    <a:cubicBezTo>
                      <a:pt x="3455" y="5371"/>
                      <a:pt x="3617" y="5365"/>
                      <a:pt x="3779" y="5365"/>
                    </a:cubicBezTo>
                    <a:cubicBezTo>
                      <a:pt x="4097" y="5365"/>
                      <a:pt x="4416" y="5389"/>
                      <a:pt x="4733" y="5389"/>
                    </a:cubicBezTo>
                    <a:cubicBezTo>
                      <a:pt x="4978" y="5389"/>
                      <a:pt x="5221" y="5374"/>
                      <a:pt x="5461" y="5323"/>
                    </a:cubicBezTo>
                    <a:cubicBezTo>
                      <a:pt x="5761" y="5256"/>
                      <a:pt x="6083" y="5103"/>
                      <a:pt x="6191" y="4813"/>
                    </a:cubicBezTo>
                    <a:cubicBezTo>
                      <a:pt x="6235" y="4696"/>
                      <a:pt x="6244" y="4571"/>
                      <a:pt x="6244" y="4445"/>
                    </a:cubicBezTo>
                    <a:cubicBezTo>
                      <a:pt x="6249" y="3993"/>
                      <a:pt x="6200" y="3559"/>
                      <a:pt x="6079" y="3125"/>
                    </a:cubicBezTo>
                    <a:cubicBezTo>
                      <a:pt x="5989" y="2794"/>
                      <a:pt x="5994" y="2387"/>
                      <a:pt x="5752" y="2114"/>
                    </a:cubicBezTo>
                    <a:cubicBezTo>
                      <a:pt x="5569" y="1903"/>
                      <a:pt x="5278" y="1818"/>
                      <a:pt x="5000" y="1800"/>
                    </a:cubicBezTo>
                    <a:cubicBezTo>
                      <a:pt x="4391" y="1760"/>
                      <a:pt x="3742" y="1894"/>
                      <a:pt x="3286" y="1375"/>
                    </a:cubicBezTo>
                    <a:cubicBezTo>
                      <a:pt x="3098" y="1160"/>
                      <a:pt x="3008" y="878"/>
                      <a:pt x="2888" y="619"/>
                    </a:cubicBezTo>
                    <a:cubicBezTo>
                      <a:pt x="2767" y="364"/>
                      <a:pt x="2583" y="104"/>
                      <a:pt x="2310" y="23"/>
                    </a:cubicBezTo>
                    <a:cubicBezTo>
                      <a:pt x="2255" y="8"/>
                      <a:pt x="2199" y="0"/>
                      <a:pt x="2143"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1421039" y="2950709"/>
                <a:ext cx="973469" cy="1134455"/>
              </a:xfrm>
              <a:custGeom>
                <a:avLst/>
                <a:gdLst/>
                <a:ahLst/>
                <a:cxnLst/>
                <a:rect l="l" t="t" r="r" b="b"/>
                <a:pathLst>
                  <a:path w="8895" h="10366" extrusionOk="0">
                    <a:moveTo>
                      <a:pt x="7758" y="0"/>
                    </a:moveTo>
                    <a:cubicBezTo>
                      <a:pt x="7399" y="135"/>
                      <a:pt x="6970" y="152"/>
                      <a:pt x="6728" y="443"/>
                    </a:cubicBezTo>
                    <a:cubicBezTo>
                      <a:pt x="6504" y="699"/>
                      <a:pt x="6522" y="1088"/>
                      <a:pt x="6616" y="1415"/>
                    </a:cubicBezTo>
                    <a:cubicBezTo>
                      <a:pt x="6710" y="1741"/>
                      <a:pt x="6867" y="2055"/>
                      <a:pt x="6894" y="2395"/>
                    </a:cubicBezTo>
                    <a:cubicBezTo>
                      <a:pt x="6903" y="2560"/>
                      <a:pt x="6876" y="2744"/>
                      <a:pt x="6764" y="2874"/>
                    </a:cubicBezTo>
                    <a:cubicBezTo>
                      <a:pt x="6661" y="2995"/>
                      <a:pt x="6500" y="3044"/>
                      <a:pt x="6348" y="3093"/>
                    </a:cubicBezTo>
                    <a:cubicBezTo>
                      <a:pt x="5855" y="3245"/>
                      <a:pt x="5359" y="3397"/>
                      <a:pt x="4866" y="3550"/>
                    </a:cubicBezTo>
                    <a:cubicBezTo>
                      <a:pt x="4951" y="4024"/>
                      <a:pt x="4947" y="4516"/>
                      <a:pt x="4853" y="4986"/>
                    </a:cubicBezTo>
                    <a:cubicBezTo>
                      <a:pt x="4799" y="5255"/>
                      <a:pt x="4692" y="5541"/>
                      <a:pt x="4445" y="5653"/>
                    </a:cubicBezTo>
                    <a:cubicBezTo>
                      <a:pt x="4320" y="5707"/>
                      <a:pt x="4181" y="5711"/>
                      <a:pt x="4052" y="5711"/>
                    </a:cubicBezTo>
                    <a:cubicBezTo>
                      <a:pt x="2870" y="5725"/>
                      <a:pt x="1688" y="5738"/>
                      <a:pt x="507" y="5752"/>
                    </a:cubicBezTo>
                    <a:cubicBezTo>
                      <a:pt x="525" y="6942"/>
                      <a:pt x="355" y="8142"/>
                      <a:pt x="1" y="9279"/>
                    </a:cubicBezTo>
                    <a:cubicBezTo>
                      <a:pt x="493" y="9735"/>
                      <a:pt x="1245" y="10062"/>
                      <a:pt x="1899" y="10210"/>
                    </a:cubicBezTo>
                    <a:cubicBezTo>
                      <a:pt x="2453" y="10330"/>
                      <a:pt x="3020" y="10365"/>
                      <a:pt x="3586" y="10365"/>
                    </a:cubicBezTo>
                    <a:cubicBezTo>
                      <a:pt x="3692" y="10365"/>
                      <a:pt x="3798" y="10364"/>
                      <a:pt x="3904" y="10362"/>
                    </a:cubicBezTo>
                    <a:cubicBezTo>
                      <a:pt x="4844" y="10344"/>
                      <a:pt x="5793" y="10152"/>
                      <a:pt x="6719" y="10008"/>
                    </a:cubicBezTo>
                    <a:cubicBezTo>
                      <a:pt x="7896" y="7641"/>
                      <a:pt x="8689" y="4928"/>
                      <a:pt x="8841" y="2279"/>
                    </a:cubicBezTo>
                    <a:cubicBezTo>
                      <a:pt x="8894" y="1401"/>
                      <a:pt x="8469" y="511"/>
                      <a:pt x="77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2062238" y="3376317"/>
                <a:ext cx="173572" cy="164598"/>
              </a:xfrm>
              <a:custGeom>
                <a:avLst/>
                <a:gdLst/>
                <a:ahLst/>
                <a:cxnLst/>
                <a:rect l="l" t="t" r="r" b="b"/>
                <a:pathLst>
                  <a:path w="1586" h="1504" extrusionOk="0">
                    <a:moveTo>
                      <a:pt x="729" y="0"/>
                    </a:moveTo>
                    <a:cubicBezTo>
                      <a:pt x="598" y="0"/>
                      <a:pt x="465" y="45"/>
                      <a:pt x="345" y="149"/>
                    </a:cubicBezTo>
                    <a:cubicBezTo>
                      <a:pt x="225" y="251"/>
                      <a:pt x="153" y="399"/>
                      <a:pt x="95" y="547"/>
                    </a:cubicBezTo>
                    <a:cubicBezTo>
                      <a:pt x="46" y="654"/>
                      <a:pt x="5" y="771"/>
                      <a:pt x="5" y="887"/>
                    </a:cubicBezTo>
                    <a:cubicBezTo>
                      <a:pt x="1" y="1133"/>
                      <a:pt x="184" y="1348"/>
                      <a:pt x="408" y="1447"/>
                    </a:cubicBezTo>
                    <a:cubicBezTo>
                      <a:pt x="500" y="1485"/>
                      <a:pt x="600" y="1504"/>
                      <a:pt x="702" y="1504"/>
                    </a:cubicBezTo>
                    <a:cubicBezTo>
                      <a:pt x="1130" y="1504"/>
                      <a:pt x="1586" y="1185"/>
                      <a:pt x="1514" y="726"/>
                    </a:cubicBezTo>
                    <a:cubicBezTo>
                      <a:pt x="1458" y="350"/>
                      <a:pt x="1098" y="0"/>
                      <a:pt x="7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1018962" y="2063817"/>
                <a:ext cx="1490135" cy="2012930"/>
              </a:xfrm>
              <a:custGeom>
                <a:avLst/>
                <a:gdLst/>
                <a:ahLst/>
                <a:cxnLst/>
                <a:rect l="l" t="t" r="r" b="b"/>
                <a:pathLst>
                  <a:path w="13616" h="18393" extrusionOk="0">
                    <a:moveTo>
                      <a:pt x="4028" y="473"/>
                    </a:moveTo>
                    <a:cubicBezTo>
                      <a:pt x="4187" y="473"/>
                      <a:pt x="4438" y="521"/>
                      <a:pt x="4816" y="545"/>
                    </a:cubicBezTo>
                    <a:cubicBezTo>
                      <a:pt x="7036" y="685"/>
                      <a:pt x="7236" y="694"/>
                      <a:pt x="7229" y="694"/>
                    </a:cubicBezTo>
                    <a:cubicBezTo>
                      <a:pt x="7228" y="694"/>
                      <a:pt x="7222" y="694"/>
                      <a:pt x="7218" y="694"/>
                    </a:cubicBezTo>
                    <a:cubicBezTo>
                      <a:pt x="7212" y="694"/>
                      <a:pt x="7210" y="695"/>
                      <a:pt x="7229" y="697"/>
                    </a:cubicBezTo>
                    <a:cubicBezTo>
                      <a:pt x="7649" y="737"/>
                      <a:pt x="7224" y="1726"/>
                      <a:pt x="7000" y="2084"/>
                    </a:cubicBezTo>
                    <a:cubicBezTo>
                      <a:pt x="6957" y="2148"/>
                      <a:pt x="6799" y="2168"/>
                      <a:pt x="6498" y="2168"/>
                    </a:cubicBezTo>
                    <a:cubicBezTo>
                      <a:pt x="6205" y="2168"/>
                      <a:pt x="5777" y="2149"/>
                      <a:pt x="5188" y="2134"/>
                    </a:cubicBezTo>
                    <a:cubicBezTo>
                      <a:pt x="4073" y="2098"/>
                      <a:pt x="3975" y="2219"/>
                      <a:pt x="3863" y="1404"/>
                    </a:cubicBezTo>
                    <a:cubicBezTo>
                      <a:pt x="3753" y="634"/>
                      <a:pt x="3737" y="473"/>
                      <a:pt x="4028" y="473"/>
                    </a:cubicBezTo>
                    <a:close/>
                    <a:moveTo>
                      <a:pt x="9352" y="74"/>
                    </a:moveTo>
                    <a:cubicBezTo>
                      <a:pt x="9517" y="74"/>
                      <a:pt x="9688" y="115"/>
                      <a:pt x="9901" y="191"/>
                    </a:cubicBezTo>
                    <a:cubicBezTo>
                      <a:pt x="11163" y="630"/>
                      <a:pt x="11221" y="1279"/>
                      <a:pt x="10671" y="1901"/>
                    </a:cubicBezTo>
                    <a:cubicBezTo>
                      <a:pt x="10169" y="2460"/>
                      <a:pt x="7555" y="3812"/>
                      <a:pt x="7296" y="3866"/>
                    </a:cubicBezTo>
                    <a:cubicBezTo>
                      <a:pt x="7253" y="3874"/>
                      <a:pt x="7211" y="3878"/>
                      <a:pt x="7172" y="3878"/>
                    </a:cubicBezTo>
                    <a:cubicBezTo>
                      <a:pt x="6781" y="3878"/>
                      <a:pt x="6594" y="3475"/>
                      <a:pt x="6736" y="3105"/>
                    </a:cubicBezTo>
                    <a:cubicBezTo>
                      <a:pt x="6965" y="2514"/>
                      <a:pt x="8070" y="1869"/>
                      <a:pt x="8840" y="1059"/>
                    </a:cubicBezTo>
                    <a:cubicBezTo>
                      <a:pt x="8890" y="1006"/>
                      <a:pt x="8847" y="936"/>
                      <a:pt x="8789" y="936"/>
                    </a:cubicBezTo>
                    <a:cubicBezTo>
                      <a:pt x="8774" y="936"/>
                      <a:pt x="8757" y="941"/>
                      <a:pt x="8742" y="952"/>
                    </a:cubicBezTo>
                    <a:cubicBezTo>
                      <a:pt x="8406" y="1203"/>
                      <a:pt x="8312" y="1301"/>
                      <a:pt x="7090" y="2384"/>
                    </a:cubicBezTo>
                    <a:cubicBezTo>
                      <a:pt x="7090" y="2004"/>
                      <a:pt x="7345" y="2013"/>
                      <a:pt x="7511" y="1229"/>
                    </a:cubicBezTo>
                    <a:cubicBezTo>
                      <a:pt x="7564" y="983"/>
                      <a:pt x="8410" y="442"/>
                      <a:pt x="8576" y="343"/>
                    </a:cubicBezTo>
                    <a:cubicBezTo>
                      <a:pt x="8893" y="157"/>
                      <a:pt x="9117" y="74"/>
                      <a:pt x="9352" y="74"/>
                    </a:cubicBezTo>
                    <a:close/>
                    <a:moveTo>
                      <a:pt x="2744" y="2380"/>
                    </a:moveTo>
                    <a:cubicBezTo>
                      <a:pt x="3020" y="2380"/>
                      <a:pt x="3300" y="2420"/>
                      <a:pt x="3536" y="2496"/>
                    </a:cubicBezTo>
                    <a:cubicBezTo>
                      <a:pt x="3541" y="2850"/>
                      <a:pt x="3782" y="3396"/>
                      <a:pt x="3666" y="4779"/>
                    </a:cubicBezTo>
                    <a:cubicBezTo>
                      <a:pt x="3608" y="4761"/>
                      <a:pt x="3545" y="4747"/>
                      <a:pt x="3482" y="4730"/>
                    </a:cubicBezTo>
                    <a:cubicBezTo>
                      <a:pt x="2471" y="4430"/>
                      <a:pt x="1249" y="3405"/>
                      <a:pt x="1535" y="2841"/>
                    </a:cubicBezTo>
                    <a:cubicBezTo>
                      <a:pt x="1692" y="2528"/>
                      <a:pt x="2210" y="2380"/>
                      <a:pt x="2744" y="2380"/>
                    </a:cubicBezTo>
                    <a:close/>
                    <a:moveTo>
                      <a:pt x="11404" y="8094"/>
                    </a:moveTo>
                    <a:cubicBezTo>
                      <a:pt x="11413" y="8094"/>
                      <a:pt x="11403" y="8109"/>
                      <a:pt x="11427" y="8131"/>
                    </a:cubicBezTo>
                    <a:cubicBezTo>
                      <a:pt x="12976" y="9492"/>
                      <a:pt x="12542" y="10535"/>
                      <a:pt x="10536" y="11049"/>
                    </a:cubicBezTo>
                    <a:cubicBezTo>
                      <a:pt x="10957" y="10476"/>
                      <a:pt x="9914" y="9147"/>
                      <a:pt x="10469" y="8494"/>
                    </a:cubicBezTo>
                    <a:cubicBezTo>
                      <a:pt x="10532" y="8422"/>
                      <a:pt x="10268" y="8556"/>
                      <a:pt x="11181" y="8189"/>
                    </a:cubicBezTo>
                    <a:cubicBezTo>
                      <a:pt x="11354" y="8119"/>
                      <a:pt x="11393" y="8094"/>
                      <a:pt x="11404" y="8094"/>
                    </a:cubicBezTo>
                    <a:close/>
                    <a:moveTo>
                      <a:pt x="11024" y="1507"/>
                    </a:moveTo>
                    <a:cubicBezTo>
                      <a:pt x="12072" y="2075"/>
                      <a:pt x="11691" y="2563"/>
                      <a:pt x="12403" y="3387"/>
                    </a:cubicBezTo>
                    <a:cubicBezTo>
                      <a:pt x="12712" y="3745"/>
                      <a:pt x="12465" y="4286"/>
                      <a:pt x="12568" y="4922"/>
                    </a:cubicBezTo>
                    <a:cubicBezTo>
                      <a:pt x="12752" y="6072"/>
                      <a:pt x="13374" y="7187"/>
                      <a:pt x="11015" y="8109"/>
                    </a:cubicBezTo>
                    <a:cubicBezTo>
                      <a:pt x="8972" y="8912"/>
                      <a:pt x="9107" y="9220"/>
                      <a:pt x="9216" y="9220"/>
                    </a:cubicBezTo>
                    <a:cubicBezTo>
                      <a:pt x="9228" y="9220"/>
                      <a:pt x="9239" y="9217"/>
                      <a:pt x="9247" y="9210"/>
                    </a:cubicBezTo>
                    <a:cubicBezTo>
                      <a:pt x="9673" y="8847"/>
                      <a:pt x="9977" y="8682"/>
                      <a:pt x="10339" y="8525"/>
                    </a:cubicBezTo>
                    <a:lnTo>
                      <a:pt x="10339" y="8525"/>
                    </a:lnTo>
                    <a:cubicBezTo>
                      <a:pt x="9699" y="9496"/>
                      <a:pt x="11526" y="11099"/>
                      <a:pt x="9650" y="11260"/>
                    </a:cubicBezTo>
                    <a:cubicBezTo>
                      <a:pt x="9341" y="11287"/>
                      <a:pt x="8822" y="11390"/>
                      <a:pt x="8572" y="11555"/>
                    </a:cubicBezTo>
                    <a:cubicBezTo>
                      <a:pt x="7855" y="7701"/>
                      <a:pt x="7654" y="8077"/>
                      <a:pt x="7891" y="7997"/>
                    </a:cubicBezTo>
                    <a:lnTo>
                      <a:pt x="7891" y="7997"/>
                    </a:lnTo>
                    <a:cubicBezTo>
                      <a:pt x="7950" y="8311"/>
                      <a:pt x="8225" y="8436"/>
                      <a:pt x="8613" y="8436"/>
                    </a:cubicBezTo>
                    <a:cubicBezTo>
                      <a:pt x="9712" y="8436"/>
                      <a:pt x="11717" y="7427"/>
                      <a:pt x="12246" y="6838"/>
                    </a:cubicBezTo>
                    <a:cubicBezTo>
                      <a:pt x="12276" y="6808"/>
                      <a:pt x="12253" y="6755"/>
                      <a:pt x="12215" y="6755"/>
                    </a:cubicBezTo>
                    <a:cubicBezTo>
                      <a:pt x="12208" y="6755"/>
                      <a:pt x="12200" y="6757"/>
                      <a:pt x="12192" y="6762"/>
                    </a:cubicBezTo>
                    <a:cubicBezTo>
                      <a:pt x="11660" y="7070"/>
                      <a:pt x="11436" y="7419"/>
                      <a:pt x="10187" y="7943"/>
                    </a:cubicBezTo>
                    <a:cubicBezTo>
                      <a:pt x="9731" y="8134"/>
                      <a:pt x="9068" y="8345"/>
                      <a:pt x="8583" y="8345"/>
                    </a:cubicBezTo>
                    <a:cubicBezTo>
                      <a:pt x="8250" y="8345"/>
                      <a:pt x="8001" y="8245"/>
                      <a:pt x="7963" y="7970"/>
                    </a:cubicBezTo>
                    <a:cubicBezTo>
                      <a:pt x="8876" y="7625"/>
                      <a:pt x="11987" y="5746"/>
                      <a:pt x="12094" y="4089"/>
                    </a:cubicBezTo>
                    <a:cubicBezTo>
                      <a:pt x="12096" y="4045"/>
                      <a:pt x="12060" y="4020"/>
                      <a:pt x="12026" y="4020"/>
                    </a:cubicBezTo>
                    <a:cubicBezTo>
                      <a:pt x="11998" y="4020"/>
                      <a:pt x="11971" y="4037"/>
                      <a:pt x="11969" y="4076"/>
                    </a:cubicBezTo>
                    <a:cubicBezTo>
                      <a:pt x="11919" y="4810"/>
                      <a:pt x="11449" y="5396"/>
                      <a:pt x="10912" y="5857"/>
                    </a:cubicBezTo>
                    <a:cubicBezTo>
                      <a:pt x="9142" y="7393"/>
                      <a:pt x="8049" y="7916"/>
                      <a:pt x="7422" y="7916"/>
                    </a:cubicBezTo>
                    <a:cubicBezTo>
                      <a:pt x="6533" y="7916"/>
                      <a:pt x="6580" y="6866"/>
                      <a:pt x="6960" y="6157"/>
                    </a:cubicBezTo>
                    <a:cubicBezTo>
                      <a:pt x="6965" y="6144"/>
                      <a:pt x="9279" y="5007"/>
                      <a:pt x="10201" y="4416"/>
                    </a:cubicBezTo>
                    <a:cubicBezTo>
                      <a:pt x="11527" y="3561"/>
                      <a:pt x="11401" y="2671"/>
                      <a:pt x="11295" y="2671"/>
                    </a:cubicBezTo>
                    <a:cubicBezTo>
                      <a:pt x="11276" y="2671"/>
                      <a:pt x="11258" y="2699"/>
                      <a:pt x="11248" y="2760"/>
                    </a:cubicBezTo>
                    <a:cubicBezTo>
                      <a:pt x="11038" y="4107"/>
                      <a:pt x="9592" y="4613"/>
                      <a:pt x="7820" y="5575"/>
                    </a:cubicBezTo>
                    <a:cubicBezTo>
                      <a:pt x="7433" y="5784"/>
                      <a:pt x="7002" y="6070"/>
                      <a:pt x="6601" y="6070"/>
                    </a:cubicBezTo>
                    <a:cubicBezTo>
                      <a:pt x="6435" y="6070"/>
                      <a:pt x="6274" y="6021"/>
                      <a:pt x="6123" y="5898"/>
                    </a:cubicBezTo>
                    <a:cubicBezTo>
                      <a:pt x="5130" y="5101"/>
                      <a:pt x="6539" y="4188"/>
                      <a:pt x="6799" y="3942"/>
                    </a:cubicBezTo>
                    <a:cubicBezTo>
                      <a:pt x="6912" y="4019"/>
                      <a:pt x="7031" y="4050"/>
                      <a:pt x="7153" y="4050"/>
                    </a:cubicBezTo>
                    <a:cubicBezTo>
                      <a:pt x="7434" y="4050"/>
                      <a:pt x="7732" y="3886"/>
                      <a:pt x="8003" y="3736"/>
                    </a:cubicBezTo>
                    <a:cubicBezTo>
                      <a:pt x="9735" y="2778"/>
                      <a:pt x="10742" y="2259"/>
                      <a:pt x="11024" y="1507"/>
                    </a:cubicBezTo>
                    <a:close/>
                    <a:moveTo>
                      <a:pt x="3939" y="2093"/>
                    </a:moveTo>
                    <a:cubicBezTo>
                      <a:pt x="4107" y="2255"/>
                      <a:pt x="4773" y="2300"/>
                      <a:pt x="5447" y="2300"/>
                    </a:cubicBezTo>
                    <a:cubicBezTo>
                      <a:pt x="6137" y="2300"/>
                      <a:pt x="6835" y="2252"/>
                      <a:pt x="7014" y="2232"/>
                    </a:cubicBezTo>
                    <a:lnTo>
                      <a:pt x="7014" y="2232"/>
                    </a:lnTo>
                    <a:cubicBezTo>
                      <a:pt x="6987" y="2438"/>
                      <a:pt x="6983" y="2465"/>
                      <a:pt x="6987" y="2487"/>
                    </a:cubicBezTo>
                    <a:cubicBezTo>
                      <a:pt x="6378" y="3069"/>
                      <a:pt x="6441" y="3637"/>
                      <a:pt x="6741" y="3897"/>
                    </a:cubicBezTo>
                    <a:cubicBezTo>
                      <a:pt x="6351" y="4224"/>
                      <a:pt x="5828" y="4483"/>
                      <a:pt x="5689" y="5007"/>
                    </a:cubicBezTo>
                    <a:cubicBezTo>
                      <a:pt x="5553" y="5529"/>
                      <a:pt x="5952" y="6194"/>
                      <a:pt x="6620" y="6194"/>
                    </a:cubicBezTo>
                    <a:cubicBezTo>
                      <a:pt x="6697" y="6194"/>
                      <a:pt x="6778" y="6185"/>
                      <a:pt x="6862" y="6166"/>
                    </a:cubicBezTo>
                    <a:lnTo>
                      <a:pt x="6862" y="6166"/>
                    </a:lnTo>
                    <a:cubicBezTo>
                      <a:pt x="6620" y="6627"/>
                      <a:pt x="6517" y="7240"/>
                      <a:pt x="6759" y="7719"/>
                    </a:cubicBezTo>
                    <a:cubicBezTo>
                      <a:pt x="6929" y="8050"/>
                      <a:pt x="7203" y="8085"/>
                      <a:pt x="7402" y="8085"/>
                    </a:cubicBezTo>
                    <a:cubicBezTo>
                      <a:pt x="7456" y="8085"/>
                      <a:pt x="7505" y="8083"/>
                      <a:pt x="7545" y="8083"/>
                    </a:cubicBezTo>
                    <a:cubicBezTo>
                      <a:pt x="7604" y="8083"/>
                      <a:pt x="7643" y="8088"/>
                      <a:pt x="7649" y="8118"/>
                    </a:cubicBezTo>
                    <a:cubicBezTo>
                      <a:pt x="8787" y="13243"/>
                      <a:pt x="9163" y="13792"/>
                      <a:pt x="6562" y="13792"/>
                    </a:cubicBezTo>
                    <a:cubicBezTo>
                      <a:pt x="5929" y="13792"/>
                      <a:pt x="5119" y="13760"/>
                      <a:pt x="4100" y="13753"/>
                    </a:cubicBezTo>
                    <a:cubicBezTo>
                      <a:pt x="2108" y="13739"/>
                      <a:pt x="1509" y="13533"/>
                      <a:pt x="2046" y="11349"/>
                    </a:cubicBezTo>
                    <a:cubicBezTo>
                      <a:pt x="2605" y="9062"/>
                      <a:pt x="3697" y="6882"/>
                      <a:pt x="3805" y="4483"/>
                    </a:cubicBezTo>
                    <a:cubicBezTo>
                      <a:pt x="3876" y="2903"/>
                      <a:pt x="3357" y="2151"/>
                      <a:pt x="3939" y="2093"/>
                    </a:cubicBezTo>
                    <a:close/>
                    <a:moveTo>
                      <a:pt x="9350" y="0"/>
                    </a:moveTo>
                    <a:cubicBezTo>
                      <a:pt x="9181" y="0"/>
                      <a:pt x="9024" y="25"/>
                      <a:pt x="8894" y="79"/>
                    </a:cubicBezTo>
                    <a:cubicBezTo>
                      <a:pt x="8401" y="285"/>
                      <a:pt x="7945" y="643"/>
                      <a:pt x="7555" y="1006"/>
                    </a:cubicBezTo>
                    <a:cubicBezTo>
                      <a:pt x="7582" y="836"/>
                      <a:pt x="7573" y="656"/>
                      <a:pt x="7412" y="585"/>
                    </a:cubicBezTo>
                    <a:cubicBezTo>
                      <a:pt x="7315" y="536"/>
                      <a:pt x="3960" y="339"/>
                      <a:pt x="3869" y="339"/>
                    </a:cubicBezTo>
                    <a:cubicBezTo>
                      <a:pt x="3868" y="339"/>
                      <a:pt x="3868" y="339"/>
                      <a:pt x="3867" y="339"/>
                    </a:cubicBezTo>
                    <a:cubicBezTo>
                      <a:pt x="3482" y="352"/>
                      <a:pt x="3729" y="1681"/>
                      <a:pt x="3823" y="1914"/>
                    </a:cubicBezTo>
                    <a:cubicBezTo>
                      <a:pt x="3885" y="2071"/>
                      <a:pt x="3568" y="2013"/>
                      <a:pt x="3536" y="2416"/>
                    </a:cubicBezTo>
                    <a:cubicBezTo>
                      <a:pt x="3267" y="2310"/>
                      <a:pt x="2985" y="2255"/>
                      <a:pt x="2698" y="2255"/>
                    </a:cubicBezTo>
                    <a:cubicBezTo>
                      <a:pt x="2584" y="2255"/>
                      <a:pt x="2469" y="2263"/>
                      <a:pt x="2355" y="2281"/>
                    </a:cubicBezTo>
                    <a:cubicBezTo>
                      <a:pt x="0" y="2653"/>
                      <a:pt x="2471" y="4824"/>
                      <a:pt x="3653" y="4913"/>
                    </a:cubicBezTo>
                    <a:cubicBezTo>
                      <a:pt x="3456" y="6972"/>
                      <a:pt x="2601" y="8838"/>
                      <a:pt x="2046" y="10817"/>
                    </a:cubicBezTo>
                    <a:cubicBezTo>
                      <a:pt x="1343" y="13346"/>
                      <a:pt x="1647" y="13874"/>
                      <a:pt x="4114" y="13892"/>
                    </a:cubicBezTo>
                    <a:cubicBezTo>
                      <a:pt x="4131" y="14890"/>
                      <a:pt x="4006" y="15780"/>
                      <a:pt x="3764" y="16626"/>
                    </a:cubicBezTo>
                    <a:cubicBezTo>
                      <a:pt x="3572" y="17317"/>
                      <a:pt x="3630" y="17461"/>
                      <a:pt x="3693" y="17461"/>
                    </a:cubicBezTo>
                    <a:cubicBezTo>
                      <a:pt x="3724" y="17461"/>
                      <a:pt x="3756" y="17427"/>
                      <a:pt x="3760" y="17405"/>
                    </a:cubicBezTo>
                    <a:cubicBezTo>
                      <a:pt x="4015" y="16210"/>
                      <a:pt x="4288" y="15395"/>
                      <a:pt x="4194" y="13892"/>
                    </a:cubicBezTo>
                    <a:lnTo>
                      <a:pt x="4194" y="13892"/>
                    </a:lnTo>
                    <a:cubicBezTo>
                      <a:pt x="5316" y="13897"/>
                      <a:pt x="6104" y="13906"/>
                      <a:pt x="6667" y="13906"/>
                    </a:cubicBezTo>
                    <a:cubicBezTo>
                      <a:pt x="7942" y="13906"/>
                      <a:pt x="8057" y="13860"/>
                      <a:pt x="8272" y="13627"/>
                    </a:cubicBezTo>
                    <a:cubicBezTo>
                      <a:pt x="8275" y="13623"/>
                      <a:pt x="8280" y="13622"/>
                      <a:pt x="8284" y="13622"/>
                    </a:cubicBezTo>
                    <a:cubicBezTo>
                      <a:pt x="8393" y="13622"/>
                      <a:pt x="8674" y="14818"/>
                      <a:pt x="8554" y="15915"/>
                    </a:cubicBezTo>
                    <a:cubicBezTo>
                      <a:pt x="8428" y="17038"/>
                      <a:pt x="8115" y="17638"/>
                      <a:pt x="7905" y="18256"/>
                    </a:cubicBezTo>
                    <a:cubicBezTo>
                      <a:pt x="7897" y="18276"/>
                      <a:pt x="7923" y="18392"/>
                      <a:pt x="7988" y="18392"/>
                    </a:cubicBezTo>
                    <a:cubicBezTo>
                      <a:pt x="8080" y="18392"/>
                      <a:pt x="8249" y="18162"/>
                      <a:pt x="8513" y="17110"/>
                    </a:cubicBezTo>
                    <a:cubicBezTo>
                      <a:pt x="8822" y="15901"/>
                      <a:pt x="8849" y="14661"/>
                      <a:pt x="8366" y="13516"/>
                    </a:cubicBezTo>
                    <a:cubicBezTo>
                      <a:pt x="8733" y="13014"/>
                      <a:pt x="8701" y="12312"/>
                      <a:pt x="8594" y="11685"/>
                    </a:cubicBezTo>
                    <a:cubicBezTo>
                      <a:pt x="10442" y="11166"/>
                      <a:pt x="12040" y="10879"/>
                      <a:pt x="12389" y="10038"/>
                    </a:cubicBezTo>
                    <a:cubicBezTo>
                      <a:pt x="12395" y="10025"/>
                      <a:pt x="12399" y="10019"/>
                      <a:pt x="12403" y="10019"/>
                    </a:cubicBezTo>
                    <a:cubicBezTo>
                      <a:pt x="12494" y="10019"/>
                      <a:pt x="12296" y="13076"/>
                      <a:pt x="11123" y="16215"/>
                    </a:cubicBezTo>
                    <a:cubicBezTo>
                      <a:pt x="10827" y="17011"/>
                      <a:pt x="10322" y="18108"/>
                      <a:pt x="10317" y="18112"/>
                    </a:cubicBezTo>
                    <a:cubicBezTo>
                      <a:pt x="10300" y="18168"/>
                      <a:pt x="10347" y="18204"/>
                      <a:pt x="10394" y="18204"/>
                    </a:cubicBezTo>
                    <a:cubicBezTo>
                      <a:pt x="10419" y="18204"/>
                      <a:pt x="10445" y="18194"/>
                      <a:pt x="10460" y="18170"/>
                    </a:cubicBezTo>
                    <a:cubicBezTo>
                      <a:pt x="11485" y="16595"/>
                      <a:pt x="12837" y="11443"/>
                      <a:pt x="12474" y="9631"/>
                    </a:cubicBezTo>
                    <a:cubicBezTo>
                      <a:pt x="12488" y="8999"/>
                      <a:pt x="11964" y="8444"/>
                      <a:pt x="11512" y="8042"/>
                    </a:cubicBezTo>
                    <a:cubicBezTo>
                      <a:pt x="13616" y="7035"/>
                      <a:pt x="12671" y="5889"/>
                      <a:pt x="12680" y="3924"/>
                    </a:cubicBezTo>
                    <a:cubicBezTo>
                      <a:pt x="12685" y="3472"/>
                      <a:pt x="12533" y="3369"/>
                      <a:pt x="12340" y="3163"/>
                    </a:cubicBezTo>
                    <a:cubicBezTo>
                      <a:pt x="12013" y="2823"/>
                      <a:pt x="12125" y="1946"/>
                      <a:pt x="11042" y="1449"/>
                    </a:cubicBezTo>
                    <a:cubicBezTo>
                      <a:pt x="11306" y="612"/>
                      <a:pt x="10182" y="0"/>
                      <a:pt x="935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2012006" y="3367671"/>
                <a:ext cx="228948" cy="181670"/>
              </a:xfrm>
              <a:custGeom>
                <a:avLst/>
                <a:gdLst/>
                <a:ahLst/>
                <a:cxnLst/>
                <a:rect l="l" t="t" r="r" b="b"/>
                <a:pathLst>
                  <a:path w="2092" h="1660" extrusionOk="0">
                    <a:moveTo>
                      <a:pt x="1276" y="163"/>
                    </a:moveTo>
                    <a:cubicBezTo>
                      <a:pt x="1797" y="163"/>
                      <a:pt x="2091" y="951"/>
                      <a:pt x="1597" y="1369"/>
                    </a:cubicBezTo>
                    <a:cubicBezTo>
                      <a:pt x="1458" y="1488"/>
                      <a:pt x="1300" y="1539"/>
                      <a:pt x="1148" y="1539"/>
                    </a:cubicBezTo>
                    <a:cubicBezTo>
                      <a:pt x="592" y="1539"/>
                      <a:pt x="111" y="852"/>
                      <a:pt x="885" y="304"/>
                    </a:cubicBezTo>
                    <a:cubicBezTo>
                      <a:pt x="1023" y="205"/>
                      <a:pt x="1155" y="163"/>
                      <a:pt x="1276" y="163"/>
                    </a:cubicBezTo>
                    <a:close/>
                    <a:moveTo>
                      <a:pt x="1322" y="1"/>
                    </a:moveTo>
                    <a:cubicBezTo>
                      <a:pt x="1278" y="1"/>
                      <a:pt x="1247" y="18"/>
                      <a:pt x="1239" y="53"/>
                    </a:cubicBezTo>
                    <a:cubicBezTo>
                      <a:pt x="1233" y="53"/>
                      <a:pt x="1228" y="53"/>
                      <a:pt x="1223" y="53"/>
                    </a:cubicBezTo>
                    <a:cubicBezTo>
                      <a:pt x="705" y="53"/>
                      <a:pt x="0" y="931"/>
                      <a:pt x="608" y="1458"/>
                    </a:cubicBezTo>
                    <a:cubicBezTo>
                      <a:pt x="767" y="1597"/>
                      <a:pt x="957" y="1660"/>
                      <a:pt x="1143" y="1660"/>
                    </a:cubicBezTo>
                    <a:cubicBezTo>
                      <a:pt x="1589" y="1660"/>
                      <a:pt x="2018" y="1302"/>
                      <a:pt x="1986" y="769"/>
                    </a:cubicBezTo>
                    <a:cubicBezTo>
                      <a:pt x="1964" y="311"/>
                      <a:pt x="1515" y="1"/>
                      <a:pt x="1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2119584" y="3430161"/>
                <a:ext cx="33051" cy="19918"/>
              </a:xfrm>
              <a:custGeom>
                <a:avLst/>
                <a:gdLst/>
                <a:ahLst/>
                <a:cxnLst/>
                <a:rect l="l" t="t" r="r" b="b"/>
                <a:pathLst>
                  <a:path w="302" h="182" extrusionOk="0">
                    <a:moveTo>
                      <a:pt x="178" y="0"/>
                    </a:moveTo>
                    <a:cubicBezTo>
                      <a:pt x="145" y="0"/>
                      <a:pt x="104" y="15"/>
                      <a:pt x="59" y="55"/>
                    </a:cubicBezTo>
                    <a:cubicBezTo>
                      <a:pt x="1" y="105"/>
                      <a:pt x="19" y="182"/>
                      <a:pt x="100" y="182"/>
                    </a:cubicBezTo>
                    <a:cubicBezTo>
                      <a:pt x="113" y="182"/>
                      <a:pt x="128" y="180"/>
                      <a:pt x="144" y="176"/>
                    </a:cubicBezTo>
                    <a:cubicBezTo>
                      <a:pt x="301" y="136"/>
                      <a:pt x="276" y="0"/>
                      <a:pt x="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2138736" y="3430708"/>
                <a:ext cx="1532" cy="657"/>
              </a:xfrm>
              <a:custGeom>
                <a:avLst/>
                <a:gdLst/>
                <a:ahLst/>
                <a:cxnLst/>
                <a:rect l="l" t="t" r="r" b="b"/>
                <a:pathLst>
                  <a:path w="14" h="6" extrusionOk="0">
                    <a:moveTo>
                      <a:pt x="13" y="1"/>
                    </a:moveTo>
                    <a:cubicBezTo>
                      <a:pt x="0" y="5"/>
                      <a:pt x="0" y="5"/>
                      <a:pt x="0" y="5"/>
                    </a:cubicBezTo>
                    <a:cubicBezTo>
                      <a:pt x="5" y="5"/>
                      <a:pt x="9" y="5"/>
                      <a:pt x="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2166095" y="3482910"/>
                <a:ext cx="1094" cy="2298"/>
              </a:xfrm>
              <a:custGeom>
                <a:avLst/>
                <a:gdLst/>
                <a:ahLst/>
                <a:cxnLst/>
                <a:rect l="l" t="t" r="r" b="b"/>
                <a:pathLst>
                  <a:path w="10" h="21" extrusionOk="0">
                    <a:moveTo>
                      <a:pt x="10" y="3"/>
                    </a:moveTo>
                    <a:cubicBezTo>
                      <a:pt x="6" y="6"/>
                      <a:pt x="9" y="0"/>
                      <a:pt x="4" y="13"/>
                    </a:cubicBezTo>
                    <a:lnTo>
                      <a:pt x="4" y="13"/>
                    </a:lnTo>
                    <a:cubicBezTo>
                      <a:pt x="5" y="10"/>
                      <a:pt x="7" y="7"/>
                      <a:pt x="10" y="3"/>
                    </a:cubicBezTo>
                    <a:close/>
                    <a:moveTo>
                      <a:pt x="4" y="13"/>
                    </a:moveTo>
                    <a:cubicBezTo>
                      <a:pt x="2" y="16"/>
                      <a:pt x="1" y="18"/>
                      <a:pt x="1" y="20"/>
                    </a:cubicBezTo>
                    <a:cubicBezTo>
                      <a:pt x="2" y="17"/>
                      <a:pt x="3" y="15"/>
                      <a:pt x="4" y="13"/>
                    </a:cubicBezTo>
                    <a:close/>
                  </a:path>
                </a:pathLst>
              </a:custGeom>
              <a:solidFill>
                <a:srgbClr val="1414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2140487" y="3471966"/>
                <a:ext cx="31190" cy="21122"/>
              </a:xfrm>
              <a:custGeom>
                <a:avLst/>
                <a:gdLst/>
                <a:ahLst/>
                <a:cxnLst/>
                <a:rect l="l" t="t" r="r" b="b"/>
                <a:pathLst>
                  <a:path w="285" h="193" extrusionOk="0">
                    <a:moveTo>
                      <a:pt x="200" y="1"/>
                    </a:moveTo>
                    <a:cubicBezTo>
                      <a:pt x="182" y="1"/>
                      <a:pt x="165" y="9"/>
                      <a:pt x="154" y="22"/>
                    </a:cubicBezTo>
                    <a:cubicBezTo>
                      <a:pt x="69" y="98"/>
                      <a:pt x="6" y="49"/>
                      <a:pt x="2" y="125"/>
                    </a:cubicBezTo>
                    <a:cubicBezTo>
                      <a:pt x="0" y="173"/>
                      <a:pt x="36" y="192"/>
                      <a:pt x="81" y="192"/>
                    </a:cubicBezTo>
                    <a:cubicBezTo>
                      <a:pt x="166" y="192"/>
                      <a:pt x="285" y="122"/>
                      <a:pt x="253" y="40"/>
                    </a:cubicBezTo>
                    <a:cubicBezTo>
                      <a:pt x="241" y="12"/>
                      <a:pt x="220" y="1"/>
                      <a:pt x="2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1476305" y="2608166"/>
                <a:ext cx="189988" cy="472562"/>
              </a:xfrm>
              <a:custGeom>
                <a:avLst/>
                <a:gdLst/>
                <a:ahLst/>
                <a:cxnLst/>
                <a:rect l="l" t="t" r="r" b="b"/>
                <a:pathLst>
                  <a:path w="1736" h="4318" extrusionOk="0">
                    <a:moveTo>
                      <a:pt x="59" y="1"/>
                    </a:moveTo>
                    <a:cubicBezTo>
                      <a:pt x="16" y="1"/>
                      <a:pt x="1" y="65"/>
                      <a:pt x="11" y="78"/>
                    </a:cubicBezTo>
                    <a:cubicBezTo>
                      <a:pt x="807" y="1116"/>
                      <a:pt x="324" y="2736"/>
                      <a:pt x="1640" y="4303"/>
                    </a:cubicBezTo>
                    <a:cubicBezTo>
                      <a:pt x="1648" y="4313"/>
                      <a:pt x="1659" y="4318"/>
                      <a:pt x="1670" y="4318"/>
                    </a:cubicBezTo>
                    <a:cubicBezTo>
                      <a:pt x="1702" y="4318"/>
                      <a:pt x="1736" y="4282"/>
                      <a:pt x="1716" y="4249"/>
                    </a:cubicBezTo>
                    <a:cubicBezTo>
                      <a:pt x="1304" y="3569"/>
                      <a:pt x="960" y="3090"/>
                      <a:pt x="731" y="2016"/>
                    </a:cubicBezTo>
                    <a:cubicBezTo>
                      <a:pt x="368" y="295"/>
                      <a:pt x="151" y="1"/>
                      <a:pt x="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1458138" y="2541299"/>
                <a:ext cx="218552" cy="25500"/>
              </a:xfrm>
              <a:custGeom>
                <a:avLst/>
                <a:gdLst/>
                <a:ahLst/>
                <a:cxnLst/>
                <a:rect l="l" t="t" r="r" b="b"/>
                <a:pathLst>
                  <a:path w="1997" h="233" extrusionOk="0">
                    <a:moveTo>
                      <a:pt x="91" y="0"/>
                    </a:moveTo>
                    <a:cubicBezTo>
                      <a:pt x="0" y="0"/>
                      <a:pt x="263" y="199"/>
                      <a:pt x="973" y="228"/>
                    </a:cubicBezTo>
                    <a:cubicBezTo>
                      <a:pt x="1045" y="231"/>
                      <a:pt x="1112" y="232"/>
                      <a:pt x="1175" y="232"/>
                    </a:cubicBezTo>
                    <a:cubicBezTo>
                      <a:pt x="1938" y="232"/>
                      <a:pt x="1996" y="21"/>
                      <a:pt x="1864" y="8"/>
                    </a:cubicBezTo>
                    <a:cubicBezTo>
                      <a:pt x="1860" y="8"/>
                      <a:pt x="1856" y="8"/>
                      <a:pt x="1852" y="8"/>
                    </a:cubicBezTo>
                    <a:cubicBezTo>
                      <a:pt x="1747" y="8"/>
                      <a:pt x="1427" y="108"/>
                      <a:pt x="953" y="108"/>
                    </a:cubicBezTo>
                    <a:cubicBezTo>
                      <a:pt x="712" y="108"/>
                      <a:pt x="431" y="82"/>
                      <a:pt x="118" y="4"/>
                    </a:cubicBezTo>
                    <a:cubicBezTo>
                      <a:pt x="107" y="1"/>
                      <a:pt x="98" y="0"/>
                      <a:pt x="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1307661" y="2347811"/>
                <a:ext cx="59645" cy="104077"/>
              </a:xfrm>
              <a:custGeom>
                <a:avLst/>
                <a:gdLst/>
                <a:ahLst/>
                <a:cxnLst/>
                <a:rect l="l" t="t" r="r" b="b"/>
                <a:pathLst>
                  <a:path w="545" h="951" extrusionOk="0">
                    <a:moveTo>
                      <a:pt x="35" y="1"/>
                    </a:moveTo>
                    <a:cubicBezTo>
                      <a:pt x="2" y="1"/>
                      <a:pt x="0" y="24"/>
                      <a:pt x="52" y="62"/>
                    </a:cubicBezTo>
                    <a:cubicBezTo>
                      <a:pt x="258" y="210"/>
                      <a:pt x="415" y="438"/>
                      <a:pt x="428" y="922"/>
                    </a:cubicBezTo>
                    <a:cubicBezTo>
                      <a:pt x="428" y="940"/>
                      <a:pt x="438" y="951"/>
                      <a:pt x="451" y="951"/>
                    </a:cubicBezTo>
                    <a:cubicBezTo>
                      <a:pt x="486" y="951"/>
                      <a:pt x="545" y="874"/>
                      <a:pt x="509" y="653"/>
                    </a:cubicBezTo>
                    <a:cubicBezTo>
                      <a:pt x="434" y="169"/>
                      <a:pt x="122" y="1"/>
                      <a:pt x="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1875208" y="2147647"/>
                <a:ext cx="47825" cy="76170"/>
              </a:xfrm>
              <a:custGeom>
                <a:avLst/>
                <a:gdLst/>
                <a:ahLst/>
                <a:cxnLst/>
                <a:rect l="l" t="t" r="r" b="b"/>
                <a:pathLst>
                  <a:path w="437" h="696" extrusionOk="0">
                    <a:moveTo>
                      <a:pt x="396" y="0"/>
                    </a:moveTo>
                    <a:cubicBezTo>
                      <a:pt x="352" y="0"/>
                      <a:pt x="258" y="86"/>
                      <a:pt x="143" y="334"/>
                    </a:cubicBezTo>
                    <a:cubicBezTo>
                      <a:pt x="1" y="631"/>
                      <a:pt x="31" y="696"/>
                      <a:pt x="68" y="696"/>
                    </a:cubicBezTo>
                    <a:cubicBezTo>
                      <a:pt x="85" y="696"/>
                      <a:pt x="105" y="681"/>
                      <a:pt x="107" y="669"/>
                    </a:cubicBezTo>
                    <a:cubicBezTo>
                      <a:pt x="161" y="481"/>
                      <a:pt x="251" y="307"/>
                      <a:pt x="372" y="155"/>
                    </a:cubicBezTo>
                    <a:cubicBezTo>
                      <a:pt x="436" y="71"/>
                      <a:pt x="436" y="0"/>
                      <a:pt x="3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2005659" y="2111204"/>
                <a:ext cx="54282" cy="36553"/>
              </a:xfrm>
              <a:custGeom>
                <a:avLst/>
                <a:gdLst/>
                <a:ahLst/>
                <a:cxnLst/>
                <a:rect l="l" t="t" r="r" b="b"/>
                <a:pathLst>
                  <a:path w="496" h="334" extrusionOk="0">
                    <a:moveTo>
                      <a:pt x="434" y="0"/>
                    </a:moveTo>
                    <a:cubicBezTo>
                      <a:pt x="370" y="0"/>
                      <a:pt x="239" y="61"/>
                      <a:pt x="21" y="286"/>
                    </a:cubicBezTo>
                    <a:cubicBezTo>
                      <a:pt x="0" y="307"/>
                      <a:pt x="20" y="333"/>
                      <a:pt x="42" y="333"/>
                    </a:cubicBezTo>
                    <a:cubicBezTo>
                      <a:pt x="49" y="333"/>
                      <a:pt x="55" y="331"/>
                      <a:pt x="61" y="326"/>
                    </a:cubicBezTo>
                    <a:cubicBezTo>
                      <a:pt x="227" y="179"/>
                      <a:pt x="352" y="130"/>
                      <a:pt x="460" y="71"/>
                    </a:cubicBezTo>
                    <a:cubicBezTo>
                      <a:pt x="496" y="50"/>
                      <a:pt x="493" y="0"/>
                      <a:pt x="4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1714005" y="2582229"/>
                <a:ext cx="154858" cy="37319"/>
              </a:xfrm>
              <a:custGeom>
                <a:avLst/>
                <a:gdLst/>
                <a:ahLst/>
                <a:cxnLst/>
                <a:rect l="l" t="t" r="r" b="b"/>
                <a:pathLst>
                  <a:path w="1415" h="341" extrusionOk="0">
                    <a:moveTo>
                      <a:pt x="1106" y="0"/>
                    </a:moveTo>
                    <a:cubicBezTo>
                      <a:pt x="509" y="0"/>
                      <a:pt x="1" y="341"/>
                      <a:pt x="72" y="341"/>
                    </a:cubicBezTo>
                    <a:cubicBezTo>
                      <a:pt x="80" y="341"/>
                      <a:pt x="98" y="336"/>
                      <a:pt x="126" y="324"/>
                    </a:cubicBezTo>
                    <a:cubicBezTo>
                      <a:pt x="645" y="104"/>
                      <a:pt x="985" y="122"/>
                      <a:pt x="1370" y="100"/>
                    </a:cubicBezTo>
                    <a:cubicBezTo>
                      <a:pt x="1415" y="95"/>
                      <a:pt x="1410" y="28"/>
                      <a:pt x="1370" y="24"/>
                    </a:cubicBezTo>
                    <a:cubicBezTo>
                      <a:pt x="1281" y="8"/>
                      <a:pt x="1193" y="0"/>
                      <a:pt x="1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1764456" y="2527290"/>
                <a:ext cx="123777" cy="30096"/>
              </a:xfrm>
              <a:custGeom>
                <a:avLst/>
                <a:gdLst/>
                <a:ahLst/>
                <a:cxnLst/>
                <a:rect l="l" t="t" r="r" b="b"/>
                <a:pathLst>
                  <a:path w="1131" h="275" extrusionOk="0">
                    <a:moveTo>
                      <a:pt x="760" y="1"/>
                    </a:moveTo>
                    <a:cubicBezTo>
                      <a:pt x="579" y="1"/>
                      <a:pt x="323" y="49"/>
                      <a:pt x="32" y="208"/>
                    </a:cubicBezTo>
                    <a:cubicBezTo>
                      <a:pt x="1" y="228"/>
                      <a:pt x="20" y="274"/>
                      <a:pt x="50" y="274"/>
                    </a:cubicBezTo>
                    <a:cubicBezTo>
                      <a:pt x="54" y="274"/>
                      <a:pt x="59" y="273"/>
                      <a:pt x="63" y="271"/>
                    </a:cubicBezTo>
                    <a:cubicBezTo>
                      <a:pt x="373" y="114"/>
                      <a:pt x="603" y="108"/>
                      <a:pt x="797" y="108"/>
                    </a:cubicBezTo>
                    <a:cubicBezTo>
                      <a:pt x="814" y="108"/>
                      <a:pt x="831" y="108"/>
                      <a:pt x="848" y="108"/>
                    </a:cubicBezTo>
                    <a:cubicBezTo>
                      <a:pt x="891" y="108"/>
                      <a:pt x="932" y="107"/>
                      <a:pt x="972" y="105"/>
                    </a:cubicBezTo>
                    <a:cubicBezTo>
                      <a:pt x="1130" y="100"/>
                      <a:pt x="1022"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1804292" y="2802638"/>
                <a:ext cx="120056" cy="25609"/>
              </a:xfrm>
              <a:custGeom>
                <a:avLst/>
                <a:gdLst/>
                <a:ahLst/>
                <a:cxnLst/>
                <a:rect l="l" t="t" r="r" b="b"/>
                <a:pathLst>
                  <a:path w="1097" h="234" extrusionOk="0">
                    <a:moveTo>
                      <a:pt x="490" y="0"/>
                    </a:moveTo>
                    <a:cubicBezTo>
                      <a:pt x="81" y="0"/>
                      <a:pt x="0" y="184"/>
                      <a:pt x="69" y="184"/>
                    </a:cubicBezTo>
                    <a:cubicBezTo>
                      <a:pt x="77" y="184"/>
                      <a:pt x="86" y="181"/>
                      <a:pt x="98" y="176"/>
                    </a:cubicBezTo>
                    <a:cubicBezTo>
                      <a:pt x="231" y="112"/>
                      <a:pt x="356" y="89"/>
                      <a:pt x="468" y="89"/>
                    </a:cubicBezTo>
                    <a:cubicBezTo>
                      <a:pt x="724" y="89"/>
                      <a:pt x="911" y="208"/>
                      <a:pt x="979" y="230"/>
                    </a:cubicBezTo>
                    <a:cubicBezTo>
                      <a:pt x="988" y="232"/>
                      <a:pt x="995" y="233"/>
                      <a:pt x="1002" y="233"/>
                    </a:cubicBezTo>
                    <a:cubicBezTo>
                      <a:pt x="1096" y="233"/>
                      <a:pt x="1026" y="18"/>
                      <a:pt x="554" y="2"/>
                    </a:cubicBezTo>
                    <a:cubicBezTo>
                      <a:pt x="532" y="1"/>
                      <a:pt x="511" y="0"/>
                      <a:pt x="4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1825523" y="2737085"/>
                <a:ext cx="102217" cy="15869"/>
              </a:xfrm>
              <a:custGeom>
                <a:avLst/>
                <a:gdLst/>
                <a:ahLst/>
                <a:cxnLst/>
                <a:rect l="l" t="t" r="r" b="b"/>
                <a:pathLst>
                  <a:path w="934" h="145" extrusionOk="0">
                    <a:moveTo>
                      <a:pt x="490" y="1"/>
                    </a:moveTo>
                    <a:cubicBezTo>
                      <a:pt x="1" y="1"/>
                      <a:pt x="108" y="145"/>
                      <a:pt x="173" y="145"/>
                    </a:cubicBezTo>
                    <a:cubicBezTo>
                      <a:pt x="176" y="145"/>
                      <a:pt x="178" y="145"/>
                      <a:pt x="181" y="144"/>
                    </a:cubicBezTo>
                    <a:cubicBezTo>
                      <a:pt x="265" y="125"/>
                      <a:pt x="379" y="121"/>
                      <a:pt x="490" y="121"/>
                    </a:cubicBezTo>
                    <a:cubicBezTo>
                      <a:pt x="571" y="121"/>
                      <a:pt x="651" y="123"/>
                      <a:pt x="716" y="123"/>
                    </a:cubicBezTo>
                    <a:cubicBezTo>
                      <a:pt x="855" y="123"/>
                      <a:pt x="933" y="113"/>
                      <a:pt x="834" y="55"/>
                    </a:cubicBezTo>
                    <a:cubicBezTo>
                      <a:pt x="758" y="10"/>
                      <a:pt x="579" y="1"/>
                      <a:pt x="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1995152" y="3095825"/>
                <a:ext cx="124980" cy="82080"/>
              </a:xfrm>
              <a:custGeom>
                <a:avLst/>
                <a:gdLst/>
                <a:ahLst/>
                <a:cxnLst/>
                <a:rect l="l" t="t" r="r" b="b"/>
                <a:pathLst>
                  <a:path w="1142" h="750" extrusionOk="0">
                    <a:moveTo>
                      <a:pt x="1061" y="1"/>
                    </a:moveTo>
                    <a:cubicBezTo>
                      <a:pt x="1051" y="1"/>
                      <a:pt x="1041" y="5"/>
                      <a:pt x="1035" y="13"/>
                    </a:cubicBezTo>
                    <a:cubicBezTo>
                      <a:pt x="900" y="147"/>
                      <a:pt x="668" y="536"/>
                      <a:pt x="68" y="706"/>
                    </a:cubicBezTo>
                    <a:cubicBezTo>
                      <a:pt x="0" y="724"/>
                      <a:pt x="22" y="749"/>
                      <a:pt x="102" y="749"/>
                    </a:cubicBezTo>
                    <a:cubicBezTo>
                      <a:pt x="244" y="749"/>
                      <a:pt x="570" y="670"/>
                      <a:pt x="905" y="326"/>
                    </a:cubicBezTo>
                    <a:cubicBezTo>
                      <a:pt x="1141" y="82"/>
                      <a:pt x="1103" y="1"/>
                      <a:pt x="10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2049434" y="3137850"/>
                <a:ext cx="81642" cy="80110"/>
              </a:xfrm>
              <a:custGeom>
                <a:avLst/>
                <a:gdLst/>
                <a:ahLst/>
                <a:cxnLst/>
                <a:rect l="l" t="t" r="r" b="b"/>
                <a:pathLst>
                  <a:path w="746" h="732" extrusionOk="0">
                    <a:moveTo>
                      <a:pt x="688" y="0"/>
                    </a:moveTo>
                    <a:cubicBezTo>
                      <a:pt x="679" y="0"/>
                      <a:pt x="667" y="10"/>
                      <a:pt x="650" y="31"/>
                    </a:cubicBezTo>
                    <a:cubicBezTo>
                      <a:pt x="417" y="338"/>
                      <a:pt x="0" y="731"/>
                      <a:pt x="61" y="731"/>
                    </a:cubicBezTo>
                    <a:cubicBezTo>
                      <a:pt x="67" y="731"/>
                      <a:pt x="76" y="728"/>
                      <a:pt x="91" y="721"/>
                    </a:cubicBezTo>
                    <a:cubicBezTo>
                      <a:pt x="614" y="444"/>
                      <a:pt x="745" y="0"/>
                      <a:pt x="6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2218735" y="2714540"/>
                <a:ext cx="77702" cy="100028"/>
              </a:xfrm>
              <a:custGeom>
                <a:avLst/>
                <a:gdLst/>
                <a:ahLst/>
                <a:cxnLst/>
                <a:rect l="l" t="t" r="r" b="b"/>
                <a:pathLst>
                  <a:path w="710" h="914" extrusionOk="0">
                    <a:moveTo>
                      <a:pt x="656" y="1"/>
                    </a:moveTo>
                    <a:cubicBezTo>
                      <a:pt x="647" y="1"/>
                      <a:pt x="634" y="14"/>
                      <a:pt x="621" y="41"/>
                    </a:cubicBezTo>
                    <a:cubicBezTo>
                      <a:pt x="473" y="341"/>
                      <a:pt x="281" y="619"/>
                      <a:pt x="30" y="842"/>
                    </a:cubicBezTo>
                    <a:cubicBezTo>
                      <a:pt x="1" y="868"/>
                      <a:pt x="28" y="914"/>
                      <a:pt x="60" y="914"/>
                    </a:cubicBezTo>
                    <a:cubicBezTo>
                      <a:pt x="68" y="914"/>
                      <a:pt x="76" y="911"/>
                      <a:pt x="84" y="905"/>
                    </a:cubicBezTo>
                    <a:cubicBezTo>
                      <a:pt x="662" y="414"/>
                      <a:pt x="710" y="1"/>
                      <a:pt x="6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2299719" y="2712789"/>
                <a:ext cx="41259" cy="69385"/>
              </a:xfrm>
              <a:custGeom>
                <a:avLst/>
                <a:gdLst/>
                <a:ahLst/>
                <a:cxnLst/>
                <a:rect l="l" t="t" r="r" b="b"/>
                <a:pathLst>
                  <a:path w="377" h="634" extrusionOk="0">
                    <a:moveTo>
                      <a:pt x="308" y="0"/>
                    </a:moveTo>
                    <a:cubicBezTo>
                      <a:pt x="295" y="0"/>
                      <a:pt x="283" y="9"/>
                      <a:pt x="279" y="21"/>
                    </a:cubicBezTo>
                    <a:cubicBezTo>
                      <a:pt x="216" y="200"/>
                      <a:pt x="109" y="433"/>
                      <a:pt x="6" y="594"/>
                    </a:cubicBezTo>
                    <a:cubicBezTo>
                      <a:pt x="0" y="602"/>
                      <a:pt x="0" y="634"/>
                      <a:pt x="20" y="634"/>
                    </a:cubicBezTo>
                    <a:cubicBezTo>
                      <a:pt x="45" y="634"/>
                      <a:pt x="104" y="580"/>
                      <a:pt x="225" y="353"/>
                    </a:cubicBezTo>
                    <a:cubicBezTo>
                      <a:pt x="376" y="71"/>
                      <a:pt x="342" y="0"/>
                      <a:pt x="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 name="Google Shape;113;p15"/>
            <p:cNvGrpSpPr/>
            <p:nvPr/>
          </p:nvGrpSpPr>
          <p:grpSpPr>
            <a:xfrm>
              <a:off x="1101790" y="2601306"/>
              <a:ext cx="2678287" cy="1495417"/>
              <a:chOff x="16962275" y="372175"/>
              <a:chExt cx="2739375" cy="1529525"/>
            </a:xfrm>
          </p:grpSpPr>
          <p:sp>
            <p:nvSpPr>
              <p:cNvPr id="114" name="Google Shape;114;p15"/>
              <p:cNvSpPr/>
              <p:nvPr/>
            </p:nvSpPr>
            <p:spPr>
              <a:xfrm>
                <a:off x="16962275" y="372175"/>
                <a:ext cx="2739375" cy="1529525"/>
              </a:xfrm>
              <a:custGeom>
                <a:avLst/>
                <a:gdLst/>
                <a:ahLst/>
                <a:cxnLst/>
                <a:rect l="l" t="t" r="r" b="b"/>
                <a:pathLst>
                  <a:path w="109575" h="61181" extrusionOk="0">
                    <a:moveTo>
                      <a:pt x="16626" y="22663"/>
                    </a:moveTo>
                    <a:cubicBezTo>
                      <a:pt x="23594" y="27572"/>
                      <a:pt x="28629" y="34729"/>
                      <a:pt x="31036" y="42963"/>
                    </a:cubicBezTo>
                    <a:cubicBezTo>
                      <a:pt x="28597" y="38751"/>
                      <a:pt x="25557" y="34666"/>
                      <a:pt x="21630" y="31721"/>
                    </a:cubicBezTo>
                    <a:cubicBezTo>
                      <a:pt x="17576" y="28744"/>
                      <a:pt x="12826" y="27097"/>
                      <a:pt x="7981" y="26020"/>
                    </a:cubicBezTo>
                    <a:cubicBezTo>
                      <a:pt x="10831" y="25007"/>
                      <a:pt x="13618" y="23993"/>
                      <a:pt x="16436" y="22885"/>
                    </a:cubicBezTo>
                    <a:cubicBezTo>
                      <a:pt x="16563" y="22822"/>
                      <a:pt x="16595" y="22727"/>
                      <a:pt x="16626" y="22663"/>
                    </a:cubicBezTo>
                    <a:close/>
                    <a:moveTo>
                      <a:pt x="58554" y="1011"/>
                    </a:moveTo>
                    <a:cubicBezTo>
                      <a:pt x="58626" y="1011"/>
                      <a:pt x="58690" y="1018"/>
                      <a:pt x="58746" y="1034"/>
                    </a:cubicBezTo>
                    <a:cubicBezTo>
                      <a:pt x="60235" y="1445"/>
                      <a:pt x="60076" y="3504"/>
                      <a:pt x="60013" y="4612"/>
                    </a:cubicBezTo>
                    <a:cubicBezTo>
                      <a:pt x="60013" y="4802"/>
                      <a:pt x="60140" y="4929"/>
                      <a:pt x="60298" y="4960"/>
                    </a:cubicBezTo>
                    <a:lnTo>
                      <a:pt x="60298" y="5150"/>
                    </a:lnTo>
                    <a:cubicBezTo>
                      <a:pt x="50892" y="8444"/>
                      <a:pt x="41550" y="11991"/>
                      <a:pt x="32271" y="15760"/>
                    </a:cubicBezTo>
                    <a:cubicBezTo>
                      <a:pt x="32049" y="15886"/>
                      <a:pt x="31954" y="16013"/>
                      <a:pt x="31986" y="16235"/>
                    </a:cubicBezTo>
                    <a:cubicBezTo>
                      <a:pt x="33316" y="25419"/>
                      <a:pt x="32999" y="34508"/>
                      <a:pt x="31637" y="43597"/>
                    </a:cubicBezTo>
                    <a:cubicBezTo>
                      <a:pt x="29452" y="33716"/>
                      <a:pt x="23023" y="25197"/>
                      <a:pt x="14219" y="20162"/>
                    </a:cubicBezTo>
                    <a:cubicBezTo>
                      <a:pt x="21630" y="16076"/>
                      <a:pt x="29231" y="12371"/>
                      <a:pt x="36990" y="9077"/>
                    </a:cubicBezTo>
                    <a:cubicBezTo>
                      <a:pt x="41075" y="7367"/>
                      <a:pt x="45223" y="5721"/>
                      <a:pt x="49404" y="4200"/>
                    </a:cubicBezTo>
                    <a:cubicBezTo>
                      <a:pt x="51399" y="3504"/>
                      <a:pt x="53362" y="2807"/>
                      <a:pt x="55358" y="2142"/>
                    </a:cubicBezTo>
                    <a:cubicBezTo>
                      <a:pt x="55998" y="1938"/>
                      <a:pt x="57737" y="1011"/>
                      <a:pt x="58554" y="1011"/>
                    </a:cubicBezTo>
                    <a:close/>
                    <a:moveTo>
                      <a:pt x="74106" y="1382"/>
                    </a:moveTo>
                    <a:lnTo>
                      <a:pt x="74106" y="1382"/>
                    </a:lnTo>
                    <a:cubicBezTo>
                      <a:pt x="73472" y="3599"/>
                      <a:pt x="72997" y="5879"/>
                      <a:pt x="72776" y="8191"/>
                    </a:cubicBezTo>
                    <a:cubicBezTo>
                      <a:pt x="72744" y="8286"/>
                      <a:pt x="72776" y="8349"/>
                      <a:pt x="72776" y="8349"/>
                    </a:cubicBezTo>
                    <a:cubicBezTo>
                      <a:pt x="64162" y="12054"/>
                      <a:pt x="55611" y="15633"/>
                      <a:pt x="47124" y="19433"/>
                    </a:cubicBezTo>
                    <a:cubicBezTo>
                      <a:pt x="42912" y="21365"/>
                      <a:pt x="42057" y="25862"/>
                      <a:pt x="40156" y="29757"/>
                    </a:cubicBezTo>
                    <a:cubicBezTo>
                      <a:pt x="37781" y="34539"/>
                      <a:pt x="35089" y="39163"/>
                      <a:pt x="32144" y="43628"/>
                    </a:cubicBezTo>
                    <a:cubicBezTo>
                      <a:pt x="33253" y="38276"/>
                      <a:pt x="33728" y="32829"/>
                      <a:pt x="33664" y="27382"/>
                    </a:cubicBezTo>
                    <a:cubicBezTo>
                      <a:pt x="33633" y="24247"/>
                      <a:pt x="33411" y="21112"/>
                      <a:pt x="33031" y="18008"/>
                    </a:cubicBezTo>
                    <a:cubicBezTo>
                      <a:pt x="32778" y="16266"/>
                      <a:pt x="33569" y="16076"/>
                      <a:pt x="35089" y="15443"/>
                    </a:cubicBezTo>
                    <a:cubicBezTo>
                      <a:pt x="36546" y="14841"/>
                      <a:pt x="37971" y="14303"/>
                      <a:pt x="39428" y="13701"/>
                    </a:cubicBezTo>
                    <a:cubicBezTo>
                      <a:pt x="50829" y="9204"/>
                      <a:pt x="62388" y="5087"/>
                      <a:pt x="74106" y="1382"/>
                    </a:cubicBezTo>
                    <a:close/>
                    <a:moveTo>
                      <a:pt x="6334" y="26495"/>
                    </a:moveTo>
                    <a:cubicBezTo>
                      <a:pt x="11338" y="27509"/>
                      <a:pt x="16310" y="28997"/>
                      <a:pt x="20553" y="31911"/>
                    </a:cubicBezTo>
                    <a:cubicBezTo>
                      <a:pt x="24639" y="34761"/>
                      <a:pt x="27362" y="38751"/>
                      <a:pt x="30244" y="42710"/>
                    </a:cubicBezTo>
                    <a:cubicBezTo>
                      <a:pt x="30529" y="43121"/>
                      <a:pt x="30814" y="43502"/>
                      <a:pt x="31099" y="43882"/>
                    </a:cubicBezTo>
                    <a:cubicBezTo>
                      <a:pt x="30691" y="43786"/>
                      <a:pt x="30270" y="43744"/>
                      <a:pt x="29851" y="43744"/>
                    </a:cubicBezTo>
                    <a:cubicBezTo>
                      <a:pt x="29295" y="43744"/>
                      <a:pt x="28741" y="43819"/>
                      <a:pt x="28217" y="43945"/>
                    </a:cubicBezTo>
                    <a:cubicBezTo>
                      <a:pt x="28027" y="44040"/>
                      <a:pt x="27869" y="44103"/>
                      <a:pt x="27679" y="44198"/>
                    </a:cubicBezTo>
                    <a:cubicBezTo>
                      <a:pt x="27647" y="44230"/>
                      <a:pt x="27584" y="44230"/>
                      <a:pt x="27584" y="44262"/>
                    </a:cubicBezTo>
                    <a:cubicBezTo>
                      <a:pt x="27584" y="44230"/>
                      <a:pt x="27552" y="44230"/>
                      <a:pt x="27552" y="44230"/>
                    </a:cubicBezTo>
                    <a:cubicBezTo>
                      <a:pt x="25715" y="43470"/>
                      <a:pt x="23784" y="42805"/>
                      <a:pt x="21947" y="42076"/>
                    </a:cubicBezTo>
                    <a:cubicBezTo>
                      <a:pt x="17038" y="38244"/>
                      <a:pt x="11243" y="35584"/>
                      <a:pt x="5320" y="33906"/>
                    </a:cubicBezTo>
                    <a:cubicBezTo>
                      <a:pt x="5303" y="33899"/>
                      <a:pt x="5286" y="33896"/>
                      <a:pt x="5271" y="33896"/>
                    </a:cubicBezTo>
                    <a:cubicBezTo>
                      <a:pt x="5144" y="33896"/>
                      <a:pt x="5085" y="34099"/>
                      <a:pt x="5225" y="34128"/>
                    </a:cubicBezTo>
                    <a:cubicBezTo>
                      <a:pt x="10673" y="35806"/>
                      <a:pt x="15455" y="38276"/>
                      <a:pt x="20078" y="41380"/>
                    </a:cubicBezTo>
                    <a:cubicBezTo>
                      <a:pt x="18115" y="40651"/>
                      <a:pt x="16151" y="39955"/>
                      <a:pt x="14219" y="39195"/>
                    </a:cubicBezTo>
                    <a:cubicBezTo>
                      <a:pt x="10356" y="37706"/>
                      <a:pt x="6556" y="35838"/>
                      <a:pt x="2660" y="34413"/>
                    </a:cubicBezTo>
                    <a:cubicBezTo>
                      <a:pt x="4909" y="32481"/>
                      <a:pt x="6271" y="29472"/>
                      <a:pt x="6334" y="26495"/>
                    </a:cubicBezTo>
                    <a:close/>
                    <a:moveTo>
                      <a:pt x="79331" y="6354"/>
                    </a:moveTo>
                    <a:lnTo>
                      <a:pt x="79331" y="6354"/>
                    </a:lnTo>
                    <a:cubicBezTo>
                      <a:pt x="77178" y="9616"/>
                      <a:pt x="75626" y="13163"/>
                      <a:pt x="74644" y="17058"/>
                    </a:cubicBezTo>
                    <a:cubicBezTo>
                      <a:pt x="74644" y="17185"/>
                      <a:pt x="74676" y="17280"/>
                      <a:pt x="74707" y="17343"/>
                    </a:cubicBezTo>
                    <a:cubicBezTo>
                      <a:pt x="73599" y="17660"/>
                      <a:pt x="72491" y="17945"/>
                      <a:pt x="71350" y="18261"/>
                    </a:cubicBezTo>
                    <a:lnTo>
                      <a:pt x="63022" y="20478"/>
                    </a:lnTo>
                    <a:cubicBezTo>
                      <a:pt x="60583" y="21112"/>
                      <a:pt x="57891" y="21587"/>
                      <a:pt x="55548" y="22568"/>
                    </a:cubicBezTo>
                    <a:cubicBezTo>
                      <a:pt x="53584" y="23392"/>
                      <a:pt x="52159" y="24944"/>
                      <a:pt x="50639" y="26464"/>
                    </a:cubicBezTo>
                    <a:cubicBezTo>
                      <a:pt x="48675" y="28427"/>
                      <a:pt x="46680" y="30422"/>
                      <a:pt x="44717" y="32354"/>
                    </a:cubicBezTo>
                    <a:cubicBezTo>
                      <a:pt x="40631" y="36344"/>
                      <a:pt x="36483" y="40335"/>
                      <a:pt x="32303" y="44293"/>
                    </a:cubicBezTo>
                    <a:lnTo>
                      <a:pt x="32271" y="44293"/>
                    </a:lnTo>
                    <a:cubicBezTo>
                      <a:pt x="35216" y="40145"/>
                      <a:pt x="37813" y="35806"/>
                      <a:pt x="40125" y="31277"/>
                    </a:cubicBezTo>
                    <a:cubicBezTo>
                      <a:pt x="41233" y="29061"/>
                      <a:pt x="42247" y="26812"/>
                      <a:pt x="43228" y="24500"/>
                    </a:cubicBezTo>
                    <a:cubicBezTo>
                      <a:pt x="43830" y="23138"/>
                      <a:pt x="44432" y="21872"/>
                      <a:pt x="45667" y="20985"/>
                    </a:cubicBezTo>
                    <a:cubicBezTo>
                      <a:pt x="46712" y="20225"/>
                      <a:pt x="48074" y="19813"/>
                      <a:pt x="49245" y="19275"/>
                    </a:cubicBezTo>
                    <a:cubicBezTo>
                      <a:pt x="59316" y="14968"/>
                      <a:pt x="69324" y="10661"/>
                      <a:pt x="79331" y="6354"/>
                    </a:cubicBezTo>
                    <a:close/>
                    <a:moveTo>
                      <a:pt x="85507" y="15158"/>
                    </a:moveTo>
                    <a:lnTo>
                      <a:pt x="85507" y="15158"/>
                    </a:lnTo>
                    <a:cubicBezTo>
                      <a:pt x="78793" y="18895"/>
                      <a:pt x="72459" y="23233"/>
                      <a:pt x="66568" y="28269"/>
                    </a:cubicBezTo>
                    <a:cubicBezTo>
                      <a:pt x="66315" y="28427"/>
                      <a:pt x="66442" y="28680"/>
                      <a:pt x="66600" y="28775"/>
                    </a:cubicBezTo>
                    <a:cubicBezTo>
                      <a:pt x="54566" y="32069"/>
                      <a:pt x="43545" y="37738"/>
                      <a:pt x="33031" y="44388"/>
                    </a:cubicBezTo>
                    <a:cubicBezTo>
                      <a:pt x="32936" y="44452"/>
                      <a:pt x="32904" y="44515"/>
                      <a:pt x="32904" y="44578"/>
                    </a:cubicBezTo>
                    <a:cubicBezTo>
                      <a:pt x="32873" y="44547"/>
                      <a:pt x="32841" y="44547"/>
                      <a:pt x="32778" y="44515"/>
                    </a:cubicBezTo>
                    <a:cubicBezTo>
                      <a:pt x="36673" y="41031"/>
                      <a:pt x="40473" y="37421"/>
                      <a:pt x="44242" y="33779"/>
                    </a:cubicBezTo>
                    <a:cubicBezTo>
                      <a:pt x="46142" y="31942"/>
                      <a:pt x="47979" y="30106"/>
                      <a:pt x="49847" y="28237"/>
                    </a:cubicBezTo>
                    <a:cubicBezTo>
                      <a:pt x="51906" y="26179"/>
                      <a:pt x="53806" y="23867"/>
                      <a:pt x="56624" y="22885"/>
                    </a:cubicBezTo>
                    <a:cubicBezTo>
                      <a:pt x="61596" y="21175"/>
                      <a:pt x="66917" y="20130"/>
                      <a:pt x="72016" y="18768"/>
                    </a:cubicBezTo>
                    <a:cubicBezTo>
                      <a:pt x="76544" y="17596"/>
                      <a:pt x="81010" y="16361"/>
                      <a:pt x="85507" y="15158"/>
                    </a:cubicBezTo>
                    <a:close/>
                    <a:moveTo>
                      <a:pt x="94479" y="25886"/>
                    </a:moveTo>
                    <a:cubicBezTo>
                      <a:pt x="96640" y="25886"/>
                      <a:pt x="98802" y="25952"/>
                      <a:pt x="100961" y="26084"/>
                    </a:cubicBezTo>
                    <a:cubicBezTo>
                      <a:pt x="88832" y="30486"/>
                      <a:pt x="77241" y="36186"/>
                      <a:pt x="65713" y="42045"/>
                    </a:cubicBezTo>
                    <a:cubicBezTo>
                      <a:pt x="64852" y="42483"/>
                      <a:pt x="64285" y="42666"/>
                      <a:pt x="63724" y="42666"/>
                    </a:cubicBezTo>
                    <a:cubicBezTo>
                      <a:pt x="63152" y="42666"/>
                      <a:pt x="62587" y="42475"/>
                      <a:pt x="61723" y="42171"/>
                    </a:cubicBezTo>
                    <a:cubicBezTo>
                      <a:pt x="60330" y="41665"/>
                      <a:pt x="58905" y="41285"/>
                      <a:pt x="57479" y="40968"/>
                    </a:cubicBezTo>
                    <a:cubicBezTo>
                      <a:pt x="55214" y="40504"/>
                      <a:pt x="52901" y="40252"/>
                      <a:pt x="50542" y="40252"/>
                    </a:cubicBezTo>
                    <a:cubicBezTo>
                      <a:pt x="50164" y="40252"/>
                      <a:pt x="49784" y="40258"/>
                      <a:pt x="49404" y="40271"/>
                    </a:cubicBezTo>
                    <a:cubicBezTo>
                      <a:pt x="43923" y="40427"/>
                      <a:pt x="38595" y="41930"/>
                      <a:pt x="33781" y="44600"/>
                    </a:cubicBezTo>
                    <a:lnTo>
                      <a:pt x="33781" y="44600"/>
                    </a:lnTo>
                    <a:cubicBezTo>
                      <a:pt x="44485" y="38552"/>
                      <a:pt x="55088" y="32782"/>
                      <a:pt x="67043" y="29536"/>
                    </a:cubicBezTo>
                    <a:cubicBezTo>
                      <a:pt x="75978" y="27097"/>
                      <a:pt x="85224" y="25886"/>
                      <a:pt x="94479" y="25886"/>
                    </a:cubicBezTo>
                    <a:close/>
                    <a:moveTo>
                      <a:pt x="33499" y="44760"/>
                    </a:moveTo>
                    <a:cubicBezTo>
                      <a:pt x="33450" y="44794"/>
                      <a:pt x="33404" y="44845"/>
                      <a:pt x="33379" y="44895"/>
                    </a:cubicBezTo>
                    <a:cubicBezTo>
                      <a:pt x="33348" y="44895"/>
                      <a:pt x="33348" y="44863"/>
                      <a:pt x="33316" y="44863"/>
                    </a:cubicBezTo>
                    <a:cubicBezTo>
                      <a:pt x="33377" y="44829"/>
                      <a:pt x="33438" y="44794"/>
                      <a:pt x="33499" y="44760"/>
                    </a:cubicBezTo>
                    <a:close/>
                    <a:moveTo>
                      <a:pt x="29605" y="44212"/>
                    </a:moveTo>
                    <a:cubicBezTo>
                      <a:pt x="30264" y="44212"/>
                      <a:pt x="30910" y="44324"/>
                      <a:pt x="31511" y="44547"/>
                    </a:cubicBezTo>
                    <a:cubicBezTo>
                      <a:pt x="31479" y="44705"/>
                      <a:pt x="31479" y="44863"/>
                      <a:pt x="31447" y="45022"/>
                    </a:cubicBezTo>
                    <a:cubicBezTo>
                      <a:pt x="31429" y="45191"/>
                      <a:pt x="31555" y="45282"/>
                      <a:pt x="31667" y="45282"/>
                    </a:cubicBezTo>
                    <a:cubicBezTo>
                      <a:pt x="31744" y="45282"/>
                      <a:pt x="31815" y="45239"/>
                      <a:pt x="31827" y="45148"/>
                    </a:cubicBezTo>
                    <a:cubicBezTo>
                      <a:pt x="31891" y="44990"/>
                      <a:pt x="31891" y="44863"/>
                      <a:pt x="31922" y="44705"/>
                    </a:cubicBezTo>
                    <a:cubicBezTo>
                      <a:pt x="31954" y="44737"/>
                      <a:pt x="31986" y="44737"/>
                      <a:pt x="31986" y="44737"/>
                    </a:cubicBezTo>
                    <a:cubicBezTo>
                      <a:pt x="32038" y="44842"/>
                      <a:pt x="32156" y="44903"/>
                      <a:pt x="32249" y="44903"/>
                    </a:cubicBezTo>
                    <a:cubicBezTo>
                      <a:pt x="32268" y="44903"/>
                      <a:pt x="32286" y="44900"/>
                      <a:pt x="32303" y="44895"/>
                    </a:cubicBezTo>
                    <a:cubicBezTo>
                      <a:pt x="33221" y="45370"/>
                      <a:pt x="33981" y="46098"/>
                      <a:pt x="34583" y="47048"/>
                    </a:cubicBezTo>
                    <a:cubicBezTo>
                      <a:pt x="34630" y="47143"/>
                      <a:pt x="34709" y="47183"/>
                      <a:pt x="34789" y="47183"/>
                    </a:cubicBezTo>
                    <a:cubicBezTo>
                      <a:pt x="34868" y="47183"/>
                      <a:pt x="34947" y="47143"/>
                      <a:pt x="34994" y="47080"/>
                    </a:cubicBezTo>
                    <a:cubicBezTo>
                      <a:pt x="35058" y="47080"/>
                      <a:pt x="35058" y="47112"/>
                      <a:pt x="35089" y="47112"/>
                    </a:cubicBezTo>
                    <a:lnTo>
                      <a:pt x="35089" y="47143"/>
                    </a:lnTo>
                    <a:cubicBezTo>
                      <a:pt x="34803" y="47222"/>
                      <a:pt x="34538" y="47278"/>
                      <a:pt x="34241" y="47278"/>
                    </a:cubicBezTo>
                    <a:cubicBezTo>
                      <a:pt x="34177" y="47278"/>
                      <a:pt x="34112" y="47276"/>
                      <a:pt x="34044" y="47270"/>
                    </a:cubicBezTo>
                    <a:cubicBezTo>
                      <a:pt x="32928" y="45701"/>
                      <a:pt x="30689" y="45080"/>
                      <a:pt x="28754" y="45080"/>
                    </a:cubicBezTo>
                    <a:cubicBezTo>
                      <a:pt x="28659" y="45080"/>
                      <a:pt x="28564" y="45082"/>
                      <a:pt x="28471" y="45085"/>
                    </a:cubicBezTo>
                    <a:cubicBezTo>
                      <a:pt x="28281" y="44895"/>
                      <a:pt x="28091" y="44705"/>
                      <a:pt x="27932" y="44452"/>
                    </a:cubicBezTo>
                    <a:cubicBezTo>
                      <a:pt x="28484" y="44292"/>
                      <a:pt x="29049" y="44212"/>
                      <a:pt x="29605" y="44212"/>
                    </a:cubicBezTo>
                    <a:close/>
                    <a:moveTo>
                      <a:pt x="28787" y="45497"/>
                    </a:moveTo>
                    <a:cubicBezTo>
                      <a:pt x="30497" y="45877"/>
                      <a:pt x="32207" y="46098"/>
                      <a:pt x="33474" y="47397"/>
                    </a:cubicBezTo>
                    <a:cubicBezTo>
                      <a:pt x="31669" y="47397"/>
                      <a:pt x="30054" y="46763"/>
                      <a:pt x="28787" y="45497"/>
                    </a:cubicBezTo>
                    <a:close/>
                    <a:moveTo>
                      <a:pt x="50534" y="41051"/>
                    </a:moveTo>
                    <a:cubicBezTo>
                      <a:pt x="50834" y="41051"/>
                      <a:pt x="51134" y="41055"/>
                      <a:pt x="51431" y="41063"/>
                    </a:cubicBezTo>
                    <a:cubicBezTo>
                      <a:pt x="54439" y="41126"/>
                      <a:pt x="57479" y="41601"/>
                      <a:pt x="60393" y="42520"/>
                    </a:cubicBezTo>
                    <a:cubicBezTo>
                      <a:pt x="61235" y="42800"/>
                      <a:pt x="62937" y="43787"/>
                      <a:pt x="63775" y="43787"/>
                    </a:cubicBezTo>
                    <a:cubicBezTo>
                      <a:pt x="63788" y="43787"/>
                      <a:pt x="63801" y="43787"/>
                      <a:pt x="63813" y="43787"/>
                    </a:cubicBezTo>
                    <a:lnTo>
                      <a:pt x="63813" y="43787"/>
                    </a:lnTo>
                    <a:cubicBezTo>
                      <a:pt x="63465" y="45053"/>
                      <a:pt x="64098" y="46605"/>
                      <a:pt x="64257" y="47840"/>
                    </a:cubicBezTo>
                    <a:cubicBezTo>
                      <a:pt x="64605" y="50437"/>
                      <a:pt x="64605" y="52971"/>
                      <a:pt x="64415" y="55599"/>
                    </a:cubicBezTo>
                    <a:cubicBezTo>
                      <a:pt x="63275" y="55314"/>
                      <a:pt x="62166" y="54997"/>
                      <a:pt x="60963" y="54681"/>
                    </a:cubicBezTo>
                    <a:cubicBezTo>
                      <a:pt x="52222" y="52210"/>
                      <a:pt x="43672" y="49202"/>
                      <a:pt x="34963" y="46668"/>
                    </a:cubicBezTo>
                    <a:cubicBezTo>
                      <a:pt x="34931" y="46637"/>
                      <a:pt x="34899" y="46573"/>
                      <a:pt x="34836" y="46478"/>
                    </a:cubicBezTo>
                    <a:cubicBezTo>
                      <a:pt x="34614" y="46098"/>
                      <a:pt x="34329" y="45718"/>
                      <a:pt x="34013" y="45402"/>
                    </a:cubicBezTo>
                    <a:cubicBezTo>
                      <a:pt x="35438" y="44578"/>
                      <a:pt x="36958" y="43913"/>
                      <a:pt x="38446" y="43312"/>
                    </a:cubicBezTo>
                    <a:cubicBezTo>
                      <a:pt x="41550" y="42140"/>
                      <a:pt x="44780" y="41380"/>
                      <a:pt x="48074" y="41126"/>
                    </a:cubicBezTo>
                    <a:cubicBezTo>
                      <a:pt x="48885" y="41080"/>
                      <a:pt x="49714" y="41051"/>
                      <a:pt x="50534" y="41051"/>
                    </a:cubicBezTo>
                    <a:close/>
                    <a:moveTo>
                      <a:pt x="102513" y="26400"/>
                    </a:moveTo>
                    <a:cubicBezTo>
                      <a:pt x="104951" y="29536"/>
                      <a:pt x="106376" y="32924"/>
                      <a:pt x="106313" y="36914"/>
                    </a:cubicBezTo>
                    <a:cubicBezTo>
                      <a:pt x="106155" y="36978"/>
                      <a:pt x="106060" y="37136"/>
                      <a:pt x="106155" y="37294"/>
                    </a:cubicBezTo>
                    <a:cubicBezTo>
                      <a:pt x="106155" y="37358"/>
                      <a:pt x="106186" y="37389"/>
                      <a:pt x="106186" y="37421"/>
                    </a:cubicBezTo>
                    <a:cubicBezTo>
                      <a:pt x="106186" y="37516"/>
                      <a:pt x="106218" y="37548"/>
                      <a:pt x="106250" y="37579"/>
                    </a:cubicBezTo>
                    <a:cubicBezTo>
                      <a:pt x="104255" y="38561"/>
                      <a:pt x="97382" y="41696"/>
                      <a:pt x="96591" y="42108"/>
                    </a:cubicBezTo>
                    <a:cubicBezTo>
                      <a:pt x="93075" y="43755"/>
                      <a:pt x="89560" y="45433"/>
                      <a:pt x="86045" y="47017"/>
                    </a:cubicBezTo>
                    <a:cubicBezTo>
                      <a:pt x="79078" y="50120"/>
                      <a:pt x="71984" y="52907"/>
                      <a:pt x="65017" y="56042"/>
                    </a:cubicBezTo>
                    <a:cubicBezTo>
                      <a:pt x="65207" y="53889"/>
                      <a:pt x="65302" y="51799"/>
                      <a:pt x="65080" y="49645"/>
                    </a:cubicBezTo>
                    <a:cubicBezTo>
                      <a:pt x="64922" y="47872"/>
                      <a:pt x="64035" y="45528"/>
                      <a:pt x="64257" y="43755"/>
                    </a:cubicBezTo>
                    <a:cubicBezTo>
                      <a:pt x="65048" y="43502"/>
                      <a:pt x="65967" y="42836"/>
                      <a:pt x="66600" y="42520"/>
                    </a:cubicBezTo>
                    <a:cubicBezTo>
                      <a:pt x="78318" y="36598"/>
                      <a:pt x="90099" y="30834"/>
                      <a:pt x="102513" y="26400"/>
                    </a:cubicBezTo>
                    <a:close/>
                    <a:moveTo>
                      <a:pt x="106851" y="37674"/>
                    </a:moveTo>
                    <a:cubicBezTo>
                      <a:pt x="107200" y="37801"/>
                      <a:pt x="107612" y="37959"/>
                      <a:pt x="107960" y="38118"/>
                    </a:cubicBezTo>
                    <a:cubicBezTo>
                      <a:pt x="108118" y="38213"/>
                      <a:pt x="108245" y="38244"/>
                      <a:pt x="108403" y="38339"/>
                    </a:cubicBezTo>
                    <a:cubicBezTo>
                      <a:pt x="101183" y="41823"/>
                      <a:pt x="94026" y="45307"/>
                      <a:pt x="86837" y="48790"/>
                    </a:cubicBezTo>
                    <a:cubicBezTo>
                      <a:pt x="79648" y="52210"/>
                      <a:pt x="72522" y="56169"/>
                      <a:pt x="65048" y="58766"/>
                    </a:cubicBezTo>
                    <a:cubicBezTo>
                      <a:pt x="64257" y="57563"/>
                      <a:pt x="61311" y="57246"/>
                      <a:pt x="60140" y="56802"/>
                    </a:cubicBezTo>
                    <a:cubicBezTo>
                      <a:pt x="57416" y="55821"/>
                      <a:pt x="54661" y="54839"/>
                      <a:pt x="51937" y="53762"/>
                    </a:cubicBezTo>
                    <a:cubicBezTo>
                      <a:pt x="49182" y="52717"/>
                      <a:pt x="46427" y="51514"/>
                      <a:pt x="43703" y="50374"/>
                    </a:cubicBezTo>
                    <a:lnTo>
                      <a:pt x="43703" y="50374"/>
                    </a:lnTo>
                    <a:cubicBezTo>
                      <a:pt x="50449" y="52654"/>
                      <a:pt x="57448" y="54427"/>
                      <a:pt x="64257" y="56232"/>
                    </a:cubicBezTo>
                    <a:lnTo>
                      <a:pt x="64415" y="56232"/>
                    </a:lnTo>
                    <a:cubicBezTo>
                      <a:pt x="64415" y="56296"/>
                      <a:pt x="64510" y="56327"/>
                      <a:pt x="64542" y="56327"/>
                    </a:cubicBezTo>
                    <a:cubicBezTo>
                      <a:pt x="64542" y="56437"/>
                      <a:pt x="64613" y="56524"/>
                      <a:pt x="64715" y="56524"/>
                    </a:cubicBezTo>
                    <a:cubicBezTo>
                      <a:pt x="64731" y="56524"/>
                      <a:pt x="64747" y="56522"/>
                      <a:pt x="64763" y="56517"/>
                    </a:cubicBezTo>
                    <a:cubicBezTo>
                      <a:pt x="72586" y="53921"/>
                      <a:pt x="80154" y="50437"/>
                      <a:pt x="87660" y="47048"/>
                    </a:cubicBezTo>
                    <a:cubicBezTo>
                      <a:pt x="91460" y="45307"/>
                      <a:pt x="95261" y="43502"/>
                      <a:pt x="98998" y="41696"/>
                    </a:cubicBezTo>
                    <a:cubicBezTo>
                      <a:pt x="100993" y="40746"/>
                      <a:pt x="102925" y="39796"/>
                      <a:pt x="104888" y="38815"/>
                    </a:cubicBezTo>
                    <a:cubicBezTo>
                      <a:pt x="105458" y="38498"/>
                      <a:pt x="106408" y="38244"/>
                      <a:pt x="106851" y="37674"/>
                    </a:cubicBezTo>
                    <a:close/>
                    <a:moveTo>
                      <a:pt x="887" y="34603"/>
                    </a:moveTo>
                    <a:cubicBezTo>
                      <a:pt x="4845" y="36756"/>
                      <a:pt x="9342" y="38308"/>
                      <a:pt x="13554" y="39923"/>
                    </a:cubicBezTo>
                    <a:cubicBezTo>
                      <a:pt x="18115" y="41696"/>
                      <a:pt x="22643" y="43438"/>
                      <a:pt x="27362" y="44737"/>
                    </a:cubicBezTo>
                    <a:cubicBezTo>
                      <a:pt x="28442" y="46922"/>
                      <a:pt x="30874" y="48250"/>
                      <a:pt x="33270" y="48250"/>
                    </a:cubicBezTo>
                    <a:cubicBezTo>
                      <a:pt x="33964" y="48250"/>
                      <a:pt x="34656" y="48138"/>
                      <a:pt x="35311" y="47903"/>
                    </a:cubicBezTo>
                    <a:cubicBezTo>
                      <a:pt x="35564" y="47872"/>
                      <a:pt x="35596" y="47682"/>
                      <a:pt x="35596" y="47523"/>
                    </a:cubicBezTo>
                    <a:cubicBezTo>
                      <a:pt x="40030" y="49772"/>
                      <a:pt x="44622" y="51640"/>
                      <a:pt x="49214" y="53509"/>
                    </a:cubicBezTo>
                    <a:cubicBezTo>
                      <a:pt x="50354" y="53984"/>
                      <a:pt x="61438" y="58006"/>
                      <a:pt x="64257" y="58956"/>
                    </a:cubicBezTo>
                    <a:lnTo>
                      <a:pt x="64257" y="58988"/>
                    </a:lnTo>
                    <a:cubicBezTo>
                      <a:pt x="64257" y="59019"/>
                      <a:pt x="64225" y="59083"/>
                      <a:pt x="64225" y="59114"/>
                    </a:cubicBezTo>
                    <a:cubicBezTo>
                      <a:pt x="64193" y="59241"/>
                      <a:pt x="64257" y="59431"/>
                      <a:pt x="64383" y="59494"/>
                    </a:cubicBezTo>
                    <a:cubicBezTo>
                      <a:pt x="64415" y="59558"/>
                      <a:pt x="64510" y="59558"/>
                      <a:pt x="64542" y="59589"/>
                    </a:cubicBezTo>
                    <a:cubicBezTo>
                      <a:pt x="64542" y="59621"/>
                      <a:pt x="64573" y="59621"/>
                      <a:pt x="64605" y="59621"/>
                    </a:cubicBezTo>
                    <a:cubicBezTo>
                      <a:pt x="64668" y="59906"/>
                      <a:pt x="64827" y="60191"/>
                      <a:pt x="65017" y="60413"/>
                    </a:cubicBezTo>
                    <a:cubicBezTo>
                      <a:pt x="55073" y="56897"/>
                      <a:pt x="45445" y="52749"/>
                      <a:pt x="35659" y="48917"/>
                    </a:cubicBezTo>
                    <a:cubicBezTo>
                      <a:pt x="35764" y="48708"/>
                      <a:pt x="35610" y="48434"/>
                      <a:pt x="35374" y="48434"/>
                    </a:cubicBezTo>
                    <a:cubicBezTo>
                      <a:pt x="35325" y="48434"/>
                      <a:pt x="35271" y="48446"/>
                      <a:pt x="35216" y="48474"/>
                    </a:cubicBezTo>
                    <a:cubicBezTo>
                      <a:pt x="34317" y="48847"/>
                      <a:pt x="33363" y="49038"/>
                      <a:pt x="32414" y="49038"/>
                    </a:cubicBezTo>
                    <a:cubicBezTo>
                      <a:pt x="31590" y="49038"/>
                      <a:pt x="30770" y="48894"/>
                      <a:pt x="29991" y="48600"/>
                    </a:cubicBezTo>
                    <a:cubicBezTo>
                      <a:pt x="28439" y="48030"/>
                      <a:pt x="27520" y="46953"/>
                      <a:pt x="26507" y="45782"/>
                    </a:cubicBezTo>
                    <a:cubicBezTo>
                      <a:pt x="26602" y="45623"/>
                      <a:pt x="26602" y="45307"/>
                      <a:pt x="26317" y="45212"/>
                    </a:cubicBezTo>
                    <a:cubicBezTo>
                      <a:pt x="17671" y="42298"/>
                      <a:pt x="9184" y="38878"/>
                      <a:pt x="538" y="35964"/>
                    </a:cubicBezTo>
                    <a:cubicBezTo>
                      <a:pt x="697" y="35521"/>
                      <a:pt x="792" y="35078"/>
                      <a:pt x="887" y="34603"/>
                    </a:cubicBezTo>
                    <a:close/>
                    <a:moveTo>
                      <a:pt x="108910" y="38846"/>
                    </a:moveTo>
                    <a:lnTo>
                      <a:pt x="108910" y="38846"/>
                    </a:lnTo>
                    <a:cubicBezTo>
                      <a:pt x="108847" y="39290"/>
                      <a:pt x="108783" y="39765"/>
                      <a:pt x="108847" y="40176"/>
                    </a:cubicBezTo>
                    <a:cubicBezTo>
                      <a:pt x="94627" y="47397"/>
                      <a:pt x="80091" y="53762"/>
                      <a:pt x="65682" y="60539"/>
                    </a:cubicBezTo>
                    <a:cubicBezTo>
                      <a:pt x="65365" y="60191"/>
                      <a:pt x="65207" y="59811"/>
                      <a:pt x="65080" y="59399"/>
                    </a:cubicBezTo>
                    <a:cubicBezTo>
                      <a:pt x="65143" y="59304"/>
                      <a:pt x="65175" y="59273"/>
                      <a:pt x="65175" y="59178"/>
                    </a:cubicBezTo>
                    <a:cubicBezTo>
                      <a:pt x="72522" y="57056"/>
                      <a:pt x="79426" y="53097"/>
                      <a:pt x="86298" y="49772"/>
                    </a:cubicBezTo>
                    <a:cubicBezTo>
                      <a:pt x="93836" y="46130"/>
                      <a:pt x="101404" y="42488"/>
                      <a:pt x="108910" y="38846"/>
                    </a:cubicBezTo>
                    <a:close/>
                    <a:moveTo>
                      <a:pt x="59737" y="0"/>
                    </a:moveTo>
                    <a:cubicBezTo>
                      <a:pt x="59702" y="0"/>
                      <a:pt x="59667" y="7"/>
                      <a:pt x="59633" y="20"/>
                    </a:cubicBezTo>
                    <a:cubicBezTo>
                      <a:pt x="43577" y="5087"/>
                      <a:pt x="28122" y="11674"/>
                      <a:pt x="13396" y="19813"/>
                    </a:cubicBezTo>
                    <a:cubicBezTo>
                      <a:pt x="13111" y="19972"/>
                      <a:pt x="13111" y="20352"/>
                      <a:pt x="13396" y="20510"/>
                    </a:cubicBezTo>
                    <a:cubicBezTo>
                      <a:pt x="14409" y="21017"/>
                      <a:pt x="15360" y="21618"/>
                      <a:pt x="16278" y="22252"/>
                    </a:cubicBezTo>
                    <a:cubicBezTo>
                      <a:pt x="12984" y="23328"/>
                      <a:pt x="9786" y="24595"/>
                      <a:pt x="6524" y="25704"/>
                    </a:cubicBezTo>
                    <a:cubicBezTo>
                      <a:pt x="6271" y="25767"/>
                      <a:pt x="6176" y="26084"/>
                      <a:pt x="6271" y="26305"/>
                    </a:cubicBezTo>
                    <a:cubicBezTo>
                      <a:pt x="6176" y="26305"/>
                      <a:pt x="6144" y="26337"/>
                      <a:pt x="6144" y="26400"/>
                    </a:cubicBezTo>
                    <a:cubicBezTo>
                      <a:pt x="5669" y="29472"/>
                      <a:pt x="4434" y="31911"/>
                      <a:pt x="2312" y="34128"/>
                    </a:cubicBezTo>
                    <a:cubicBezTo>
                      <a:pt x="2280" y="34191"/>
                      <a:pt x="2217" y="34223"/>
                      <a:pt x="2217" y="34254"/>
                    </a:cubicBezTo>
                    <a:lnTo>
                      <a:pt x="1172" y="33906"/>
                    </a:lnTo>
                    <a:cubicBezTo>
                      <a:pt x="1135" y="33887"/>
                      <a:pt x="1098" y="33880"/>
                      <a:pt x="1062" y="33880"/>
                    </a:cubicBezTo>
                    <a:cubicBezTo>
                      <a:pt x="976" y="33880"/>
                      <a:pt x="900" y="33924"/>
                      <a:pt x="855" y="33969"/>
                    </a:cubicBezTo>
                    <a:cubicBezTo>
                      <a:pt x="760" y="33969"/>
                      <a:pt x="633" y="34001"/>
                      <a:pt x="602" y="34128"/>
                    </a:cubicBezTo>
                    <a:cubicBezTo>
                      <a:pt x="380" y="34634"/>
                      <a:pt x="222" y="35236"/>
                      <a:pt x="63" y="35806"/>
                    </a:cubicBezTo>
                    <a:cubicBezTo>
                      <a:pt x="0" y="35964"/>
                      <a:pt x="95" y="36091"/>
                      <a:pt x="158" y="36123"/>
                    </a:cubicBezTo>
                    <a:cubicBezTo>
                      <a:pt x="158" y="36186"/>
                      <a:pt x="158" y="36249"/>
                      <a:pt x="253" y="36281"/>
                    </a:cubicBezTo>
                    <a:cubicBezTo>
                      <a:pt x="8487" y="40113"/>
                      <a:pt x="17386" y="43026"/>
                      <a:pt x="26064" y="45813"/>
                    </a:cubicBezTo>
                    <a:cubicBezTo>
                      <a:pt x="26877" y="48416"/>
                      <a:pt x="29753" y="49654"/>
                      <a:pt x="32465" y="49654"/>
                    </a:cubicBezTo>
                    <a:cubicBezTo>
                      <a:pt x="33449" y="49654"/>
                      <a:pt x="34413" y="49491"/>
                      <a:pt x="35248" y="49170"/>
                    </a:cubicBezTo>
                    <a:cubicBezTo>
                      <a:pt x="44812" y="53952"/>
                      <a:pt x="55104" y="57658"/>
                      <a:pt x="65238" y="61173"/>
                    </a:cubicBezTo>
                    <a:cubicBezTo>
                      <a:pt x="65266" y="61178"/>
                      <a:pt x="65292" y="61181"/>
                      <a:pt x="65317" y="61181"/>
                    </a:cubicBezTo>
                    <a:cubicBezTo>
                      <a:pt x="65439" y="61181"/>
                      <a:pt x="65540" y="61119"/>
                      <a:pt x="65618" y="61014"/>
                    </a:cubicBezTo>
                    <a:cubicBezTo>
                      <a:pt x="80534" y="55124"/>
                      <a:pt x="95071" y="47872"/>
                      <a:pt x="109353" y="40620"/>
                    </a:cubicBezTo>
                    <a:cubicBezTo>
                      <a:pt x="109575" y="40556"/>
                      <a:pt x="109543" y="40271"/>
                      <a:pt x="109385" y="40145"/>
                    </a:cubicBezTo>
                    <a:cubicBezTo>
                      <a:pt x="109385" y="39638"/>
                      <a:pt x="109322" y="39068"/>
                      <a:pt x="109385" y="38593"/>
                    </a:cubicBezTo>
                    <a:lnTo>
                      <a:pt x="109385" y="38498"/>
                    </a:lnTo>
                    <a:cubicBezTo>
                      <a:pt x="109417" y="38371"/>
                      <a:pt x="109385" y="38244"/>
                      <a:pt x="109290" y="38181"/>
                    </a:cubicBezTo>
                    <a:cubicBezTo>
                      <a:pt x="109037" y="37959"/>
                      <a:pt x="108625" y="37896"/>
                      <a:pt x="108277" y="37769"/>
                    </a:cubicBezTo>
                    <a:cubicBezTo>
                      <a:pt x="107865" y="37643"/>
                      <a:pt x="107517" y="37548"/>
                      <a:pt x="107137" y="37421"/>
                    </a:cubicBezTo>
                    <a:cubicBezTo>
                      <a:pt x="107137" y="37389"/>
                      <a:pt x="107168" y="37389"/>
                      <a:pt x="107168" y="37326"/>
                    </a:cubicBezTo>
                    <a:cubicBezTo>
                      <a:pt x="107200" y="37231"/>
                      <a:pt x="107168" y="37073"/>
                      <a:pt x="107073" y="36978"/>
                    </a:cubicBezTo>
                    <a:cubicBezTo>
                      <a:pt x="107200" y="33051"/>
                      <a:pt x="105901" y="29061"/>
                      <a:pt x="103051" y="26305"/>
                    </a:cubicBezTo>
                    <a:cubicBezTo>
                      <a:pt x="103083" y="26242"/>
                      <a:pt x="103178" y="26242"/>
                      <a:pt x="103210" y="26210"/>
                    </a:cubicBezTo>
                    <a:cubicBezTo>
                      <a:pt x="103653" y="26052"/>
                      <a:pt x="103558" y="25419"/>
                      <a:pt x="103083" y="25387"/>
                    </a:cubicBezTo>
                    <a:cubicBezTo>
                      <a:pt x="100270" y="25164"/>
                      <a:pt x="97453" y="25053"/>
                      <a:pt x="94640" y="25053"/>
                    </a:cubicBezTo>
                    <a:cubicBezTo>
                      <a:pt x="85449" y="25053"/>
                      <a:pt x="76290" y="26241"/>
                      <a:pt x="67392" y="28617"/>
                    </a:cubicBezTo>
                    <a:cubicBezTo>
                      <a:pt x="73947" y="23012"/>
                      <a:pt x="81168" y="18230"/>
                      <a:pt x="88832" y="14303"/>
                    </a:cubicBezTo>
                    <a:cubicBezTo>
                      <a:pt x="89205" y="14131"/>
                      <a:pt x="89006" y="13620"/>
                      <a:pt x="88659" y="13620"/>
                    </a:cubicBezTo>
                    <a:cubicBezTo>
                      <a:pt x="88623" y="13620"/>
                      <a:pt x="88585" y="13626"/>
                      <a:pt x="88547" y="13638"/>
                    </a:cubicBezTo>
                    <a:cubicBezTo>
                      <a:pt x="84208" y="14778"/>
                      <a:pt x="79838" y="15950"/>
                      <a:pt x="75499" y="17121"/>
                    </a:cubicBezTo>
                    <a:cubicBezTo>
                      <a:pt x="76481" y="13004"/>
                      <a:pt x="78223" y="9204"/>
                      <a:pt x="80693" y="5752"/>
                    </a:cubicBezTo>
                    <a:cubicBezTo>
                      <a:pt x="80851" y="5488"/>
                      <a:pt x="80592" y="5246"/>
                      <a:pt x="80354" y="5246"/>
                    </a:cubicBezTo>
                    <a:cubicBezTo>
                      <a:pt x="80307" y="5246"/>
                      <a:pt x="80260" y="5256"/>
                      <a:pt x="80218" y="5277"/>
                    </a:cubicBezTo>
                    <a:cubicBezTo>
                      <a:pt x="78033" y="6227"/>
                      <a:pt x="75847" y="7146"/>
                      <a:pt x="73662" y="8096"/>
                    </a:cubicBezTo>
                    <a:cubicBezTo>
                      <a:pt x="73947" y="5657"/>
                      <a:pt x="74454" y="3282"/>
                      <a:pt x="75182" y="907"/>
                    </a:cubicBezTo>
                    <a:cubicBezTo>
                      <a:pt x="75268" y="678"/>
                      <a:pt x="75044" y="423"/>
                      <a:pt x="74789" y="423"/>
                    </a:cubicBezTo>
                    <a:cubicBezTo>
                      <a:pt x="74762" y="423"/>
                      <a:pt x="74735" y="426"/>
                      <a:pt x="74707" y="432"/>
                    </a:cubicBezTo>
                    <a:cubicBezTo>
                      <a:pt x="70052" y="1920"/>
                      <a:pt x="65365" y="3440"/>
                      <a:pt x="60741" y="5087"/>
                    </a:cubicBezTo>
                    <a:lnTo>
                      <a:pt x="60741" y="4960"/>
                    </a:lnTo>
                    <a:cubicBezTo>
                      <a:pt x="60900" y="4929"/>
                      <a:pt x="60995" y="4802"/>
                      <a:pt x="60995" y="4612"/>
                    </a:cubicBezTo>
                    <a:cubicBezTo>
                      <a:pt x="61090" y="3029"/>
                      <a:pt x="60773" y="1635"/>
                      <a:pt x="60045" y="210"/>
                    </a:cubicBezTo>
                    <a:cubicBezTo>
                      <a:pt x="59995" y="86"/>
                      <a:pt x="59867" y="0"/>
                      <a:pt x="59737" y="0"/>
                    </a:cubicBezTo>
                    <a:close/>
                  </a:path>
                </a:pathLst>
              </a:custGeom>
              <a:solidFill>
                <a:srgbClr val="555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18588475" y="1343325"/>
                <a:ext cx="1096550" cy="542350"/>
              </a:xfrm>
              <a:custGeom>
                <a:avLst/>
                <a:gdLst/>
                <a:ahLst/>
                <a:cxnLst/>
                <a:rect l="l" t="t" r="r" b="b"/>
                <a:pathLst>
                  <a:path w="43862" h="21694" extrusionOk="0">
                    <a:moveTo>
                      <a:pt x="43862" y="0"/>
                    </a:moveTo>
                    <a:lnTo>
                      <a:pt x="43862" y="0"/>
                    </a:lnTo>
                    <a:cubicBezTo>
                      <a:pt x="36293" y="3642"/>
                      <a:pt x="28788" y="7284"/>
                      <a:pt x="21219" y="10926"/>
                    </a:cubicBezTo>
                    <a:cubicBezTo>
                      <a:pt x="14346" y="14251"/>
                      <a:pt x="7443" y="18178"/>
                      <a:pt x="95" y="20332"/>
                    </a:cubicBezTo>
                    <a:cubicBezTo>
                      <a:pt x="95" y="20427"/>
                      <a:pt x="32" y="20490"/>
                      <a:pt x="0" y="20553"/>
                    </a:cubicBezTo>
                    <a:cubicBezTo>
                      <a:pt x="127" y="20965"/>
                      <a:pt x="285" y="21345"/>
                      <a:pt x="602" y="21693"/>
                    </a:cubicBezTo>
                    <a:cubicBezTo>
                      <a:pt x="15043" y="14916"/>
                      <a:pt x="29579" y="8551"/>
                      <a:pt x="43799" y="1330"/>
                    </a:cubicBezTo>
                    <a:cubicBezTo>
                      <a:pt x="43799" y="919"/>
                      <a:pt x="43830" y="444"/>
                      <a:pt x="43862" y="0"/>
                    </a:cubicBezTo>
                    <a:close/>
                  </a:path>
                </a:pathLst>
              </a:custGeom>
              <a:solidFill>
                <a:srgbClr val="5B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18054050" y="1315600"/>
                <a:ext cx="1618325" cy="527325"/>
              </a:xfrm>
              <a:custGeom>
                <a:avLst/>
                <a:gdLst/>
                <a:ahLst/>
                <a:cxnLst/>
                <a:rect l="l" t="t" r="r" b="b"/>
                <a:pathLst>
                  <a:path w="64733" h="21093" extrusionOk="0">
                    <a:moveTo>
                      <a:pt x="63149" y="1"/>
                    </a:moveTo>
                    <a:cubicBezTo>
                      <a:pt x="62705" y="602"/>
                      <a:pt x="61755" y="824"/>
                      <a:pt x="61154" y="1141"/>
                    </a:cubicBezTo>
                    <a:cubicBezTo>
                      <a:pt x="59222" y="2154"/>
                      <a:pt x="57258" y="3104"/>
                      <a:pt x="55295" y="4054"/>
                    </a:cubicBezTo>
                    <a:cubicBezTo>
                      <a:pt x="51558" y="5860"/>
                      <a:pt x="47758" y="7633"/>
                      <a:pt x="43957" y="9375"/>
                    </a:cubicBezTo>
                    <a:cubicBezTo>
                      <a:pt x="36452" y="12795"/>
                      <a:pt x="28851" y="16247"/>
                      <a:pt x="21061" y="18844"/>
                    </a:cubicBezTo>
                    <a:cubicBezTo>
                      <a:pt x="21039" y="18849"/>
                      <a:pt x="21019" y="18852"/>
                      <a:pt x="21001" y="18852"/>
                    </a:cubicBezTo>
                    <a:cubicBezTo>
                      <a:pt x="20913" y="18852"/>
                      <a:pt x="20865" y="18790"/>
                      <a:pt x="20839" y="18685"/>
                    </a:cubicBezTo>
                    <a:lnTo>
                      <a:pt x="20712" y="18559"/>
                    </a:lnTo>
                    <a:lnTo>
                      <a:pt x="20554" y="18559"/>
                    </a:lnTo>
                    <a:cubicBezTo>
                      <a:pt x="13745" y="16817"/>
                      <a:pt x="6778" y="15012"/>
                      <a:pt x="1" y="12700"/>
                    </a:cubicBezTo>
                    <a:lnTo>
                      <a:pt x="1" y="12700"/>
                    </a:lnTo>
                    <a:cubicBezTo>
                      <a:pt x="2724" y="13840"/>
                      <a:pt x="5479" y="15044"/>
                      <a:pt x="8235" y="16120"/>
                    </a:cubicBezTo>
                    <a:cubicBezTo>
                      <a:pt x="10958" y="17134"/>
                      <a:pt x="13713" y="18179"/>
                      <a:pt x="16437" y="19160"/>
                    </a:cubicBezTo>
                    <a:cubicBezTo>
                      <a:pt x="17672" y="19604"/>
                      <a:pt x="20586" y="19921"/>
                      <a:pt x="21346" y="21092"/>
                    </a:cubicBezTo>
                    <a:cubicBezTo>
                      <a:pt x="28851" y="18464"/>
                      <a:pt x="35977" y="14473"/>
                      <a:pt x="43166" y="11053"/>
                    </a:cubicBezTo>
                    <a:cubicBezTo>
                      <a:pt x="50355" y="7570"/>
                      <a:pt x="57512" y="4086"/>
                      <a:pt x="64732" y="602"/>
                    </a:cubicBezTo>
                    <a:cubicBezTo>
                      <a:pt x="64574" y="507"/>
                      <a:pt x="64447" y="476"/>
                      <a:pt x="64257" y="476"/>
                    </a:cubicBezTo>
                    <a:cubicBezTo>
                      <a:pt x="63846" y="317"/>
                      <a:pt x="63497" y="159"/>
                      <a:pt x="63149" y="1"/>
                    </a:cubicBezTo>
                    <a:close/>
                  </a:path>
                </a:pathLst>
              </a:custGeom>
              <a:solidFill>
                <a:srgbClr val="5B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18561550" y="1032175"/>
                <a:ext cx="1060150" cy="741075"/>
              </a:xfrm>
              <a:custGeom>
                <a:avLst/>
                <a:gdLst/>
                <a:ahLst/>
                <a:cxnLst/>
                <a:rect l="l" t="t" r="r" b="b"/>
                <a:pathLst>
                  <a:path w="42406" h="29643" extrusionOk="0">
                    <a:moveTo>
                      <a:pt x="38150" y="10536"/>
                    </a:moveTo>
                    <a:cubicBezTo>
                      <a:pt x="38293" y="10536"/>
                      <a:pt x="38426" y="10750"/>
                      <a:pt x="38257" y="10863"/>
                    </a:cubicBezTo>
                    <a:cubicBezTo>
                      <a:pt x="33538" y="13365"/>
                      <a:pt x="28661" y="15581"/>
                      <a:pt x="23752" y="17545"/>
                    </a:cubicBezTo>
                    <a:cubicBezTo>
                      <a:pt x="23744" y="17548"/>
                      <a:pt x="23736" y="17549"/>
                      <a:pt x="23728" y="17549"/>
                    </a:cubicBezTo>
                    <a:cubicBezTo>
                      <a:pt x="23647" y="17549"/>
                      <a:pt x="23603" y="17415"/>
                      <a:pt x="23689" y="17387"/>
                    </a:cubicBezTo>
                    <a:cubicBezTo>
                      <a:pt x="28598" y="15296"/>
                      <a:pt x="33380" y="12985"/>
                      <a:pt x="38098" y="10546"/>
                    </a:cubicBezTo>
                    <a:cubicBezTo>
                      <a:pt x="38116" y="10539"/>
                      <a:pt x="38133" y="10536"/>
                      <a:pt x="38150" y="10536"/>
                    </a:cubicBezTo>
                    <a:close/>
                    <a:moveTo>
                      <a:pt x="32455" y="3789"/>
                    </a:moveTo>
                    <a:cubicBezTo>
                      <a:pt x="32590" y="3789"/>
                      <a:pt x="32695" y="3971"/>
                      <a:pt x="32556" y="4054"/>
                    </a:cubicBezTo>
                    <a:cubicBezTo>
                      <a:pt x="22549" y="9153"/>
                      <a:pt x="12288" y="13840"/>
                      <a:pt x="2122" y="18590"/>
                    </a:cubicBezTo>
                    <a:cubicBezTo>
                      <a:pt x="2112" y="18593"/>
                      <a:pt x="2102" y="18595"/>
                      <a:pt x="2092" y="18595"/>
                    </a:cubicBezTo>
                    <a:cubicBezTo>
                      <a:pt x="2015" y="18595"/>
                      <a:pt x="1971" y="18491"/>
                      <a:pt x="2027" y="18463"/>
                    </a:cubicBezTo>
                    <a:cubicBezTo>
                      <a:pt x="12130" y="13555"/>
                      <a:pt x="22169" y="8456"/>
                      <a:pt x="32398" y="3801"/>
                    </a:cubicBezTo>
                    <a:cubicBezTo>
                      <a:pt x="32417" y="3793"/>
                      <a:pt x="32437" y="3789"/>
                      <a:pt x="32455" y="3789"/>
                    </a:cubicBezTo>
                    <a:close/>
                    <a:moveTo>
                      <a:pt x="28993" y="11517"/>
                    </a:moveTo>
                    <a:cubicBezTo>
                      <a:pt x="29107" y="11517"/>
                      <a:pt x="29212" y="11698"/>
                      <a:pt x="29073" y="11781"/>
                    </a:cubicBezTo>
                    <a:cubicBezTo>
                      <a:pt x="24386" y="13935"/>
                      <a:pt x="19794" y="16215"/>
                      <a:pt x="15297" y="18685"/>
                    </a:cubicBezTo>
                    <a:cubicBezTo>
                      <a:pt x="15281" y="18695"/>
                      <a:pt x="15267" y="18700"/>
                      <a:pt x="15254" y="18700"/>
                    </a:cubicBezTo>
                    <a:cubicBezTo>
                      <a:pt x="15185" y="18700"/>
                      <a:pt x="15149" y="18580"/>
                      <a:pt x="15202" y="18527"/>
                    </a:cubicBezTo>
                    <a:cubicBezTo>
                      <a:pt x="19730" y="16056"/>
                      <a:pt x="24291" y="13681"/>
                      <a:pt x="28946" y="11528"/>
                    </a:cubicBezTo>
                    <a:cubicBezTo>
                      <a:pt x="28962" y="11520"/>
                      <a:pt x="28977" y="11517"/>
                      <a:pt x="28993" y="11517"/>
                    </a:cubicBezTo>
                    <a:close/>
                    <a:moveTo>
                      <a:pt x="37948" y="4820"/>
                    </a:moveTo>
                    <a:cubicBezTo>
                      <a:pt x="38144" y="4820"/>
                      <a:pt x="38257" y="5108"/>
                      <a:pt x="38067" y="5162"/>
                    </a:cubicBezTo>
                    <a:cubicBezTo>
                      <a:pt x="26096" y="10419"/>
                      <a:pt x="14568" y="16310"/>
                      <a:pt x="2977" y="22264"/>
                    </a:cubicBezTo>
                    <a:cubicBezTo>
                      <a:pt x="2972" y="22269"/>
                      <a:pt x="2964" y="22272"/>
                      <a:pt x="2955" y="22272"/>
                    </a:cubicBezTo>
                    <a:cubicBezTo>
                      <a:pt x="2917" y="22272"/>
                      <a:pt x="2868" y="22220"/>
                      <a:pt x="2946" y="22169"/>
                    </a:cubicBezTo>
                    <a:cubicBezTo>
                      <a:pt x="14188" y="15676"/>
                      <a:pt x="26033" y="10103"/>
                      <a:pt x="37845" y="4846"/>
                    </a:cubicBezTo>
                    <a:cubicBezTo>
                      <a:pt x="37881" y="4828"/>
                      <a:pt x="37915" y="4820"/>
                      <a:pt x="37948" y="4820"/>
                    </a:cubicBezTo>
                    <a:close/>
                    <a:moveTo>
                      <a:pt x="41363" y="6928"/>
                    </a:moveTo>
                    <a:cubicBezTo>
                      <a:pt x="41581" y="6928"/>
                      <a:pt x="41718" y="7200"/>
                      <a:pt x="41487" y="7316"/>
                    </a:cubicBezTo>
                    <a:cubicBezTo>
                      <a:pt x="29263" y="13745"/>
                      <a:pt x="16722" y="19888"/>
                      <a:pt x="4213" y="25937"/>
                    </a:cubicBezTo>
                    <a:cubicBezTo>
                      <a:pt x="4196" y="25954"/>
                      <a:pt x="4179" y="25961"/>
                      <a:pt x="4164" y="25961"/>
                    </a:cubicBezTo>
                    <a:cubicBezTo>
                      <a:pt x="4090" y="25961"/>
                      <a:pt x="4039" y="25805"/>
                      <a:pt x="4118" y="25779"/>
                    </a:cubicBezTo>
                    <a:cubicBezTo>
                      <a:pt x="16437" y="19382"/>
                      <a:pt x="28788" y="12953"/>
                      <a:pt x="41297" y="6936"/>
                    </a:cubicBezTo>
                    <a:cubicBezTo>
                      <a:pt x="41320" y="6930"/>
                      <a:pt x="41342" y="6928"/>
                      <a:pt x="41363" y="6928"/>
                    </a:cubicBezTo>
                    <a:close/>
                    <a:moveTo>
                      <a:pt x="38542" y="0"/>
                    </a:moveTo>
                    <a:cubicBezTo>
                      <a:pt x="26128" y="4434"/>
                      <a:pt x="14347" y="10229"/>
                      <a:pt x="2597" y="16120"/>
                    </a:cubicBezTo>
                    <a:cubicBezTo>
                      <a:pt x="1964" y="16436"/>
                      <a:pt x="1046" y="17133"/>
                      <a:pt x="254" y="17355"/>
                    </a:cubicBezTo>
                    <a:cubicBezTo>
                      <a:pt x="1" y="19128"/>
                      <a:pt x="919" y="21472"/>
                      <a:pt x="1077" y="23245"/>
                    </a:cubicBezTo>
                    <a:cubicBezTo>
                      <a:pt x="1267" y="25399"/>
                      <a:pt x="1236" y="27489"/>
                      <a:pt x="1014" y="29642"/>
                    </a:cubicBezTo>
                    <a:cubicBezTo>
                      <a:pt x="7981" y="26507"/>
                      <a:pt x="15043" y="23720"/>
                      <a:pt x="22011" y="20617"/>
                    </a:cubicBezTo>
                    <a:cubicBezTo>
                      <a:pt x="25589" y="19033"/>
                      <a:pt x="29104" y="17387"/>
                      <a:pt x="32588" y="15708"/>
                    </a:cubicBezTo>
                    <a:cubicBezTo>
                      <a:pt x="33411" y="15328"/>
                      <a:pt x="40220" y="12225"/>
                      <a:pt x="42247" y="11179"/>
                    </a:cubicBezTo>
                    <a:cubicBezTo>
                      <a:pt x="42215" y="11148"/>
                      <a:pt x="42184" y="11084"/>
                      <a:pt x="42184" y="11021"/>
                    </a:cubicBezTo>
                    <a:cubicBezTo>
                      <a:pt x="42184" y="10989"/>
                      <a:pt x="42120" y="10926"/>
                      <a:pt x="42120" y="10894"/>
                    </a:cubicBezTo>
                    <a:cubicBezTo>
                      <a:pt x="42089" y="10736"/>
                      <a:pt x="42184" y="10578"/>
                      <a:pt x="42279" y="10514"/>
                    </a:cubicBezTo>
                    <a:lnTo>
                      <a:pt x="42342" y="10514"/>
                    </a:lnTo>
                    <a:cubicBezTo>
                      <a:pt x="42405" y="6524"/>
                      <a:pt x="40980" y="3136"/>
                      <a:pt x="38542" y="0"/>
                    </a:cubicBezTo>
                    <a:close/>
                  </a:path>
                </a:pathLst>
              </a:custGeom>
              <a:solidFill>
                <a:srgbClr val="FFF8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18663175" y="1204925"/>
                <a:ext cx="941000" cy="477375"/>
              </a:xfrm>
              <a:custGeom>
                <a:avLst/>
                <a:gdLst/>
                <a:ahLst/>
                <a:cxnLst/>
                <a:rect l="l" t="t" r="r" b="b"/>
                <a:pathLst>
                  <a:path w="37640" h="19095" extrusionOk="0">
                    <a:moveTo>
                      <a:pt x="37333" y="0"/>
                    </a:moveTo>
                    <a:cubicBezTo>
                      <a:pt x="37302" y="0"/>
                      <a:pt x="37267" y="8"/>
                      <a:pt x="37232" y="26"/>
                    </a:cubicBezTo>
                    <a:cubicBezTo>
                      <a:pt x="24723" y="6043"/>
                      <a:pt x="12372" y="12472"/>
                      <a:pt x="116" y="18900"/>
                    </a:cubicBezTo>
                    <a:cubicBezTo>
                      <a:pt x="1" y="18958"/>
                      <a:pt x="43" y="19095"/>
                      <a:pt x="147" y="19095"/>
                    </a:cubicBezTo>
                    <a:cubicBezTo>
                      <a:pt x="157" y="19095"/>
                      <a:pt x="168" y="19093"/>
                      <a:pt x="179" y="19090"/>
                    </a:cubicBezTo>
                    <a:cubicBezTo>
                      <a:pt x="12657" y="13010"/>
                      <a:pt x="25166" y="6898"/>
                      <a:pt x="37422" y="406"/>
                    </a:cubicBezTo>
                    <a:cubicBezTo>
                      <a:pt x="37640" y="297"/>
                      <a:pt x="37530" y="0"/>
                      <a:pt x="37333" y="0"/>
                    </a:cubicBezTo>
                    <a:close/>
                  </a:path>
                </a:pathLst>
              </a:custGeom>
              <a:solidFill>
                <a:srgbClr val="555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19149950" y="1295875"/>
                <a:ext cx="371225" cy="176625"/>
              </a:xfrm>
              <a:custGeom>
                <a:avLst/>
                <a:gdLst/>
                <a:ahLst/>
                <a:cxnLst/>
                <a:rect l="l" t="t" r="r" b="b"/>
                <a:pathLst>
                  <a:path w="14849" h="7065" extrusionOk="0">
                    <a:moveTo>
                      <a:pt x="14619" y="0"/>
                    </a:moveTo>
                    <a:cubicBezTo>
                      <a:pt x="14591" y="0"/>
                      <a:pt x="14561" y="9"/>
                      <a:pt x="14531" y="30"/>
                    </a:cubicBezTo>
                    <a:cubicBezTo>
                      <a:pt x="9812" y="2500"/>
                      <a:pt x="5030" y="4748"/>
                      <a:pt x="58" y="6870"/>
                    </a:cubicBezTo>
                    <a:cubicBezTo>
                      <a:pt x="0" y="6928"/>
                      <a:pt x="48" y="7064"/>
                      <a:pt x="128" y="7064"/>
                    </a:cubicBezTo>
                    <a:cubicBezTo>
                      <a:pt x="136" y="7064"/>
                      <a:pt x="145" y="7063"/>
                      <a:pt x="153" y="7060"/>
                    </a:cubicBezTo>
                    <a:cubicBezTo>
                      <a:pt x="5093" y="5065"/>
                      <a:pt x="9970" y="2817"/>
                      <a:pt x="14689" y="346"/>
                    </a:cubicBezTo>
                    <a:cubicBezTo>
                      <a:pt x="14848" y="240"/>
                      <a:pt x="14763" y="0"/>
                      <a:pt x="14619" y="0"/>
                    </a:cubicBezTo>
                    <a:close/>
                  </a:path>
                </a:pathLst>
              </a:custGeom>
              <a:solidFill>
                <a:srgbClr val="555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18634575" y="1152875"/>
                <a:ext cx="882800" cy="436025"/>
              </a:xfrm>
              <a:custGeom>
                <a:avLst/>
                <a:gdLst/>
                <a:ahLst/>
                <a:cxnLst/>
                <a:rect l="l" t="t" r="r" b="b"/>
                <a:pathLst>
                  <a:path w="35312" h="17441" extrusionOk="0">
                    <a:moveTo>
                      <a:pt x="35016" y="0"/>
                    </a:moveTo>
                    <a:cubicBezTo>
                      <a:pt x="34987" y="0"/>
                      <a:pt x="34957" y="5"/>
                      <a:pt x="34924" y="18"/>
                    </a:cubicBezTo>
                    <a:cubicBezTo>
                      <a:pt x="23048" y="5275"/>
                      <a:pt x="11267" y="10848"/>
                      <a:pt x="56" y="17341"/>
                    </a:cubicBezTo>
                    <a:cubicBezTo>
                      <a:pt x="0" y="17341"/>
                      <a:pt x="19" y="17441"/>
                      <a:pt x="68" y="17441"/>
                    </a:cubicBezTo>
                    <a:cubicBezTo>
                      <a:pt x="74" y="17441"/>
                      <a:pt x="81" y="17439"/>
                      <a:pt x="88" y="17436"/>
                    </a:cubicBezTo>
                    <a:cubicBezTo>
                      <a:pt x="11647" y="11482"/>
                      <a:pt x="23207" y="5560"/>
                      <a:pt x="35146" y="334"/>
                    </a:cubicBezTo>
                    <a:cubicBezTo>
                      <a:pt x="35311" y="251"/>
                      <a:pt x="35212" y="0"/>
                      <a:pt x="35016" y="0"/>
                    </a:cubicBezTo>
                    <a:close/>
                  </a:path>
                </a:pathLst>
              </a:custGeom>
              <a:solidFill>
                <a:srgbClr val="555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18610800" y="1126900"/>
                <a:ext cx="768150" cy="370150"/>
              </a:xfrm>
              <a:custGeom>
                <a:avLst/>
                <a:gdLst/>
                <a:ahLst/>
                <a:cxnLst/>
                <a:rect l="l" t="t" r="r" b="b"/>
                <a:pathLst>
                  <a:path w="30726" h="14806" extrusionOk="0">
                    <a:moveTo>
                      <a:pt x="30485" y="0"/>
                    </a:moveTo>
                    <a:cubicBezTo>
                      <a:pt x="30467" y="0"/>
                      <a:pt x="30447" y="4"/>
                      <a:pt x="30428" y="12"/>
                    </a:cubicBezTo>
                    <a:cubicBezTo>
                      <a:pt x="20199" y="4667"/>
                      <a:pt x="10160" y="9766"/>
                      <a:pt x="57" y="14674"/>
                    </a:cubicBezTo>
                    <a:cubicBezTo>
                      <a:pt x="1" y="14702"/>
                      <a:pt x="45" y="14806"/>
                      <a:pt x="122" y="14806"/>
                    </a:cubicBezTo>
                    <a:cubicBezTo>
                      <a:pt x="132" y="14806"/>
                      <a:pt x="142" y="14804"/>
                      <a:pt x="152" y="14801"/>
                    </a:cubicBezTo>
                    <a:cubicBezTo>
                      <a:pt x="10318" y="10051"/>
                      <a:pt x="20579" y="5332"/>
                      <a:pt x="30586" y="265"/>
                    </a:cubicBezTo>
                    <a:cubicBezTo>
                      <a:pt x="30725" y="182"/>
                      <a:pt x="30620" y="0"/>
                      <a:pt x="30485" y="0"/>
                    </a:cubicBezTo>
                    <a:close/>
                  </a:path>
                </a:pathLst>
              </a:custGeom>
              <a:solidFill>
                <a:srgbClr val="555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17795950" y="1018800"/>
                <a:ext cx="1690350" cy="474175"/>
              </a:xfrm>
              <a:custGeom>
                <a:avLst/>
                <a:gdLst/>
                <a:ahLst/>
                <a:cxnLst/>
                <a:rect l="l" t="t" r="r" b="b"/>
                <a:pathLst>
                  <a:path w="67614" h="18967" extrusionOk="0">
                    <a:moveTo>
                      <a:pt x="61237" y="1"/>
                    </a:moveTo>
                    <a:cubicBezTo>
                      <a:pt x="51947" y="1"/>
                      <a:pt x="42665" y="1191"/>
                      <a:pt x="33696" y="3639"/>
                    </a:cubicBezTo>
                    <a:cubicBezTo>
                      <a:pt x="21810" y="6898"/>
                      <a:pt x="11261" y="12620"/>
                      <a:pt x="650" y="18570"/>
                    </a:cubicBezTo>
                    <a:lnTo>
                      <a:pt x="650" y="18570"/>
                    </a:lnTo>
                    <a:cubicBezTo>
                      <a:pt x="5415" y="15966"/>
                      <a:pt x="10678" y="14527"/>
                      <a:pt x="16120" y="14311"/>
                    </a:cubicBezTo>
                    <a:cubicBezTo>
                      <a:pt x="16416" y="14304"/>
                      <a:pt x="16712" y="14301"/>
                      <a:pt x="17008" y="14301"/>
                    </a:cubicBezTo>
                    <a:cubicBezTo>
                      <a:pt x="19409" y="14301"/>
                      <a:pt x="21828" y="14532"/>
                      <a:pt x="24196" y="15040"/>
                    </a:cubicBezTo>
                    <a:cubicBezTo>
                      <a:pt x="25621" y="15356"/>
                      <a:pt x="27014" y="15736"/>
                      <a:pt x="28408" y="16211"/>
                    </a:cubicBezTo>
                    <a:cubicBezTo>
                      <a:pt x="29281" y="16519"/>
                      <a:pt x="29866" y="16710"/>
                      <a:pt x="30452" y="16710"/>
                    </a:cubicBezTo>
                    <a:cubicBezTo>
                      <a:pt x="31014" y="16710"/>
                      <a:pt x="31577" y="16535"/>
                      <a:pt x="32398" y="16116"/>
                    </a:cubicBezTo>
                    <a:cubicBezTo>
                      <a:pt x="43926" y="10321"/>
                      <a:pt x="55485" y="4621"/>
                      <a:pt x="67614" y="187"/>
                    </a:cubicBezTo>
                    <a:cubicBezTo>
                      <a:pt x="65491" y="63"/>
                      <a:pt x="63364" y="1"/>
                      <a:pt x="61237" y="1"/>
                    </a:cubicBezTo>
                    <a:close/>
                    <a:moveTo>
                      <a:pt x="650" y="18570"/>
                    </a:moveTo>
                    <a:lnTo>
                      <a:pt x="650" y="18570"/>
                    </a:lnTo>
                    <a:cubicBezTo>
                      <a:pt x="507" y="18649"/>
                      <a:pt x="364" y="18728"/>
                      <a:pt x="222" y="18808"/>
                    </a:cubicBezTo>
                    <a:cubicBezTo>
                      <a:pt x="208" y="18816"/>
                      <a:pt x="193" y="18825"/>
                      <a:pt x="179" y="18835"/>
                    </a:cubicBezTo>
                    <a:lnTo>
                      <a:pt x="179" y="18835"/>
                    </a:lnTo>
                    <a:cubicBezTo>
                      <a:pt x="336" y="18747"/>
                      <a:pt x="493" y="18659"/>
                      <a:pt x="650" y="18570"/>
                    </a:cubicBezTo>
                    <a:close/>
                    <a:moveTo>
                      <a:pt x="179" y="18835"/>
                    </a:moveTo>
                    <a:cubicBezTo>
                      <a:pt x="119" y="18868"/>
                      <a:pt x="60" y="18902"/>
                      <a:pt x="1" y="18935"/>
                    </a:cubicBezTo>
                    <a:cubicBezTo>
                      <a:pt x="32" y="18935"/>
                      <a:pt x="32" y="18967"/>
                      <a:pt x="64" y="18967"/>
                    </a:cubicBezTo>
                    <a:cubicBezTo>
                      <a:pt x="88" y="18918"/>
                      <a:pt x="131" y="18869"/>
                      <a:pt x="179" y="18835"/>
                    </a:cubicBezTo>
                    <a:close/>
                  </a:path>
                </a:pathLst>
              </a:custGeom>
              <a:solidFill>
                <a:srgbClr val="FFF8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18938225" y="1320075"/>
                <a:ext cx="352850" cy="179675"/>
              </a:xfrm>
              <a:custGeom>
                <a:avLst/>
                <a:gdLst/>
                <a:ahLst/>
                <a:cxnLst/>
                <a:rect l="l" t="t" r="r" b="b"/>
                <a:pathLst>
                  <a:path w="14114" h="7187" extrusionOk="0">
                    <a:moveTo>
                      <a:pt x="13903" y="1"/>
                    </a:moveTo>
                    <a:cubicBezTo>
                      <a:pt x="13886" y="1"/>
                      <a:pt x="13867" y="4"/>
                      <a:pt x="13847" y="12"/>
                    </a:cubicBezTo>
                    <a:cubicBezTo>
                      <a:pt x="9160" y="2102"/>
                      <a:pt x="4632" y="4540"/>
                      <a:pt x="103" y="7011"/>
                    </a:cubicBezTo>
                    <a:cubicBezTo>
                      <a:pt x="0" y="7088"/>
                      <a:pt x="65" y="7186"/>
                      <a:pt x="143" y="7186"/>
                    </a:cubicBezTo>
                    <a:cubicBezTo>
                      <a:pt x="161" y="7186"/>
                      <a:pt x="180" y="7181"/>
                      <a:pt x="198" y="7169"/>
                    </a:cubicBezTo>
                    <a:cubicBezTo>
                      <a:pt x="4695" y="4730"/>
                      <a:pt x="9319" y="2482"/>
                      <a:pt x="13974" y="265"/>
                    </a:cubicBezTo>
                    <a:cubicBezTo>
                      <a:pt x="14113" y="182"/>
                      <a:pt x="14032" y="1"/>
                      <a:pt x="13903" y="1"/>
                    </a:cubicBezTo>
                    <a:close/>
                  </a:path>
                </a:pathLst>
              </a:custGeom>
              <a:solidFill>
                <a:srgbClr val="555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17781700" y="751100"/>
                <a:ext cx="1318250" cy="735550"/>
              </a:xfrm>
              <a:custGeom>
                <a:avLst/>
                <a:gdLst/>
                <a:ahLst/>
                <a:cxnLst/>
                <a:rect l="l" t="t" r="r" b="b"/>
                <a:pathLst>
                  <a:path w="52730" h="29422" extrusionOk="0">
                    <a:moveTo>
                      <a:pt x="52730" y="1"/>
                    </a:moveTo>
                    <a:lnTo>
                      <a:pt x="52730" y="1"/>
                    </a:lnTo>
                    <a:cubicBezTo>
                      <a:pt x="48233" y="1236"/>
                      <a:pt x="43767" y="2439"/>
                      <a:pt x="39239" y="3611"/>
                    </a:cubicBezTo>
                    <a:cubicBezTo>
                      <a:pt x="34171" y="4973"/>
                      <a:pt x="28819" y="6018"/>
                      <a:pt x="23847" y="7728"/>
                    </a:cubicBezTo>
                    <a:cubicBezTo>
                      <a:pt x="20997" y="8710"/>
                      <a:pt x="19129" y="11022"/>
                      <a:pt x="17070" y="13080"/>
                    </a:cubicBezTo>
                    <a:cubicBezTo>
                      <a:pt x="15202" y="14949"/>
                      <a:pt x="13333" y="16785"/>
                      <a:pt x="11433" y="18622"/>
                    </a:cubicBezTo>
                    <a:cubicBezTo>
                      <a:pt x="7728" y="22264"/>
                      <a:pt x="3896" y="25811"/>
                      <a:pt x="1" y="29358"/>
                    </a:cubicBezTo>
                    <a:cubicBezTo>
                      <a:pt x="64" y="29390"/>
                      <a:pt x="96" y="29390"/>
                      <a:pt x="127" y="29421"/>
                    </a:cubicBezTo>
                    <a:cubicBezTo>
                      <a:pt x="127" y="29358"/>
                      <a:pt x="159" y="29263"/>
                      <a:pt x="254" y="29231"/>
                    </a:cubicBezTo>
                    <a:cubicBezTo>
                      <a:pt x="10736" y="22581"/>
                      <a:pt x="21789" y="16975"/>
                      <a:pt x="33823" y="13618"/>
                    </a:cubicBezTo>
                    <a:cubicBezTo>
                      <a:pt x="33665" y="13523"/>
                      <a:pt x="33570" y="13270"/>
                      <a:pt x="33791" y="13112"/>
                    </a:cubicBezTo>
                    <a:cubicBezTo>
                      <a:pt x="39650" y="8076"/>
                      <a:pt x="45984" y="3738"/>
                      <a:pt x="52730" y="1"/>
                    </a:cubicBezTo>
                    <a:close/>
                  </a:path>
                </a:pathLst>
              </a:custGeom>
              <a:solidFill>
                <a:srgbClr val="FFF8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17771400" y="531000"/>
                <a:ext cx="1174150" cy="946925"/>
              </a:xfrm>
              <a:custGeom>
                <a:avLst/>
                <a:gdLst/>
                <a:ahLst/>
                <a:cxnLst/>
                <a:rect l="l" t="t" r="r" b="b"/>
                <a:pathLst>
                  <a:path w="46966" h="37877" extrusionOk="0">
                    <a:moveTo>
                      <a:pt x="46966" y="1"/>
                    </a:moveTo>
                    <a:cubicBezTo>
                      <a:pt x="36959" y="4308"/>
                      <a:pt x="26920" y="8615"/>
                      <a:pt x="16880" y="12922"/>
                    </a:cubicBezTo>
                    <a:cubicBezTo>
                      <a:pt x="15709" y="13460"/>
                      <a:pt x="14410" y="13872"/>
                      <a:pt x="13365" y="14569"/>
                    </a:cubicBezTo>
                    <a:cubicBezTo>
                      <a:pt x="12130" y="15487"/>
                      <a:pt x="11560" y="16754"/>
                      <a:pt x="10958" y="18084"/>
                    </a:cubicBezTo>
                    <a:cubicBezTo>
                      <a:pt x="9977" y="20396"/>
                      <a:pt x="8932" y="22644"/>
                      <a:pt x="7823" y="24861"/>
                    </a:cubicBezTo>
                    <a:cubicBezTo>
                      <a:pt x="5543" y="29421"/>
                      <a:pt x="2914" y="33728"/>
                      <a:pt x="1" y="37877"/>
                    </a:cubicBezTo>
                    <a:lnTo>
                      <a:pt x="33" y="37877"/>
                    </a:lnTo>
                    <a:cubicBezTo>
                      <a:pt x="4181" y="33918"/>
                      <a:pt x="8298" y="29960"/>
                      <a:pt x="12415" y="25938"/>
                    </a:cubicBezTo>
                    <a:cubicBezTo>
                      <a:pt x="14442" y="23974"/>
                      <a:pt x="16374" y="22011"/>
                      <a:pt x="18369" y="20016"/>
                    </a:cubicBezTo>
                    <a:cubicBezTo>
                      <a:pt x="19857" y="18559"/>
                      <a:pt x="21282" y="16975"/>
                      <a:pt x="23278" y="16152"/>
                    </a:cubicBezTo>
                    <a:cubicBezTo>
                      <a:pt x="25589" y="15139"/>
                      <a:pt x="28281" y="14727"/>
                      <a:pt x="30752" y="14030"/>
                    </a:cubicBezTo>
                    <a:lnTo>
                      <a:pt x="39049" y="11813"/>
                    </a:lnTo>
                    <a:cubicBezTo>
                      <a:pt x="40157" y="11497"/>
                      <a:pt x="41329" y="11243"/>
                      <a:pt x="42437" y="10927"/>
                    </a:cubicBezTo>
                    <a:cubicBezTo>
                      <a:pt x="42342" y="10832"/>
                      <a:pt x="42311" y="10768"/>
                      <a:pt x="42342" y="10642"/>
                    </a:cubicBezTo>
                    <a:cubicBezTo>
                      <a:pt x="43261" y="6810"/>
                      <a:pt x="44813" y="3263"/>
                      <a:pt x="46966" y="1"/>
                    </a:cubicBezTo>
                    <a:close/>
                  </a:path>
                </a:pathLst>
              </a:custGeom>
              <a:solidFill>
                <a:srgbClr val="FFF8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17769025" y="527850"/>
                <a:ext cx="1180500" cy="953250"/>
              </a:xfrm>
              <a:custGeom>
                <a:avLst/>
                <a:gdLst/>
                <a:ahLst/>
                <a:cxnLst/>
                <a:rect l="l" t="t" r="r" b="b"/>
                <a:pathLst>
                  <a:path w="47220" h="38130" extrusionOk="0">
                    <a:moveTo>
                      <a:pt x="47029" y="159"/>
                    </a:moveTo>
                    <a:lnTo>
                      <a:pt x="47029" y="159"/>
                    </a:lnTo>
                    <a:cubicBezTo>
                      <a:pt x="44939" y="3420"/>
                      <a:pt x="43387" y="6936"/>
                      <a:pt x="42469" y="10704"/>
                    </a:cubicBezTo>
                    <a:cubicBezTo>
                      <a:pt x="42437" y="10799"/>
                      <a:pt x="42469" y="10894"/>
                      <a:pt x="42532" y="10958"/>
                    </a:cubicBezTo>
                    <a:cubicBezTo>
                      <a:pt x="41962" y="11116"/>
                      <a:pt x="41456" y="11243"/>
                      <a:pt x="40949" y="11401"/>
                    </a:cubicBezTo>
                    <a:cubicBezTo>
                      <a:pt x="40347" y="11559"/>
                      <a:pt x="39777" y="11718"/>
                      <a:pt x="39207" y="11876"/>
                    </a:cubicBezTo>
                    <a:lnTo>
                      <a:pt x="30878" y="14093"/>
                    </a:lnTo>
                    <a:cubicBezTo>
                      <a:pt x="30181" y="14283"/>
                      <a:pt x="29421" y="14473"/>
                      <a:pt x="28693" y="14631"/>
                    </a:cubicBezTo>
                    <a:cubicBezTo>
                      <a:pt x="26920" y="15075"/>
                      <a:pt x="25051" y="15518"/>
                      <a:pt x="23404" y="16215"/>
                    </a:cubicBezTo>
                    <a:cubicBezTo>
                      <a:pt x="21567" y="17006"/>
                      <a:pt x="20206" y="18400"/>
                      <a:pt x="18844" y="19762"/>
                    </a:cubicBezTo>
                    <a:lnTo>
                      <a:pt x="18464" y="20142"/>
                    </a:lnTo>
                    <a:cubicBezTo>
                      <a:pt x="16310" y="22295"/>
                      <a:pt x="14410" y="24195"/>
                      <a:pt x="12510" y="26064"/>
                    </a:cubicBezTo>
                    <a:cubicBezTo>
                      <a:pt x="8900" y="29579"/>
                      <a:pt x="5036" y="33316"/>
                      <a:pt x="286" y="37845"/>
                    </a:cubicBezTo>
                    <a:cubicBezTo>
                      <a:pt x="3168" y="33696"/>
                      <a:pt x="5796" y="29421"/>
                      <a:pt x="7950" y="25050"/>
                    </a:cubicBezTo>
                    <a:cubicBezTo>
                      <a:pt x="9153" y="22738"/>
                      <a:pt x="10230" y="20300"/>
                      <a:pt x="11085" y="18305"/>
                    </a:cubicBezTo>
                    <a:cubicBezTo>
                      <a:pt x="11655" y="17006"/>
                      <a:pt x="12193" y="15708"/>
                      <a:pt x="13460" y="14790"/>
                    </a:cubicBezTo>
                    <a:cubicBezTo>
                      <a:pt x="14252" y="14220"/>
                      <a:pt x="15202" y="13840"/>
                      <a:pt x="16152" y="13460"/>
                    </a:cubicBezTo>
                    <a:cubicBezTo>
                      <a:pt x="16437" y="13333"/>
                      <a:pt x="16754" y="13206"/>
                      <a:pt x="17039" y="13111"/>
                    </a:cubicBezTo>
                    <a:cubicBezTo>
                      <a:pt x="27901" y="8392"/>
                      <a:pt x="38732" y="3769"/>
                      <a:pt x="47029" y="159"/>
                    </a:cubicBezTo>
                    <a:close/>
                    <a:moveTo>
                      <a:pt x="47219" y="0"/>
                    </a:moveTo>
                    <a:lnTo>
                      <a:pt x="47061" y="95"/>
                    </a:lnTo>
                    <a:cubicBezTo>
                      <a:pt x="38827" y="3642"/>
                      <a:pt x="27933" y="8297"/>
                      <a:pt x="16975" y="13016"/>
                    </a:cubicBezTo>
                    <a:cubicBezTo>
                      <a:pt x="16722" y="13143"/>
                      <a:pt x="16405" y="13270"/>
                      <a:pt x="16120" y="13365"/>
                    </a:cubicBezTo>
                    <a:cubicBezTo>
                      <a:pt x="15170" y="13745"/>
                      <a:pt x="14220" y="14125"/>
                      <a:pt x="13397" y="14726"/>
                    </a:cubicBezTo>
                    <a:cubicBezTo>
                      <a:pt x="12130" y="15645"/>
                      <a:pt x="11528" y="17038"/>
                      <a:pt x="10958" y="18242"/>
                    </a:cubicBezTo>
                    <a:cubicBezTo>
                      <a:pt x="10103" y="20268"/>
                      <a:pt x="9027" y="22675"/>
                      <a:pt x="7855" y="25019"/>
                    </a:cubicBezTo>
                    <a:cubicBezTo>
                      <a:pt x="5638" y="29421"/>
                      <a:pt x="3009" y="33759"/>
                      <a:pt x="33" y="38003"/>
                    </a:cubicBezTo>
                    <a:lnTo>
                      <a:pt x="1" y="38035"/>
                    </a:lnTo>
                    <a:lnTo>
                      <a:pt x="33" y="38066"/>
                    </a:lnTo>
                    <a:cubicBezTo>
                      <a:pt x="33" y="38066"/>
                      <a:pt x="96" y="38130"/>
                      <a:pt x="128" y="38130"/>
                    </a:cubicBezTo>
                    <a:cubicBezTo>
                      <a:pt x="4941" y="33538"/>
                      <a:pt x="8868" y="29737"/>
                      <a:pt x="12510" y="26095"/>
                    </a:cubicBezTo>
                    <a:cubicBezTo>
                      <a:pt x="14410" y="24227"/>
                      <a:pt x="16342" y="22327"/>
                      <a:pt x="18464" y="20205"/>
                    </a:cubicBezTo>
                    <a:lnTo>
                      <a:pt x="18844" y="19793"/>
                    </a:lnTo>
                    <a:cubicBezTo>
                      <a:pt x="20206" y="18495"/>
                      <a:pt x="21567" y="17070"/>
                      <a:pt x="23373" y="16310"/>
                    </a:cubicBezTo>
                    <a:cubicBezTo>
                      <a:pt x="25019" y="15581"/>
                      <a:pt x="26888" y="15170"/>
                      <a:pt x="28661" y="14726"/>
                    </a:cubicBezTo>
                    <a:cubicBezTo>
                      <a:pt x="29390" y="14536"/>
                      <a:pt x="30118" y="14378"/>
                      <a:pt x="30847" y="14156"/>
                    </a:cubicBezTo>
                    <a:lnTo>
                      <a:pt x="39144" y="11971"/>
                    </a:lnTo>
                    <a:cubicBezTo>
                      <a:pt x="39746" y="11813"/>
                      <a:pt x="40316" y="11654"/>
                      <a:pt x="40886" y="11496"/>
                    </a:cubicBezTo>
                    <a:cubicBezTo>
                      <a:pt x="41424" y="11338"/>
                      <a:pt x="41962" y="11211"/>
                      <a:pt x="42532" y="11053"/>
                    </a:cubicBezTo>
                    <a:lnTo>
                      <a:pt x="42596" y="11053"/>
                    </a:lnTo>
                    <a:lnTo>
                      <a:pt x="42564" y="11021"/>
                    </a:lnTo>
                    <a:cubicBezTo>
                      <a:pt x="42532" y="10926"/>
                      <a:pt x="42469" y="10863"/>
                      <a:pt x="42532" y="10768"/>
                    </a:cubicBezTo>
                    <a:cubicBezTo>
                      <a:pt x="43419" y="6967"/>
                      <a:pt x="45003" y="3357"/>
                      <a:pt x="47156" y="127"/>
                    </a:cubicBezTo>
                    <a:lnTo>
                      <a:pt x="47219" y="0"/>
                    </a:lnTo>
                    <a:close/>
                  </a:path>
                </a:pathLst>
              </a:custGeom>
              <a:solidFill>
                <a:srgbClr val="555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17767450" y="406700"/>
                <a:ext cx="1047475" cy="1056975"/>
              </a:xfrm>
              <a:custGeom>
                <a:avLst/>
                <a:gdLst/>
                <a:ahLst/>
                <a:cxnLst/>
                <a:rect l="l" t="t" r="r" b="b"/>
                <a:pathLst>
                  <a:path w="41899" h="42279" extrusionOk="0">
                    <a:moveTo>
                      <a:pt x="41899" y="1"/>
                    </a:moveTo>
                    <a:cubicBezTo>
                      <a:pt x="30181" y="3706"/>
                      <a:pt x="18622" y="7760"/>
                      <a:pt x="7284" y="12352"/>
                    </a:cubicBezTo>
                    <a:cubicBezTo>
                      <a:pt x="5796" y="12922"/>
                      <a:pt x="4371" y="13524"/>
                      <a:pt x="2914" y="14094"/>
                    </a:cubicBezTo>
                    <a:cubicBezTo>
                      <a:pt x="1426" y="14727"/>
                      <a:pt x="634" y="14980"/>
                      <a:pt x="856" y="16690"/>
                    </a:cubicBezTo>
                    <a:cubicBezTo>
                      <a:pt x="1267" y="19762"/>
                      <a:pt x="1457" y="22898"/>
                      <a:pt x="1489" y="26033"/>
                    </a:cubicBezTo>
                    <a:cubicBezTo>
                      <a:pt x="1521" y="31480"/>
                      <a:pt x="1109" y="36958"/>
                      <a:pt x="0" y="42279"/>
                    </a:cubicBezTo>
                    <a:cubicBezTo>
                      <a:pt x="2914" y="37814"/>
                      <a:pt x="5638" y="33222"/>
                      <a:pt x="7981" y="28408"/>
                    </a:cubicBezTo>
                    <a:cubicBezTo>
                      <a:pt x="9881" y="24513"/>
                      <a:pt x="10705" y="20016"/>
                      <a:pt x="14948" y="18116"/>
                    </a:cubicBezTo>
                    <a:cubicBezTo>
                      <a:pt x="23467" y="14315"/>
                      <a:pt x="32018" y="10673"/>
                      <a:pt x="40600" y="7031"/>
                    </a:cubicBezTo>
                    <a:cubicBezTo>
                      <a:pt x="40569" y="6968"/>
                      <a:pt x="40569" y="6905"/>
                      <a:pt x="40569" y="6810"/>
                    </a:cubicBezTo>
                    <a:cubicBezTo>
                      <a:pt x="40790" y="4498"/>
                      <a:pt x="41265" y="2218"/>
                      <a:pt x="41899" y="1"/>
                    </a:cubicBezTo>
                    <a:close/>
                  </a:path>
                </a:pathLst>
              </a:custGeom>
              <a:solidFill>
                <a:srgbClr val="FFF8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17764275" y="405925"/>
                <a:ext cx="1053025" cy="1064100"/>
              </a:xfrm>
              <a:custGeom>
                <a:avLst/>
                <a:gdLst/>
                <a:ahLst/>
                <a:cxnLst/>
                <a:rect l="l" t="t" r="r" b="b"/>
                <a:pathLst>
                  <a:path w="42121" h="42564" extrusionOk="0">
                    <a:moveTo>
                      <a:pt x="41962" y="127"/>
                    </a:moveTo>
                    <a:lnTo>
                      <a:pt x="41962" y="127"/>
                    </a:lnTo>
                    <a:cubicBezTo>
                      <a:pt x="41329" y="2375"/>
                      <a:pt x="40886" y="4592"/>
                      <a:pt x="40601" y="6841"/>
                    </a:cubicBezTo>
                    <a:cubicBezTo>
                      <a:pt x="40601" y="6936"/>
                      <a:pt x="40601" y="6967"/>
                      <a:pt x="40664" y="7062"/>
                    </a:cubicBezTo>
                    <a:lnTo>
                      <a:pt x="37560" y="8361"/>
                    </a:lnTo>
                    <a:cubicBezTo>
                      <a:pt x="30150" y="11528"/>
                      <a:pt x="22518" y="14758"/>
                      <a:pt x="15044" y="18083"/>
                    </a:cubicBezTo>
                    <a:cubicBezTo>
                      <a:pt x="11750" y="19572"/>
                      <a:pt x="10515" y="22517"/>
                      <a:pt x="9217" y="25684"/>
                    </a:cubicBezTo>
                    <a:cubicBezTo>
                      <a:pt x="8836" y="26602"/>
                      <a:pt x="8456" y="27520"/>
                      <a:pt x="8045" y="28376"/>
                    </a:cubicBezTo>
                    <a:cubicBezTo>
                      <a:pt x="5860" y="32904"/>
                      <a:pt x="3199" y="37496"/>
                      <a:pt x="191" y="42088"/>
                    </a:cubicBezTo>
                    <a:cubicBezTo>
                      <a:pt x="1173" y="37021"/>
                      <a:pt x="1711" y="31637"/>
                      <a:pt x="1616" y="26064"/>
                    </a:cubicBezTo>
                    <a:cubicBezTo>
                      <a:pt x="1584" y="22929"/>
                      <a:pt x="1394" y="19762"/>
                      <a:pt x="983" y="16658"/>
                    </a:cubicBezTo>
                    <a:cubicBezTo>
                      <a:pt x="793" y="15075"/>
                      <a:pt x="1426" y="14821"/>
                      <a:pt x="2819" y="14251"/>
                    </a:cubicBezTo>
                    <a:lnTo>
                      <a:pt x="3009" y="14188"/>
                    </a:lnTo>
                    <a:cubicBezTo>
                      <a:pt x="4403" y="13618"/>
                      <a:pt x="5860" y="13016"/>
                      <a:pt x="7348" y="12446"/>
                    </a:cubicBezTo>
                    <a:cubicBezTo>
                      <a:pt x="18686" y="7917"/>
                      <a:pt x="30308" y="3769"/>
                      <a:pt x="41962" y="127"/>
                    </a:cubicBezTo>
                    <a:close/>
                    <a:moveTo>
                      <a:pt x="42121" y="0"/>
                    </a:moveTo>
                    <a:lnTo>
                      <a:pt x="42026" y="32"/>
                    </a:lnTo>
                    <a:cubicBezTo>
                      <a:pt x="30371" y="3674"/>
                      <a:pt x="18717" y="7854"/>
                      <a:pt x="7348" y="12351"/>
                    </a:cubicBezTo>
                    <a:cubicBezTo>
                      <a:pt x="5860" y="12953"/>
                      <a:pt x="4403" y="13491"/>
                      <a:pt x="3009" y="14093"/>
                    </a:cubicBezTo>
                    <a:lnTo>
                      <a:pt x="2819" y="14188"/>
                    </a:lnTo>
                    <a:cubicBezTo>
                      <a:pt x="1394" y="14726"/>
                      <a:pt x="698" y="15043"/>
                      <a:pt x="919" y="16721"/>
                    </a:cubicBezTo>
                    <a:cubicBezTo>
                      <a:pt x="1299" y="19793"/>
                      <a:pt x="1489" y="22929"/>
                      <a:pt x="1553" y="26064"/>
                    </a:cubicBezTo>
                    <a:cubicBezTo>
                      <a:pt x="1584" y="31701"/>
                      <a:pt x="1109" y="37211"/>
                      <a:pt x="32" y="42310"/>
                    </a:cubicBezTo>
                    <a:lnTo>
                      <a:pt x="1" y="42563"/>
                    </a:lnTo>
                    <a:lnTo>
                      <a:pt x="159" y="42373"/>
                    </a:lnTo>
                    <a:cubicBezTo>
                      <a:pt x="3199" y="37686"/>
                      <a:pt x="5891" y="33031"/>
                      <a:pt x="8140" y="28439"/>
                    </a:cubicBezTo>
                    <a:cubicBezTo>
                      <a:pt x="8583" y="27552"/>
                      <a:pt x="8995" y="26634"/>
                      <a:pt x="9343" y="25747"/>
                    </a:cubicBezTo>
                    <a:cubicBezTo>
                      <a:pt x="10642" y="22612"/>
                      <a:pt x="11877" y="19635"/>
                      <a:pt x="15107" y="18178"/>
                    </a:cubicBezTo>
                    <a:cubicBezTo>
                      <a:pt x="22549" y="14853"/>
                      <a:pt x="30245" y="11591"/>
                      <a:pt x="37655" y="8424"/>
                    </a:cubicBezTo>
                    <a:lnTo>
                      <a:pt x="40822" y="7094"/>
                    </a:lnTo>
                    <a:lnTo>
                      <a:pt x="40759" y="7062"/>
                    </a:lnTo>
                    <a:cubicBezTo>
                      <a:pt x="40727" y="6999"/>
                      <a:pt x="40727" y="6967"/>
                      <a:pt x="40727" y="6904"/>
                    </a:cubicBezTo>
                    <a:cubicBezTo>
                      <a:pt x="40981" y="4592"/>
                      <a:pt x="41392" y="2375"/>
                      <a:pt x="42089" y="95"/>
                    </a:cubicBezTo>
                    <a:lnTo>
                      <a:pt x="42121" y="0"/>
                    </a:lnTo>
                    <a:close/>
                  </a:path>
                </a:pathLst>
              </a:custGeom>
              <a:solidFill>
                <a:srgbClr val="555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16974150" y="1237225"/>
                <a:ext cx="1612750" cy="644500"/>
              </a:xfrm>
              <a:custGeom>
                <a:avLst/>
                <a:gdLst/>
                <a:ahLst/>
                <a:cxnLst/>
                <a:rect l="l" t="t" r="r" b="b"/>
                <a:pathLst>
                  <a:path w="64510" h="25780" extrusionOk="0">
                    <a:moveTo>
                      <a:pt x="380" y="1"/>
                    </a:moveTo>
                    <a:cubicBezTo>
                      <a:pt x="285" y="444"/>
                      <a:pt x="158" y="919"/>
                      <a:pt x="0" y="1362"/>
                    </a:cubicBezTo>
                    <a:cubicBezTo>
                      <a:pt x="8677" y="4276"/>
                      <a:pt x="17165" y="7696"/>
                      <a:pt x="25810" y="10610"/>
                    </a:cubicBezTo>
                    <a:cubicBezTo>
                      <a:pt x="26095" y="10705"/>
                      <a:pt x="26127" y="11021"/>
                      <a:pt x="25969" y="11180"/>
                    </a:cubicBezTo>
                    <a:cubicBezTo>
                      <a:pt x="27014" y="12351"/>
                      <a:pt x="27932" y="13396"/>
                      <a:pt x="29452" y="13967"/>
                    </a:cubicBezTo>
                    <a:cubicBezTo>
                      <a:pt x="30270" y="14300"/>
                      <a:pt x="31124" y="14466"/>
                      <a:pt x="31973" y="14466"/>
                    </a:cubicBezTo>
                    <a:cubicBezTo>
                      <a:pt x="32899" y="14466"/>
                      <a:pt x="33819" y="14268"/>
                      <a:pt x="34678" y="13872"/>
                    </a:cubicBezTo>
                    <a:cubicBezTo>
                      <a:pt x="34733" y="13844"/>
                      <a:pt x="34788" y="13832"/>
                      <a:pt x="34839" y="13832"/>
                    </a:cubicBezTo>
                    <a:cubicBezTo>
                      <a:pt x="35082" y="13832"/>
                      <a:pt x="35257" y="14100"/>
                      <a:pt x="35153" y="14283"/>
                    </a:cubicBezTo>
                    <a:cubicBezTo>
                      <a:pt x="44970" y="18115"/>
                      <a:pt x="54566" y="22295"/>
                      <a:pt x="64510" y="25779"/>
                    </a:cubicBezTo>
                    <a:cubicBezTo>
                      <a:pt x="64288" y="25557"/>
                      <a:pt x="64193" y="25272"/>
                      <a:pt x="64098" y="24987"/>
                    </a:cubicBezTo>
                    <a:lnTo>
                      <a:pt x="64035" y="24987"/>
                    </a:lnTo>
                    <a:cubicBezTo>
                      <a:pt x="63972" y="24956"/>
                      <a:pt x="63908" y="24956"/>
                      <a:pt x="63877" y="24892"/>
                    </a:cubicBezTo>
                    <a:cubicBezTo>
                      <a:pt x="63750" y="24829"/>
                      <a:pt x="63655" y="24671"/>
                      <a:pt x="63718" y="24512"/>
                    </a:cubicBezTo>
                    <a:cubicBezTo>
                      <a:pt x="63718" y="24481"/>
                      <a:pt x="63750" y="24417"/>
                      <a:pt x="63750" y="24386"/>
                    </a:cubicBezTo>
                    <a:lnTo>
                      <a:pt x="63750" y="24354"/>
                    </a:lnTo>
                    <a:cubicBezTo>
                      <a:pt x="60931" y="23404"/>
                      <a:pt x="49847" y="19350"/>
                      <a:pt x="48707" y="18875"/>
                    </a:cubicBezTo>
                    <a:cubicBezTo>
                      <a:pt x="44115" y="17038"/>
                      <a:pt x="39491" y="15170"/>
                      <a:pt x="35089" y="12921"/>
                    </a:cubicBezTo>
                    <a:cubicBezTo>
                      <a:pt x="35089" y="13080"/>
                      <a:pt x="34994" y="13238"/>
                      <a:pt x="34804" y="13301"/>
                    </a:cubicBezTo>
                    <a:cubicBezTo>
                      <a:pt x="34149" y="13536"/>
                      <a:pt x="33458" y="13648"/>
                      <a:pt x="32763" y="13648"/>
                    </a:cubicBezTo>
                    <a:cubicBezTo>
                      <a:pt x="30367" y="13648"/>
                      <a:pt x="27936" y="12320"/>
                      <a:pt x="26855" y="10135"/>
                    </a:cubicBezTo>
                    <a:cubicBezTo>
                      <a:pt x="22137" y="8836"/>
                      <a:pt x="17576" y="7094"/>
                      <a:pt x="13048" y="5321"/>
                    </a:cubicBezTo>
                    <a:cubicBezTo>
                      <a:pt x="8836" y="3674"/>
                      <a:pt x="4339" y="2186"/>
                      <a:pt x="380" y="1"/>
                    </a:cubicBezTo>
                    <a:close/>
                  </a:path>
                </a:pathLst>
              </a:custGeom>
              <a:solidFill>
                <a:srgbClr val="5B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17966975" y="1397300"/>
                <a:ext cx="610425" cy="364875"/>
              </a:xfrm>
              <a:custGeom>
                <a:avLst/>
                <a:gdLst/>
                <a:ahLst/>
                <a:cxnLst/>
                <a:rect l="l" t="t" r="r" b="b"/>
                <a:pathLst>
                  <a:path w="24417" h="14595" extrusionOk="0">
                    <a:moveTo>
                      <a:pt x="10262" y="0"/>
                    </a:moveTo>
                    <a:cubicBezTo>
                      <a:pt x="9469" y="0"/>
                      <a:pt x="8669" y="45"/>
                      <a:pt x="7886" y="90"/>
                    </a:cubicBezTo>
                    <a:lnTo>
                      <a:pt x="7981" y="1451"/>
                    </a:lnTo>
                    <a:cubicBezTo>
                      <a:pt x="11623" y="1673"/>
                      <a:pt x="15233" y="2465"/>
                      <a:pt x="18685" y="3700"/>
                    </a:cubicBezTo>
                    <a:cubicBezTo>
                      <a:pt x="18880" y="3812"/>
                      <a:pt x="18829" y="4096"/>
                      <a:pt x="18641" y="4096"/>
                    </a:cubicBezTo>
                    <a:cubicBezTo>
                      <a:pt x="18616" y="4096"/>
                      <a:pt x="18588" y="4091"/>
                      <a:pt x="18558" y="4080"/>
                    </a:cubicBezTo>
                    <a:lnTo>
                      <a:pt x="18273" y="4998"/>
                    </a:lnTo>
                    <a:cubicBezTo>
                      <a:pt x="19445" y="5315"/>
                      <a:pt x="20617" y="5663"/>
                      <a:pt x="21757" y="6075"/>
                    </a:cubicBezTo>
                    <a:cubicBezTo>
                      <a:pt x="22023" y="6134"/>
                      <a:pt x="21930" y="6525"/>
                      <a:pt x="21710" y="6525"/>
                    </a:cubicBezTo>
                    <a:cubicBezTo>
                      <a:pt x="21695" y="6525"/>
                      <a:pt x="21679" y="6523"/>
                      <a:pt x="21662" y="6518"/>
                    </a:cubicBezTo>
                    <a:cubicBezTo>
                      <a:pt x="14992" y="4295"/>
                      <a:pt x="8094" y="3183"/>
                      <a:pt x="1130" y="3183"/>
                    </a:cubicBezTo>
                    <a:cubicBezTo>
                      <a:pt x="753" y="3183"/>
                      <a:pt x="377" y="3187"/>
                      <a:pt x="0" y="3193"/>
                    </a:cubicBezTo>
                    <a:lnTo>
                      <a:pt x="0" y="4302"/>
                    </a:lnTo>
                    <a:cubicBezTo>
                      <a:pt x="5796" y="5093"/>
                      <a:pt x="11559" y="6392"/>
                      <a:pt x="17133" y="8134"/>
                    </a:cubicBezTo>
                    <a:cubicBezTo>
                      <a:pt x="17359" y="8190"/>
                      <a:pt x="17308" y="8497"/>
                      <a:pt x="17138" y="8497"/>
                    </a:cubicBezTo>
                    <a:cubicBezTo>
                      <a:pt x="17117" y="8497"/>
                      <a:pt x="17094" y="8492"/>
                      <a:pt x="17070" y="8482"/>
                    </a:cubicBezTo>
                    <a:cubicBezTo>
                      <a:pt x="14568" y="7785"/>
                      <a:pt x="12066" y="7152"/>
                      <a:pt x="9532" y="6550"/>
                    </a:cubicBezTo>
                    <a:lnTo>
                      <a:pt x="9311" y="7564"/>
                    </a:lnTo>
                    <a:cubicBezTo>
                      <a:pt x="13554" y="8609"/>
                      <a:pt x="17576" y="10002"/>
                      <a:pt x="21313" y="12092"/>
                    </a:cubicBezTo>
                    <a:cubicBezTo>
                      <a:pt x="21491" y="12211"/>
                      <a:pt x="21392" y="12412"/>
                      <a:pt x="21223" y="12412"/>
                    </a:cubicBezTo>
                    <a:cubicBezTo>
                      <a:pt x="21211" y="12412"/>
                      <a:pt x="21199" y="12411"/>
                      <a:pt x="21187" y="12409"/>
                    </a:cubicBezTo>
                    <a:lnTo>
                      <a:pt x="20838" y="13676"/>
                    </a:lnTo>
                    <a:cubicBezTo>
                      <a:pt x="21978" y="13992"/>
                      <a:pt x="23087" y="14309"/>
                      <a:pt x="24227" y="14594"/>
                    </a:cubicBezTo>
                    <a:cubicBezTo>
                      <a:pt x="24417" y="11966"/>
                      <a:pt x="24417" y="9400"/>
                      <a:pt x="24069" y="6835"/>
                    </a:cubicBezTo>
                    <a:cubicBezTo>
                      <a:pt x="23910" y="5600"/>
                      <a:pt x="23309" y="4048"/>
                      <a:pt x="23625" y="2750"/>
                    </a:cubicBezTo>
                    <a:lnTo>
                      <a:pt x="23625" y="2750"/>
                    </a:lnTo>
                    <a:cubicBezTo>
                      <a:pt x="23601" y="2752"/>
                      <a:pt x="23576" y="2753"/>
                      <a:pt x="23550" y="2753"/>
                    </a:cubicBezTo>
                    <a:cubicBezTo>
                      <a:pt x="22699" y="2753"/>
                      <a:pt x="21003" y="1760"/>
                      <a:pt x="20173" y="1483"/>
                    </a:cubicBezTo>
                    <a:cubicBezTo>
                      <a:pt x="17291" y="565"/>
                      <a:pt x="14283" y="90"/>
                      <a:pt x="11243" y="26"/>
                    </a:cubicBezTo>
                    <a:cubicBezTo>
                      <a:pt x="10918" y="8"/>
                      <a:pt x="10591" y="0"/>
                      <a:pt x="10262" y="0"/>
                    </a:cubicBezTo>
                    <a:close/>
                  </a:path>
                </a:pathLst>
              </a:custGeom>
              <a:solidFill>
                <a:srgbClr val="FFF8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17928175" y="1471150"/>
                <a:ext cx="590600" cy="91250"/>
              </a:xfrm>
              <a:custGeom>
                <a:avLst/>
                <a:gdLst/>
                <a:ahLst/>
                <a:cxnLst/>
                <a:rect l="l" t="t" r="r" b="b"/>
                <a:pathLst>
                  <a:path w="23624" h="3650" extrusionOk="0">
                    <a:moveTo>
                      <a:pt x="3797" y="0"/>
                    </a:moveTo>
                    <a:cubicBezTo>
                      <a:pt x="2585" y="0"/>
                      <a:pt x="1372" y="37"/>
                      <a:pt x="159" y="113"/>
                    </a:cubicBezTo>
                    <a:lnTo>
                      <a:pt x="127" y="113"/>
                    </a:lnTo>
                    <a:cubicBezTo>
                      <a:pt x="0" y="144"/>
                      <a:pt x="0" y="334"/>
                      <a:pt x="159" y="334"/>
                    </a:cubicBezTo>
                    <a:cubicBezTo>
                      <a:pt x="634" y="303"/>
                      <a:pt x="1109" y="303"/>
                      <a:pt x="1584" y="303"/>
                    </a:cubicBezTo>
                    <a:cubicBezTo>
                      <a:pt x="1973" y="296"/>
                      <a:pt x="2362" y="293"/>
                      <a:pt x="2750" y="293"/>
                    </a:cubicBezTo>
                    <a:cubicBezTo>
                      <a:pt x="9755" y="293"/>
                      <a:pt x="16614" y="1377"/>
                      <a:pt x="23245" y="3628"/>
                    </a:cubicBezTo>
                    <a:cubicBezTo>
                      <a:pt x="23279" y="3643"/>
                      <a:pt x="23310" y="3649"/>
                      <a:pt x="23338" y="3649"/>
                    </a:cubicBezTo>
                    <a:cubicBezTo>
                      <a:pt x="23554" y="3649"/>
                      <a:pt x="23624" y="3268"/>
                      <a:pt x="23372" y="3184"/>
                    </a:cubicBezTo>
                    <a:cubicBezTo>
                      <a:pt x="22232" y="2804"/>
                      <a:pt x="21029" y="2456"/>
                      <a:pt x="19888" y="2171"/>
                    </a:cubicBezTo>
                    <a:cubicBezTo>
                      <a:pt x="14632" y="747"/>
                      <a:pt x="9228" y="0"/>
                      <a:pt x="3797" y="0"/>
                    </a:cubicBezTo>
                    <a:close/>
                  </a:path>
                </a:pathLst>
              </a:custGeom>
              <a:solidFill>
                <a:srgbClr val="555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17837300" y="1526125"/>
                <a:ext cx="666950" cy="181475"/>
              </a:xfrm>
              <a:custGeom>
                <a:avLst/>
                <a:gdLst/>
                <a:ahLst/>
                <a:cxnLst/>
                <a:rect l="l" t="t" r="r" b="b"/>
                <a:pathLst>
                  <a:path w="26678" h="7259" extrusionOk="0">
                    <a:moveTo>
                      <a:pt x="131" y="0"/>
                    </a:moveTo>
                    <a:cubicBezTo>
                      <a:pt x="48" y="0"/>
                      <a:pt x="1" y="164"/>
                      <a:pt x="88" y="194"/>
                    </a:cubicBezTo>
                    <a:lnTo>
                      <a:pt x="120" y="194"/>
                    </a:lnTo>
                    <a:cubicBezTo>
                      <a:pt x="9241" y="1777"/>
                      <a:pt x="17886" y="3361"/>
                      <a:pt x="26342" y="7256"/>
                    </a:cubicBezTo>
                    <a:lnTo>
                      <a:pt x="26374" y="7256"/>
                    </a:lnTo>
                    <a:cubicBezTo>
                      <a:pt x="26384" y="7258"/>
                      <a:pt x="26394" y="7259"/>
                      <a:pt x="26405" y="7259"/>
                    </a:cubicBezTo>
                    <a:cubicBezTo>
                      <a:pt x="26551" y="7259"/>
                      <a:pt x="26678" y="7058"/>
                      <a:pt x="26500" y="6939"/>
                    </a:cubicBezTo>
                    <a:cubicBezTo>
                      <a:pt x="22795" y="4881"/>
                      <a:pt x="18741" y="3456"/>
                      <a:pt x="14529" y="2411"/>
                    </a:cubicBezTo>
                    <a:cubicBezTo>
                      <a:pt x="9779" y="1270"/>
                      <a:pt x="4870" y="605"/>
                      <a:pt x="152" y="4"/>
                    </a:cubicBezTo>
                    <a:cubicBezTo>
                      <a:pt x="144" y="1"/>
                      <a:pt x="137" y="0"/>
                      <a:pt x="131" y="0"/>
                    </a:cubicBezTo>
                    <a:close/>
                  </a:path>
                </a:pathLst>
              </a:custGeom>
              <a:solidFill>
                <a:srgbClr val="555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17834750" y="1530950"/>
                <a:ext cx="661900" cy="208250"/>
              </a:xfrm>
              <a:custGeom>
                <a:avLst/>
                <a:gdLst/>
                <a:ahLst/>
                <a:cxnLst/>
                <a:rect l="l" t="t" r="r" b="b"/>
                <a:pathLst>
                  <a:path w="26476" h="8330" extrusionOk="0">
                    <a:moveTo>
                      <a:pt x="190" y="1"/>
                    </a:moveTo>
                    <a:lnTo>
                      <a:pt x="0" y="127"/>
                    </a:lnTo>
                    <a:cubicBezTo>
                      <a:pt x="32" y="159"/>
                      <a:pt x="64" y="254"/>
                      <a:pt x="95" y="317"/>
                    </a:cubicBezTo>
                    <a:cubicBezTo>
                      <a:pt x="8804" y="2914"/>
                      <a:pt x="17355" y="5923"/>
                      <a:pt x="26127" y="8330"/>
                    </a:cubicBezTo>
                    <a:lnTo>
                      <a:pt x="26476" y="7063"/>
                    </a:lnTo>
                    <a:lnTo>
                      <a:pt x="26444" y="7063"/>
                    </a:lnTo>
                    <a:cubicBezTo>
                      <a:pt x="17988" y="3136"/>
                      <a:pt x="9343" y="1552"/>
                      <a:pt x="222" y="1"/>
                    </a:cubicBezTo>
                    <a:close/>
                  </a:path>
                </a:pathLst>
              </a:custGeom>
              <a:solidFill>
                <a:srgbClr val="FFF8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17318550" y="398225"/>
                <a:ext cx="1151975" cy="1064675"/>
              </a:xfrm>
              <a:custGeom>
                <a:avLst/>
                <a:gdLst/>
                <a:ahLst/>
                <a:cxnLst/>
                <a:rect l="l" t="t" r="r" b="b"/>
                <a:pathLst>
                  <a:path w="46079" h="42587" extrusionOk="0">
                    <a:moveTo>
                      <a:pt x="44367" y="1"/>
                    </a:moveTo>
                    <a:cubicBezTo>
                      <a:pt x="43549" y="1"/>
                      <a:pt x="41808" y="928"/>
                      <a:pt x="41138" y="1132"/>
                    </a:cubicBezTo>
                    <a:cubicBezTo>
                      <a:pt x="39175" y="1765"/>
                      <a:pt x="37180" y="2493"/>
                      <a:pt x="35216" y="3190"/>
                    </a:cubicBezTo>
                    <a:cubicBezTo>
                      <a:pt x="31004" y="4710"/>
                      <a:pt x="26887" y="6325"/>
                      <a:pt x="22770" y="8067"/>
                    </a:cubicBezTo>
                    <a:cubicBezTo>
                      <a:pt x="15011" y="11392"/>
                      <a:pt x="7411" y="15129"/>
                      <a:pt x="0" y="19151"/>
                    </a:cubicBezTo>
                    <a:cubicBezTo>
                      <a:pt x="8804" y="24187"/>
                      <a:pt x="15265" y="32705"/>
                      <a:pt x="17418" y="42586"/>
                    </a:cubicBezTo>
                    <a:cubicBezTo>
                      <a:pt x="18812" y="33434"/>
                      <a:pt x="19097" y="24377"/>
                      <a:pt x="17798" y="15224"/>
                    </a:cubicBezTo>
                    <a:cubicBezTo>
                      <a:pt x="17798" y="15003"/>
                      <a:pt x="17861" y="14844"/>
                      <a:pt x="18052" y="14749"/>
                    </a:cubicBezTo>
                    <a:cubicBezTo>
                      <a:pt x="27299" y="10917"/>
                      <a:pt x="36673" y="7402"/>
                      <a:pt x="46079" y="4108"/>
                    </a:cubicBezTo>
                    <a:lnTo>
                      <a:pt x="46079" y="3918"/>
                    </a:lnTo>
                    <a:cubicBezTo>
                      <a:pt x="45920" y="3887"/>
                      <a:pt x="45825" y="3760"/>
                      <a:pt x="45825" y="3602"/>
                    </a:cubicBezTo>
                    <a:cubicBezTo>
                      <a:pt x="45857" y="2493"/>
                      <a:pt x="46015" y="435"/>
                      <a:pt x="44559" y="23"/>
                    </a:cubicBezTo>
                    <a:cubicBezTo>
                      <a:pt x="44502" y="8"/>
                      <a:pt x="44438" y="1"/>
                      <a:pt x="44367" y="1"/>
                    </a:cubicBezTo>
                    <a:close/>
                  </a:path>
                </a:pathLst>
              </a:custGeom>
              <a:solidFill>
                <a:srgbClr val="FFF8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8163425" y="1435075"/>
                <a:ext cx="276525" cy="66000"/>
              </a:xfrm>
              <a:custGeom>
                <a:avLst/>
                <a:gdLst/>
                <a:ahLst/>
                <a:cxnLst/>
                <a:rect l="l" t="t" r="r" b="b"/>
                <a:pathLst>
                  <a:path w="11061" h="2640" extrusionOk="0">
                    <a:moveTo>
                      <a:pt x="125" y="1"/>
                    </a:moveTo>
                    <a:lnTo>
                      <a:pt x="125" y="1"/>
                    </a:lnTo>
                    <a:cubicBezTo>
                      <a:pt x="1" y="1"/>
                      <a:pt x="36" y="194"/>
                      <a:pt x="154" y="194"/>
                    </a:cubicBezTo>
                    <a:cubicBezTo>
                      <a:pt x="3796" y="605"/>
                      <a:pt x="7280" y="1397"/>
                      <a:pt x="10700" y="2632"/>
                    </a:cubicBezTo>
                    <a:cubicBezTo>
                      <a:pt x="10719" y="2637"/>
                      <a:pt x="10738" y="2639"/>
                      <a:pt x="10756" y="2639"/>
                    </a:cubicBezTo>
                    <a:cubicBezTo>
                      <a:pt x="10971" y="2639"/>
                      <a:pt x="11061" y="2308"/>
                      <a:pt x="10827" y="2221"/>
                    </a:cubicBezTo>
                    <a:cubicBezTo>
                      <a:pt x="7375" y="986"/>
                      <a:pt x="3796" y="194"/>
                      <a:pt x="154" y="4"/>
                    </a:cubicBezTo>
                    <a:cubicBezTo>
                      <a:pt x="144" y="2"/>
                      <a:pt x="134" y="1"/>
                      <a:pt x="125" y="1"/>
                    </a:cubicBezTo>
                    <a:close/>
                  </a:path>
                </a:pathLst>
              </a:custGeom>
              <a:solidFill>
                <a:srgbClr val="555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17923425" y="1400325"/>
                <a:ext cx="507525" cy="122750"/>
              </a:xfrm>
              <a:custGeom>
                <a:avLst/>
                <a:gdLst/>
                <a:ahLst/>
                <a:cxnLst/>
                <a:rect l="l" t="t" r="r" b="b"/>
                <a:pathLst>
                  <a:path w="20301" h="4910" extrusionOk="0">
                    <a:moveTo>
                      <a:pt x="9628" y="0"/>
                    </a:moveTo>
                    <a:cubicBezTo>
                      <a:pt x="6302" y="254"/>
                      <a:pt x="3104" y="1014"/>
                      <a:pt x="0" y="2186"/>
                    </a:cubicBezTo>
                    <a:lnTo>
                      <a:pt x="285" y="2851"/>
                    </a:lnTo>
                    <a:lnTo>
                      <a:pt x="317" y="2851"/>
                    </a:lnTo>
                    <a:cubicBezTo>
                      <a:pt x="1499" y="2783"/>
                      <a:pt x="2680" y="2750"/>
                      <a:pt x="3857" y="2750"/>
                    </a:cubicBezTo>
                    <a:cubicBezTo>
                      <a:pt x="9335" y="2750"/>
                      <a:pt x="14755" y="3475"/>
                      <a:pt x="20047" y="4909"/>
                    </a:cubicBezTo>
                    <a:lnTo>
                      <a:pt x="20300" y="4022"/>
                    </a:lnTo>
                    <a:cubicBezTo>
                      <a:pt x="16880" y="2787"/>
                      <a:pt x="13396" y="1995"/>
                      <a:pt x="9754" y="1552"/>
                    </a:cubicBezTo>
                    <a:cubicBezTo>
                      <a:pt x="9628" y="1552"/>
                      <a:pt x="9596" y="1362"/>
                      <a:pt x="9754" y="1362"/>
                    </a:cubicBezTo>
                    <a:lnTo>
                      <a:pt x="9628" y="0"/>
                    </a:lnTo>
                    <a:close/>
                  </a:path>
                </a:pathLst>
              </a:custGeom>
              <a:solidFill>
                <a:srgbClr val="FFF8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17963800" y="1506400"/>
                <a:ext cx="438375" cy="104600"/>
              </a:xfrm>
              <a:custGeom>
                <a:avLst/>
                <a:gdLst/>
                <a:ahLst/>
                <a:cxnLst/>
                <a:rect l="l" t="t" r="r" b="b"/>
                <a:pathLst>
                  <a:path w="17535" h="4184" extrusionOk="0">
                    <a:moveTo>
                      <a:pt x="159" y="1"/>
                    </a:moveTo>
                    <a:cubicBezTo>
                      <a:pt x="0" y="1"/>
                      <a:pt x="0" y="223"/>
                      <a:pt x="127" y="254"/>
                    </a:cubicBezTo>
                    <a:cubicBezTo>
                      <a:pt x="3389" y="824"/>
                      <a:pt x="6556" y="1458"/>
                      <a:pt x="9723" y="2218"/>
                    </a:cubicBezTo>
                    <a:cubicBezTo>
                      <a:pt x="12256" y="2788"/>
                      <a:pt x="14727" y="3453"/>
                      <a:pt x="17228" y="4181"/>
                    </a:cubicBezTo>
                    <a:cubicBezTo>
                      <a:pt x="17237" y="4183"/>
                      <a:pt x="17246" y="4183"/>
                      <a:pt x="17255" y="4183"/>
                    </a:cubicBezTo>
                    <a:cubicBezTo>
                      <a:pt x="17430" y="4183"/>
                      <a:pt x="17535" y="3892"/>
                      <a:pt x="17323" y="3801"/>
                    </a:cubicBezTo>
                    <a:cubicBezTo>
                      <a:pt x="11718" y="2059"/>
                      <a:pt x="5954" y="761"/>
                      <a:pt x="159" y="1"/>
                    </a:cubicBezTo>
                    <a:close/>
                  </a:path>
                </a:pathLst>
              </a:custGeom>
              <a:solidFill>
                <a:srgbClr val="555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17813375" y="1454950"/>
                <a:ext cx="393500" cy="131450"/>
              </a:xfrm>
              <a:custGeom>
                <a:avLst/>
                <a:gdLst/>
                <a:ahLst/>
                <a:cxnLst/>
                <a:rect l="l" t="t" r="r" b="b"/>
                <a:pathLst>
                  <a:path w="15740" h="5258" extrusionOk="0">
                    <a:moveTo>
                      <a:pt x="4434" y="1"/>
                    </a:moveTo>
                    <a:cubicBezTo>
                      <a:pt x="2914" y="602"/>
                      <a:pt x="1425" y="1299"/>
                      <a:pt x="0" y="2091"/>
                    </a:cubicBezTo>
                    <a:cubicBezTo>
                      <a:pt x="317" y="2407"/>
                      <a:pt x="602" y="2787"/>
                      <a:pt x="855" y="3167"/>
                    </a:cubicBezTo>
                    <a:lnTo>
                      <a:pt x="1045" y="3041"/>
                    </a:lnTo>
                    <a:cubicBezTo>
                      <a:pt x="950" y="3009"/>
                      <a:pt x="982" y="2851"/>
                      <a:pt x="1109" y="2851"/>
                    </a:cubicBezTo>
                    <a:cubicBezTo>
                      <a:pt x="5827" y="3452"/>
                      <a:pt x="10736" y="4117"/>
                      <a:pt x="15486" y="5258"/>
                    </a:cubicBezTo>
                    <a:lnTo>
                      <a:pt x="15740" y="4244"/>
                    </a:lnTo>
                    <a:cubicBezTo>
                      <a:pt x="12573" y="3484"/>
                      <a:pt x="9406" y="2851"/>
                      <a:pt x="6144" y="2217"/>
                    </a:cubicBezTo>
                    <a:cubicBezTo>
                      <a:pt x="6017" y="2186"/>
                      <a:pt x="6049" y="1996"/>
                      <a:pt x="6176" y="1996"/>
                    </a:cubicBezTo>
                    <a:lnTo>
                      <a:pt x="6176" y="887"/>
                    </a:lnTo>
                    <a:cubicBezTo>
                      <a:pt x="5701" y="887"/>
                      <a:pt x="5226" y="919"/>
                      <a:pt x="4751" y="919"/>
                    </a:cubicBezTo>
                    <a:cubicBezTo>
                      <a:pt x="4744" y="921"/>
                      <a:pt x="4738" y="922"/>
                      <a:pt x="4732" y="922"/>
                    </a:cubicBezTo>
                    <a:cubicBezTo>
                      <a:pt x="4648" y="922"/>
                      <a:pt x="4601" y="725"/>
                      <a:pt x="4719" y="666"/>
                    </a:cubicBezTo>
                    <a:lnTo>
                      <a:pt x="4434" y="1"/>
                    </a:lnTo>
                    <a:close/>
                  </a:path>
                </a:pathLst>
              </a:custGeom>
              <a:solidFill>
                <a:srgbClr val="FFF8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17660575" y="1479750"/>
                <a:ext cx="178950" cy="76575"/>
              </a:xfrm>
              <a:custGeom>
                <a:avLst/>
                <a:gdLst/>
                <a:ahLst/>
                <a:cxnLst/>
                <a:rect l="l" t="t" r="r" b="b"/>
                <a:pathLst>
                  <a:path w="7158" h="3063" extrusionOk="0">
                    <a:moveTo>
                      <a:pt x="7142" y="2804"/>
                    </a:moveTo>
                    <a:cubicBezTo>
                      <a:pt x="7128" y="2804"/>
                      <a:pt x="7103" y="2814"/>
                      <a:pt x="7068" y="2864"/>
                    </a:cubicBezTo>
                    <a:lnTo>
                      <a:pt x="7068" y="2864"/>
                    </a:lnTo>
                    <a:cubicBezTo>
                      <a:pt x="7098" y="2856"/>
                      <a:pt x="7128" y="2849"/>
                      <a:pt x="7157" y="2840"/>
                    </a:cubicBezTo>
                    <a:lnTo>
                      <a:pt x="7157" y="2809"/>
                    </a:lnTo>
                    <a:cubicBezTo>
                      <a:pt x="7157" y="2809"/>
                      <a:pt x="7152" y="2804"/>
                      <a:pt x="7142" y="2804"/>
                    </a:cubicBezTo>
                    <a:close/>
                    <a:moveTo>
                      <a:pt x="1707" y="1"/>
                    </a:moveTo>
                    <a:cubicBezTo>
                      <a:pt x="1139" y="1"/>
                      <a:pt x="563" y="81"/>
                      <a:pt x="0" y="244"/>
                    </a:cubicBezTo>
                    <a:cubicBezTo>
                      <a:pt x="190" y="465"/>
                      <a:pt x="349" y="687"/>
                      <a:pt x="539" y="877"/>
                    </a:cubicBezTo>
                    <a:cubicBezTo>
                      <a:pt x="668" y="871"/>
                      <a:pt x="800" y="867"/>
                      <a:pt x="933" y="867"/>
                    </a:cubicBezTo>
                    <a:cubicBezTo>
                      <a:pt x="2791" y="867"/>
                      <a:pt x="4989" y="1496"/>
                      <a:pt x="6112" y="3062"/>
                    </a:cubicBezTo>
                    <a:cubicBezTo>
                      <a:pt x="6312" y="3022"/>
                      <a:pt x="6536" y="2982"/>
                      <a:pt x="6762" y="2935"/>
                    </a:cubicBezTo>
                    <a:lnTo>
                      <a:pt x="6762" y="2935"/>
                    </a:lnTo>
                    <a:cubicBezTo>
                      <a:pt x="6796" y="2952"/>
                      <a:pt x="6833" y="2959"/>
                      <a:pt x="6868" y="2959"/>
                    </a:cubicBezTo>
                    <a:cubicBezTo>
                      <a:pt x="6952" y="2959"/>
                      <a:pt x="7031" y="2920"/>
                      <a:pt x="7062" y="2872"/>
                    </a:cubicBezTo>
                    <a:cubicBezTo>
                      <a:pt x="7064" y="2869"/>
                      <a:pt x="7066" y="2867"/>
                      <a:pt x="7068" y="2864"/>
                    </a:cubicBezTo>
                    <a:lnTo>
                      <a:pt x="7068" y="2864"/>
                    </a:lnTo>
                    <a:cubicBezTo>
                      <a:pt x="6967" y="2890"/>
                      <a:pt x="6865" y="2913"/>
                      <a:pt x="6762" y="2935"/>
                    </a:cubicBezTo>
                    <a:lnTo>
                      <a:pt x="6762" y="2935"/>
                    </a:lnTo>
                    <a:cubicBezTo>
                      <a:pt x="6718" y="2912"/>
                      <a:pt x="6678" y="2872"/>
                      <a:pt x="6651" y="2809"/>
                    </a:cubicBezTo>
                    <a:cubicBezTo>
                      <a:pt x="6049" y="1859"/>
                      <a:pt x="5289" y="1162"/>
                      <a:pt x="4371" y="687"/>
                    </a:cubicBezTo>
                    <a:cubicBezTo>
                      <a:pt x="4349" y="691"/>
                      <a:pt x="4329" y="693"/>
                      <a:pt x="4310" y="693"/>
                    </a:cubicBezTo>
                    <a:cubicBezTo>
                      <a:pt x="4187" y="693"/>
                      <a:pt x="4109" y="611"/>
                      <a:pt x="4054" y="529"/>
                    </a:cubicBezTo>
                    <a:cubicBezTo>
                      <a:pt x="4022" y="497"/>
                      <a:pt x="4022" y="497"/>
                      <a:pt x="3990" y="497"/>
                    </a:cubicBezTo>
                    <a:cubicBezTo>
                      <a:pt x="3959" y="624"/>
                      <a:pt x="3959" y="750"/>
                      <a:pt x="3895" y="909"/>
                    </a:cubicBezTo>
                    <a:cubicBezTo>
                      <a:pt x="3871" y="1005"/>
                      <a:pt x="3806" y="1047"/>
                      <a:pt x="3735" y="1047"/>
                    </a:cubicBezTo>
                    <a:cubicBezTo>
                      <a:pt x="3621" y="1047"/>
                      <a:pt x="3496" y="939"/>
                      <a:pt x="3515" y="782"/>
                    </a:cubicBezTo>
                    <a:cubicBezTo>
                      <a:pt x="3547" y="624"/>
                      <a:pt x="3547" y="497"/>
                      <a:pt x="3579" y="307"/>
                    </a:cubicBezTo>
                    <a:cubicBezTo>
                      <a:pt x="2988" y="105"/>
                      <a:pt x="2353" y="1"/>
                      <a:pt x="1707" y="1"/>
                    </a:cubicBezTo>
                    <a:close/>
                  </a:path>
                </a:pathLst>
              </a:custGeom>
              <a:solidFill>
                <a:srgbClr val="5B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17681150" y="1509575"/>
                <a:ext cx="116400" cy="47550"/>
              </a:xfrm>
              <a:custGeom>
                <a:avLst/>
                <a:gdLst/>
                <a:ahLst/>
                <a:cxnLst/>
                <a:rect l="l" t="t" r="r" b="b"/>
                <a:pathLst>
                  <a:path w="4656" h="1902" extrusionOk="0">
                    <a:moveTo>
                      <a:pt x="1" y="1"/>
                    </a:moveTo>
                    <a:cubicBezTo>
                      <a:pt x="1269" y="1239"/>
                      <a:pt x="2811" y="1902"/>
                      <a:pt x="4535" y="1902"/>
                    </a:cubicBezTo>
                    <a:cubicBezTo>
                      <a:pt x="4575" y="1902"/>
                      <a:pt x="4616" y="1902"/>
                      <a:pt x="4656" y="1901"/>
                    </a:cubicBezTo>
                    <a:cubicBezTo>
                      <a:pt x="3452" y="602"/>
                      <a:pt x="1742" y="381"/>
                      <a:pt x="1" y="1"/>
                    </a:cubicBezTo>
                    <a:close/>
                  </a:path>
                </a:pathLst>
              </a:custGeom>
              <a:solidFill>
                <a:srgbClr val="5B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17537850" y="1302950"/>
                <a:ext cx="201900" cy="171025"/>
              </a:xfrm>
              <a:custGeom>
                <a:avLst/>
                <a:gdLst/>
                <a:ahLst/>
                <a:cxnLst/>
                <a:rect l="l" t="t" r="r" b="b"/>
                <a:pathLst>
                  <a:path w="8076" h="6841" extrusionOk="0">
                    <a:moveTo>
                      <a:pt x="919" y="0"/>
                    </a:moveTo>
                    <a:lnTo>
                      <a:pt x="666" y="950"/>
                    </a:lnTo>
                    <a:cubicBezTo>
                      <a:pt x="848" y="1080"/>
                      <a:pt x="752" y="1339"/>
                      <a:pt x="589" y="1339"/>
                    </a:cubicBezTo>
                    <a:cubicBezTo>
                      <a:pt x="553" y="1339"/>
                      <a:pt x="515" y="1327"/>
                      <a:pt x="476" y="1299"/>
                    </a:cubicBezTo>
                    <a:lnTo>
                      <a:pt x="0" y="2027"/>
                    </a:lnTo>
                    <a:cubicBezTo>
                      <a:pt x="1679" y="3167"/>
                      <a:pt x="3357" y="4402"/>
                      <a:pt x="4941" y="5669"/>
                    </a:cubicBezTo>
                    <a:cubicBezTo>
                      <a:pt x="5099" y="5764"/>
                      <a:pt x="4941" y="6049"/>
                      <a:pt x="4782" y="6049"/>
                    </a:cubicBezTo>
                    <a:lnTo>
                      <a:pt x="5163" y="6841"/>
                    </a:lnTo>
                    <a:cubicBezTo>
                      <a:pt x="5728" y="6652"/>
                      <a:pt x="6315" y="6565"/>
                      <a:pt x="6899" y="6565"/>
                    </a:cubicBezTo>
                    <a:cubicBezTo>
                      <a:pt x="7296" y="6565"/>
                      <a:pt x="7691" y="6605"/>
                      <a:pt x="8076" y="6682"/>
                    </a:cubicBezTo>
                    <a:cubicBezTo>
                      <a:pt x="7791" y="6271"/>
                      <a:pt x="7506" y="5922"/>
                      <a:pt x="7221" y="5542"/>
                    </a:cubicBezTo>
                    <a:lnTo>
                      <a:pt x="7221" y="5542"/>
                    </a:lnTo>
                    <a:cubicBezTo>
                      <a:pt x="7345" y="5716"/>
                      <a:pt x="7177" y="5949"/>
                      <a:pt x="6991" y="5949"/>
                    </a:cubicBezTo>
                    <a:cubicBezTo>
                      <a:pt x="6941" y="5949"/>
                      <a:pt x="6889" y="5931"/>
                      <a:pt x="6841" y="5890"/>
                    </a:cubicBezTo>
                    <a:cubicBezTo>
                      <a:pt x="5004" y="3705"/>
                      <a:pt x="3041" y="1774"/>
                      <a:pt x="919" y="0"/>
                    </a:cubicBezTo>
                    <a:close/>
                  </a:path>
                </a:pathLst>
              </a:custGeom>
              <a:solidFill>
                <a:srgbClr val="FFF8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17162825" y="1077225"/>
                <a:ext cx="559850" cy="374775"/>
              </a:xfrm>
              <a:custGeom>
                <a:avLst/>
                <a:gdLst/>
                <a:ahLst/>
                <a:cxnLst/>
                <a:rect l="l" t="t" r="r" b="b"/>
                <a:pathLst>
                  <a:path w="22394" h="14991" extrusionOk="0">
                    <a:moveTo>
                      <a:pt x="156" y="0"/>
                    </a:moveTo>
                    <a:cubicBezTo>
                      <a:pt x="46" y="0"/>
                      <a:pt x="1" y="196"/>
                      <a:pt x="149" y="225"/>
                    </a:cubicBezTo>
                    <a:cubicBezTo>
                      <a:pt x="6007" y="2220"/>
                      <a:pt x="11360" y="5134"/>
                      <a:pt x="15983" y="9029"/>
                    </a:cubicBezTo>
                    <a:cubicBezTo>
                      <a:pt x="18073" y="10803"/>
                      <a:pt x="20069" y="12734"/>
                      <a:pt x="21874" y="14919"/>
                    </a:cubicBezTo>
                    <a:cubicBezTo>
                      <a:pt x="21917" y="14969"/>
                      <a:pt x="21969" y="14990"/>
                      <a:pt x="22022" y="14990"/>
                    </a:cubicBezTo>
                    <a:cubicBezTo>
                      <a:pt x="22204" y="14990"/>
                      <a:pt x="22394" y="14743"/>
                      <a:pt x="22222" y="14571"/>
                    </a:cubicBezTo>
                    <a:cubicBezTo>
                      <a:pt x="16585" y="7636"/>
                      <a:pt x="8826" y="2347"/>
                      <a:pt x="180" y="3"/>
                    </a:cubicBezTo>
                    <a:cubicBezTo>
                      <a:pt x="172" y="1"/>
                      <a:pt x="164" y="0"/>
                      <a:pt x="156" y="0"/>
                    </a:cubicBezTo>
                    <a:close/>
                  </a:path>
                </a:pathLst>
              </a:custGeom>
              <a:solidFill>
                <a:srgbClr val="555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17028775" y="1037700"/>
                <a:ext cx="689600" cy="444200"/>
              </a:xfrm>
              <a:custGeom>
                <a:avLst/>
                <a:gdLst/>
                <a:ahLst/>
                <a:cxnLst/>
                <a:rect l="l" t="t" r="r" b="b"/>
                <a:pathLst>
                  <a:path w="27584" h="17768" extrusionOk="0">
                    <a:moveTo>
                      <a:pt x="3674" y="1"/>
                    </a:moveTo>
                    <a:cubicBezTo>
                      <a:pt x="3611" y="2946"/>
                      <a:pt x="2249" y="5923"/>
                      <a:pt x="0" y="7918"/>
                    </a:cubicBezTo>
                    <a:cubicBezTo>
                      <a:pt x="3896" y="9343"/>
                      <a:pt x="7696" y="11180"/>
                      <a:pt x="11559" y="12700"/>
                    </a:cubicBezTo>
                    <a:cubicBezTo>
                      <a:pt x="13491" y="13460"/>
                      <a:pt x="15486" y="14157"/>
                      <a:pt x="17418" y="14885"/>
                    </a:cubicBezTo>
                    <a:cubicBezTo>
                      <a:pt x="12795" y="11782"/>
                      <a:pt x="7949" y="9280"/>
                      <a:pt x="2565" y="7633"/>
                    </a:cubicBezTo>
                    <a:cubicBezTo>
                      <a:pt x="2416" y="7603"/>
                      <a:pt x="2492" y="7377"/>
                      <a:pt x="2633" y="7377"/>
                    </a:cubicBezTo>
                    <a:cubicBezTo>
                      <a:pt x="2642" y="7377"/>
                      <a:pt x="2651" y="7378"/>
                      <a:pt x="2660" y="7380"/>
                    </a:cubicBezTo>
                    <a:cubicBezTo>
                      <a:pt x="8583" y="9090"/>
                      <a:pt x="14378" y="11782"/>
                      <a:pt x="19287" y="15582"/>
                    </a:cubicBezTo>
                    <a:cubicBezTo>
                      <a:pt x="21187" y="16247"/>
                      <a:pt x="23055" y="16976"/>
                      <a:pt x="24892" y="17736"/>
                    </a:cubicBezTo>
                    <a:lnTo>
                      <a:pt x="24955" y="17767"/>
                    </a:lnTo>
                    <a:cubicBezTo>
                      <a:pt x="24987" y="17736"/>
                      <a:pt x="24987" y="17672"/>
                      <a:pt x="25019" y="17672"/>
                    </a:cubicBezTo>
                    <a:cubicBezTo>
                      <a:pt x="25209" y="17577"/>
                      <a:pt x="25367" y="17514"/>
                      <a:pt x="25589" y="17451"/>
                    </a:cubicBezTo>
                    <a:lnTo>
                      <a:pt x="25177" y="16659"/>
                    </a:lnTo>
                    <a:cubicBezTo>
                      <a:pt x="25145" y="16659"/>
                      <a:pt x="25114" y="16659"/>
                      <a:pt x="25050" y="16627"/>
                    </a:cubicBezTo>
                    <a:cubicBezTo>
                      <a:pt x="18558" y="11782"/>
                      <a:pt x="11844" y="7792"/>
                      <a:pt x="4371" y="4783"/>
                    </a:cubicBezTo>
                    <a:cubicBezTo>
                      <a:pt x="4251" y="4753"/>
                      <a:pt x="4272" y="4527"/>
                      <a:pt x="4407" y="4527"/>
                    </a:cubicBezTo>
                    <a:cubicBezTo>
                      <a:pt x="4416" y="4527"/>
                      <a:pt x="4425" y="4528"/>
                      <a:pt x="4434" y="4530"/>
                    </a:cubicBezTo>
                    <a:cubicBezTo>
                      <a:pt x="9976" y="6588"/>
                      <a:pt x="15455" y="9280"/>
                      <a:pt x="20395" y="12605"/>
                    </a:cubicBezTo>
                    <a:lnTo>
                      <a:pt x="20870" y="11909"/>
                    </a:lnTo>
                    <a:cubicBezTo>
                      <a:pt x="17355" y="9470"/>
                      <a:pt x="13650" y="7285"/>
                      <a:pt x="9818" y="5321"/>
                    </a:cubicBezTo>
                    <a:cubicBezTo>
                      <a:pt x="9702" y="5264"/>
                      <a:pt x="9797" y="5127"/>
                      <a:pt x="9911" y="5127"/>
                    </a:cubicBezTo>
                    <a:cubicBezTo>
                      <a:pt x="9922" y="5127"/>
                      <a:pt x="9933" y="5129"/>
                      <a:pt x="9944" y="5131"/>
                    </a:cubicBezTo>
                    <a:cubicBezTo>
                      <a:pt x="13808" y="6873"/>
                      <a:pt x="17577" y="9027"/>
                      <a:pt x="21060" y="11497"/>
                    </a:cubicBezTo>
                    <a:lnTo>
                      <a:pt x="21345" y="10547"/>
                    </a:lnTo>
                    <a:cubicBezTo>
                      <a:pt x="16722" y="6683"/>
                      <a:pt x="11401" y="3801"/>
                      <a:pt x="5511" y="1774"/>
                    </a:cubicBezTo>
                    <a:cubicBezTo>
                      <a:pt x="5372" y="1719"/>
                      <a:pt x="5379" y="1542"/>
                      <a:pt x="5490" y="1542"/>
                    </a:cubicBezTo>
                    <a:lnTo>
                      <a:pt x="5490" y="1542"/>
                    </a:lnTo>
                    <a:cubicBezTo>
                      <a:pt x="5505" y="1542"/>
                      <a:pt x="5523" y="1545"/>
                      <a:pt x="5542" y="1553"/>
                    </a:cubicBezTo>
                    <a:cubicBezTo>
                      <a:pt x="14220" y="3960"/>
                      <a:pt x="21947" y="9217"/>
                      <a:pt x="27584" y="16152"/>
                    </a:cubicBezTo>
                    <a:cubicBezTo>
                      <a:pt x="24702" y="12194"/>
                      <a:pt x="21979" y="8172"/>
                      <a:pt x="17893" y="5416"/>
                    </a:cubicBezTo>
                    <a:cubicBezTo>
                      <a:pt x="13650" y="2471"/>
                      <a:pt x="8678" y="1014"/>
                      <a:pt x="3674" y="1"/>
                    </a:cubicBezTo>
                    <a:close/>
                  </a:path>
                </a:pathLst>
              </a:custGeom>
              <a:solidFill>
                <a:srgbClr val="FFF8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17132875" y="1149900"/>
                <a:ext cx="532475" cy="303500"/>
              </a:xfrm>
              <a:custGeom>
                <a:avLst/>
                <a:gdLst/>
                <a:ahLst/>
                <a:cxnLst/>
                <a:rect l="l" t="t" r="r" b="b"/>
                <a:pathLst>
                  <a:path w="21299" h="12140" extrusionOk="0">
                    <a:moveTo>
                      <a:pt x="193" y="1"/>
                    </a:moveTo>
                    <a:cubicBezTo>
                      <a:pt x="64" y="1"/>
                      <a:pt x="1" y="235"/>
                      <a:pt x="143" y="263"/>
                    </a:cubicBezTo>
                    <a:cubicBezTo>
                      <a:pt x="7680" y="3304"/>
                      <a:pt x="14363" y="7294"/>
                      <a:pt x="20855" y="12107"/>
                    </a:cubicBezTo>
                    <a:cubicBezTo>
                      <a:pt x="20886" y="12139"/>
                      <a:pt x="20950" y="12139"/>
                      <a:pt x="20981" y="12139"/>
                    </a:cubicBezTo>
                    <a:cubicBezTo>
                      <a:pt x="21140" y="12139"/>
                      <a:pt x="21298" y="11854"/>
                      <a:pt x="21140" y="11727"/>
                    </a:cubicBezTo>
                    <a:cubicBezTo>
                      <a:pt x="19556" y="10461"/>
                      <a:pt x="17878" y="9226"/>
                      <a:pt x="16168" y="8086"/>
                    </a:cubicBezTo>
                    <a:cubicBezTo>
                      <a:pt x="11227" y="4760"/>
                      <a:pt x="5812" y="2068"/>
                      <a:pt x="238" y="10"/>
                    </a:cubicBezTo>
                    <a:cubicBezTo>
                      <a:pt x="223" y="4"/>
                      <a:pt x="207" y="1"/>
                      <a:pt x="193" y="1"/>
                    </a:cubicBezTo>
                    <a:close/>
                  </a:path>
                </a:pathLst>
              </a:custGeom>
              <a:solidFill>
                <a:srgbClr val="555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17161775" y="939550"/>
                <a:ext cx="576400" cy="507500"/>
              </a:xfrm>
              <a:custGeom>
                <a:avLst/>
                <a:gdLst/>
                <a:ahLst/>
                <a:cxnLst/>
                <a:rect l="l" t="t" r="r" b="b"/>
                <a:pathLst>
                  <a:path w="23056" h="20300" extrusionOk="0">
                    <a:moveTo>
                      <a:pt x="8646" y="0"/>
                    </a:moveTo>
                    <a:cubicBezTo>
                      <a:pt x="8615" y="127"/>
                      <a:pt x="8583" y="190"/>
                      <a:pt x="8456" y="222"/>
                    </a:cubicBezTo>
                    <a:cubicBezTo>
                      <a:pt x="5638" y="1330"/>
                      <a:pt x="2788" y="2344"/>
                      <a:pt x="1" y="3357"/>
                    </a:cubicBezTo>
                    <a:cubicBezTo>
                      <a:pt x="4846" y="4434"/>
                      <a:pt x="9660" y="6049"/>
                      <a:pt x="13650" y="9057"/>
                    </a:cubicBezTo>
                    <a:cubicBezTo>
                      <a:pt x="17577" y="12003"/>
                      <a:pt x="20586" y="16120"/>
                      <a:pt x="23056" y="20300"/>
                    </a:cubicBezTo>
                    <a:cubicBezTo>
                      <a:pt x="20649" y="12066"/>
                      <a:pt x="15677" y="4877"/>
                      <a:pt x="8646" y="0"/>
                    </a:cubicBezTo>
                    <a:close/>
                  </a:path>
                </a:pathLst>
              </a:custGeom>
              <a:solidFill>
                <a:srgbClr val="FFF8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17271325" y="1165075"/>
                <a:ext cx="287925" cy="170500"/>
              </a:xfrm>
              <a:custGeom>
                <a:avLst/>
                <a:gdLst/>
                <a:ahLst/>
                <a:cxnLst/>
                <a:rect l="l" t="t" r="r" b="b"/>
                <a:pathLst>
                  <a:path w="11517" h="6820" extrusionOk="0">
                    <a:moveTo>
                      <a:pt x="209" y="1"/>
                    </a:moveTo>
                    <a:cubicBezTo>
                      <a:pt x="95" y="1"/>
                      <a:pt x="0" y="137"/>
                      <a:pt x="116" y="195"/>
                    </a:cubicBezTo>
                    <a:cubicBezTo>
                      <a:pt x="4011" y="2158"/>
                      <a:pt x="7653" y="4312"/>
                      <a:pt x="11168" y="6782"/>
                    </a:cubicBezTo>
                    <a:cubicBezTo>
                      <a:pt x="11200" y="6808"/>
                      <a:pt x="11232" y="6820"/>
                      <a:pt x="11261" y="6820"/>
                    </a:cubicBezTo>
                    <a:cubicBezTo>
                      <a:pt x="11411" y="6820"/>
                      <a:pt x="11517" y="6534"/>
                      <a:pt x="11358" y="6402"/>
                    </a:cubicBezTo>
                    <a:cubicBezTo>
                      <a:pt x="7843" y="3932"/>
                      <a:pt x="4106" y="1778"/>
                      <a:pt x="242" y="5"/>
                    </a:cubicBezTo>
                    <a:cubicBezTo>
                      <a:pt x="231" y="2"/>
                      <a:pt x="220" y="1"/>
                      <a:pt x="209" y="1"/>
                    </a:cubicBezTo>
                    <a:close/>
                  </a:path>
                </a:pathLst>
              </a:custGeom>
              <a:solidFill>
                <a:srgbClr val="555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7" name="Google Shape;147;p15"/>
          <p:cNvGrpSpPr/>
          <p:nvPr/>
        </p:nvGrpSpPr>
        <p:grpSpPr>
          <a:xfrm>
            <a:off x="3167475" y="387103"/>
            <a:ext cx="1123885" cy="1107410"/>
            <a:chOff x="9283231" y="5094116"/>
            <a:chExt cx="1454491" cy="1433169"/>
          </a:xfrm>
        </p:grpSpPr>
        <p:sp>
          <p:nvSpPr>
            <p:cNvPr id="148" name="Google Shape;148;p15"/>
            <p:cNvSpPr/>
            <p:nvPr/>
          </p:nvSpPr>
          <p:spPr>
            <a:xfrm>
              <a:off x="10550500" y="5453745"/>
              <a:ext cx="171924" cy="148638"/>
            </a:xfrm>
            <a:custGeom>
              <a:avLst/>
              <a:gdLst/>
              <a:ahLst/>
              <a:cxnLst/>
              <a:rect l="l" t="t" r="r" b="b"/>
              <a:pathLst>
                <a:path w="5338" h="4615" extrusionOk="0">
                  <a:moveTo>
                    <a:pt x="2735" y="1"/>
                  </a:moveTo>
                  <a:cubicBezTo>
                    <a:pt x="1319" y="1"/>
                    <a:pt x="0" y="1071"/>
                    <a:pt x="588" y="2854"/>
                  </a:cubicBezTo>
                  <a:cubicBezTo>
                    <a:pt x="875" y="3821"/>
                    <a:pt x="1744" y="4615"/>
                    <a:pt x="2750" y="4615"/>
                  </a:cubicBezTo>
                  <a:cubicBezTo>
                    <a:pt x="2964" y="4615"/>
                    <a:pt x="3184" y="4579"/>
                    <a:pt x="3406" y="4501"/>
                  </a:cubicBezTo>
                  <a:cubicBezTo>
                    <a:pt x="4768" y="4026"/>
                    <a:pt x="5338" y="2569"/>
                    <a:pt x="5085" y="1176"/>
                  </a:cubicBezTo>
                  <a:lnTo>
                    <a:pt x="5085" y="1144"/>
                  </a:lnTo>
                  <a:cubicBezTo>
                    <a:pt x="5021" y="1144"/>
                    <a:pt x="4926" y="1144"/>
                    <a:pt x="4895" y="1081"/>
                  </a:cubicBezTo>
                  <a:cubicBezTo>
                    <a:pt x="4359" y="340"/>
                    <a:pt x="3531" y="1"/>
                    <a:pt x="27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10534750" y="5432456"/>
              <a:ext cx="202972" cy="191119"/>
            </a:xfrm>
            <a:custGeom>
              <a:avLst/>
              <a:gdLst/>
              <a:ahLst/>
              <a:cxnLst/>
              <a:rect l="l" t="t" r="r" b="b"/>
              <a:pathLst>
                <a:path w="6302" h="5934" extrusionOk="0">
                  <a:moveTo>
                    <a:pt x="3286" y="776"/>
                  </a:moveTo>
                  <a:cubicBezTo>
                    <a:pt x="4050" y="776"/>
                    <a:pt x="4858" y="1078"/>
                    <a:pt x="5384" y="1805"/>
                  </a:cubicBezTo>
                  <a:cubicBezTo>
                    <a:pt x="5415" y="1900"/>
                    <a:pt x="5510" y="1900"/>
                    <a:pt x="5574" y="1932"/>
                  </a:cubicBezTo>
                  <a:cubicBezTo>
                    <a:pt x="5732" y="3103"/>
                    <a:pt x="5320" y="4624"/>
                    <a:pt x="3895" y="5130"/>
                  </a:cubicBezTo>
                  <a:cubicBezTo>
                    <a:pt x="3678" y="5203"/>
                    <a:pt x="3447" y="5242"/>
                    <a:pt x="3215" y="5242"/>
                  </a:cubicBezTo>
                  <a:cubicBezTo>
                    <a:pt x="2940" y="5242"/>
                    <a:pt x="2664" y="5187"/>
                    <a:pt x="2407" y="5067"/>
                  </a:cubicBezTo>
                  <a:cubicBezTo>
                    <a:pt x="1837" y="4782"/>
                    <a:pt x="1362" y="4180"/>
                    <a:pt x="1140" y="3547"/>
                  </a:cubicBezTo>
                  <a:cubicBezTo>
                    <a:pt x="792" y="2438"/>
                    <a:pt x="1140" y="1520"/>
                    <a:pt x="2090" y="1045"/>
                  </a:cubicBezTo>
                  <a:cubicBezTo>
                    <a:pt x="2434" y="873"/>
                    <a:pt x="2853" y="776"/>
                    <a:pt x="3286" y="776"/>
                  </a:cubicBezTo>
                  <a:close/>
                  <a:moveTo>
                    <a:pt x="3216" y="0"/>
                  </a:moveTo>
                  <a:cubicBezTo>
                    <a:pt x="2824" y="0"/>
                    <a:pt x="2438" y="65"/>
                    <a:pt x="2090" y="190"/>
                  </a:cubicBezTo>
                  <a:cubicBezTo>
                    <a:pt x="665" y="697"/>
                    <a:pt x="0" y="2248"/>
                    <a:pt x="507" y="3737"/>
                  </a:cubicBezTo>
                  <a:cubicBezTo>
                    <a:pt x="602" y="3990"/>
                    <a:pt x="665" y="4180"/>
                    <a:pt x="823" y="4434"/>
                  </a:cubicBezTo>
                  <a:cubicBezTo>
                    <a:pt x="1328" y="5284"/>
                    <a:pt x="2257" y="5934"/>
                    <a:pt x="3291" y="5934"/>
                  </a:cubicBezTo>
                  <a:cubicBezTo>
                    <a:pt x="3489" y="5934"/>
                    <a:pt x="3691" y="5910"/>
                    <a:pt x="3895" y="5859"/>
                  </a:cubicBezTo>
                  <a:cubicBezTo>
                    <a:pt x="4750" y="5605"/>
                    <a:pt x="5574" y="4845"/>
                    <a:pt x="5985" y="3959"/>
                  </a:cubicBezTo>
                  <a:cubicBezTo>
                    <a:pt x="6302" y="3198"/>
                    <a:pt x="6302" y="2407"/>
                    <a:pt x="5954" y="1773"/>
                  </a:cubicBezTo>
                  <a:cubicBezTo>
                    <a:pt x="5954" y="1742"/>
                    <a:pt x="5890" y="1742"/>
                    <a:pt x="5890" y="1742"/>
                  </a:cubicBezTo>
                  <a:cubicBezTo>
                    <a:pt x="5954" y="1647"/>
                    <a:pt x="5954" y="1583"/>
                    <a:pt x="5890" y="1457"/>
                  </a:cubicBezTo>
                  <a:cubicBezTo>
                    <a:pt x="5859" y="1425"/>
                    <a:pt x="5859" y="1362"/>
                    <a:pt x="5827" y="1330"/>
                  </a:cubicBezTo>
                  <a:cubicBezTo>
                    <a:pt x="5258" y="420"/>
                    <a:pt x="4216" y="0"/>
                    <a:pt x="3216" y="0"/>
                  </a:cubicBezTo>
                  <a:close/>
                </a:path>
              </a:pathLst>
            </a:custGeom>
            <a:solidFill>
              <a:srgbClr val="555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10627540" y="5485341"/>
              <a:ext cx="63288" cy="45058"/>
            </a:xfrm>
            <a:custGeom>
              <a:avLst/>
              <a:gdLst/>
              <a:ahLst/>
              <a:cxnLst/>
              <a:rect l="l" t="t" r="r" b="b"/>
              <a:pathLst>
                <a:path w="1965" h="1399" extrusionOk="0">
                  <a:moveTo>
                    <a:pt x="629" y="0"/>
                  </a:moveTo>
                  <a:cubicBezTo>
                    <a:pt x="452" y="0"/>
                    <a:pt x="279" y="41"/>
                    <a:pt x="128" y="131"/>
                  </a:cubicBezTo>
                  <a:cubicBezTo>
                    <a:pt x="1" y="163"/>
                    <a:pt x="1" y="290"/>
                    <a:pt x="64" y="385"/>
                  </a:cubicBezTo>
                  <a:lnTo>
                    <a:pt x="64" y="416"/>
                  </a:lnTo>
                  <a:cubicBezTo>
                    <a:pt x="87" y="461"/>
                    <a:pt x="125" y="506"/>
                    <a:pt x="179" y="506"/>
                  </a:cubicBezTo>
                  <a:cubicBezTo>
                    <a:pt x="201" y="506"/>
                    <a:pt x="226" y="498"/>
                    <a:pt x="254" y="480"/>
                  </a:cubicBezTo>
                  <a:cubicBezTo>
                    <a:pt x="344" y="460"/>
                    <a:pt x="438" y="449"/>
                    <a:pt x="530" y="449"/>
                  </a:cubicBezTo>
                  <a:cubicBezTo>
                    <a:pt x="730" y="449"/>
                    <a:pt x="926" y="498"/>
                    <a:pt x="1078" y="606"/>
                  </a:cubicBezTo>
                  <a:cubicBezTo>
                    <a:pt x="1331" y="765"/>
                    <a:pt x="1426" y="955"/>
                    <a:pt x="1489" y="1208"/>
                  </a:cubicBezTo>
                  <a:cubicBezTo>
                    <a:pt x="1521" y="1366"/>
                    <a:pt x="1648" y="1398"/>
                    <a:pt x="1743" y="1398"/>
                  </a:cubicBezTo>
                  <a:cubicBezTo>
                    <a:pt x="1806" y="1398"/>
                    <a:pt x="1806" y="1398"/>
                    <a:pt x="1838" y="1366"/>
                  </a:cubicBezTo>
                  <a:cubicBezTo>
                    <a:pt x="1901" y="1271"/>
                    <a:pt x="1964" y="1208"/>
                    <a:pt x="1964" y="1113"/>
                  </a:cubicBezTo>
                  <a:cubicBezTo>
                    <a:pt x="1869" y="733"/>
                    <a:pt x="1584" y="321"/>
                    <a:pt x="1204" y="131"/>
                  </a:cubicBezTo>
                  <a:cubicBezTo>
                    <a:pt x="1022" y="49"/>
                    <a:pt x="823" y="0"/>
                    <a:pt x="629" y="0"/>
                  </a:cubicBezTo>
                  <a:close/>
                </a:path>
              </a:pathLst>
            </a:custGeom>
            <a:solidFill>
              <a:srgbClr val="555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9431128" y="5260049"/>
              <a:ext cx="1051607" cy="1247751"/>
            </a:xfrm>
            <a:custGeom>
              <a:avLst/>
              <a:gdLst/>
              <a:ahLst/>
              <a:cxnLst/>
              <a:rect l="l" t="t" r="r" b="b"/>
              <a:pathLst>
                <a:path w="32651" h="38741" extrusionOk="0">
                  <a:moveTo>
                    <a:pt x="17291" y="1"/>
                  </a:moveTo>
                  <a:cubicBezTo>
                    <a:pt x="17038" y="3801"/>
                    <a:pt x="17196" y="8076"/>
                    <a:pt x="16025" y="11687"/>
                  </a:cubicBezTo>
                  <a:cubicBezTo>
                    <a:pt x="14821" y="15234"/>
                    <a:pt x="11433" y="17767"/>
                    <a:pt x="8962" y="20459"/>
                  </a:cubicBezTo>
                  <a:lnTo>
                    <a:pt x="8931" y="20491"/>
                  </a:lnTo>
                  <a:cubicBezTo>
                    <a:pt x="6397" y="23278"/>
                    <a:pt x="3990" y="26159"/>
                    <a:pt x="1900" y="29295"/>
                  </a:cubicBezTo>
                  <a:cubicBezTo>
                    <a:pt x="1013" y="30593"/>
                    <a:pt x="0" y="32430"/>
                    <a:pt x="538" y="34045"/>
                  </a:cubicBezTo>
                  <a:cubicBezTo>
                    <a:pt x="1267" y="36072"/>
                    <a:pt x="4022" y="36230"/>
                    <a:pt x="5796" y="36547"/>
                  </a:cubicBezTo>
                  <a:cubicBezTo>
                    <a:pt x="6366" y="36610"/>
                    <a:pt x="6904" y="36737"/>
                    <a:pt x="7474" y="36800"/>
                  </a:cubicBezTo>
                  <a:cubicBezTo>
                    <a:pt x="13382" y="37846"/>
                    <a:pt x="19315" y="38740"/>
                    <a:pt x="25295" y="38740"/>
                  </a:cubicBezTo>
                  <a:cubicBezTo>
                    <a:pt x="26015" y="38740"/>
                    <a:pt x="26736" y="38727"/>
                    <a:pt x="27457" y="38700"/>
                  </a:cubicBezTo>
                  <a:cubicBezTo>
                    <a:pt x="29389" y="38637"/>
                    <a:pt x="32651" y="38542"/>
                    <a:pt x="32461" y="35787"/>
                  </a:cubicBezTo>
                  <a:cubicBezTo>
                    <a:pt x="32303" y="33950"/>
                    <a:pt x="31447" y="32050"/>
                    <a:pt x="30909" y="30371"/>
                  </a:cubicBezTo>
                  <a:cubicBezTo>
                    <a:pt x="29927" y="27394"/>
                    <a:pt x="28756" y="24449"/>
                    <a:pt x="27457" y="21599"/>
                  </a:cubicBezTo>
                  <a:cubicBezTo>
                    <a:pt x="27299" y="21251"/>
                    <a:pt x="27140" y="20902"/>
                    <a:pt x="26982" y="20586"/>
                  </a:cubicBezTo>
                  <a:cubicBezTo>
                    <a:pt x="25715" y="17894"/>
                    <a:pt x="23784" y="15170"/>
                    <a:pt x="23340" y="12162"/>
                  </a:cubicBezTo>
                  <a:cubicBezTo>
                    <a:pt x="22865" y="8868"/>
                    <a:pt x="23974" y="5195"/>
                    <a:pt x="24449" y="1964"/>
                  </a:cubicBezTo>
                  <a:cubicBezTo>
                    <a:pt x="24480" y="1838"/>
                    <a:pt x="24575" y="1743"/>
                    <a:pt x="24702" y="1743"/>
                  </a:cubicBezTo>
                  <a:lnTo>
                    <a:pt x="24702" y="1711"/>
                  </a:lnTo>
                  <a:cubicBezTo>
                    <a:pt x="24638" y="1712"/>
                    <a:pt x="24575" y="1712"/>
                    <a:pt x="24511" y="1712"/>
                  </a:cubicBezTo>
                  <a:cubicBezTo>
                    <a:pt x="22039" y="1712"/>
                    <a:pt x="19514" y="1112"/>
                    <a:pt x="17291" y="1"/>
                  </a:cubicBezTo>
                  <a:close/>
                </a:path>
              </a:pathLst>
            </a:custGeom>
            <a:solidFill>
              <a:schemeClr val="accent1"/>
            </a:solidFill>
            <a:ln w="7125" cap="rnd" cmpd="sng">
              <a:solidFill>
                <a:srgbClr val="5555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9283231" y="5094116"/>
              <a:ext cx="1218893" cy="1433169"/>
            </a:xfrm>
            <a:custGeom>
              <a:avLst/>
              <a:gdLst/>
              <a:ahLst/>
              <a:cxnLst/>
              <a:rect l="l" t="t" r="r" b="b"/>
              <a:pathLst>
                <a:path w="37845" h="44498" extrusionOk="0">
                  <a:moveTo>
                    <a:pt x="23529" y="583"/>
                  </a:moveTo>
                  <a:cubicBezTo>
                    <a:pt x="23673" y="583"/>
                    <a:pt x="23820" y="586"/>
                    <a:pt x="23974" y="593"/>
                  </a:cubicBezTo>
                  <a:cubicBezTo>
                    <a:pt x="24924" y="688"/>
                    <a:pt x="25874" y="846"/>
                    <a:pt x="26792" y="1036"/>
                  </a:cubicBezTo>
                  <a:cubicBezTo>
                    <a:pt x="27806" y="1258"/>
                    <a:pt x="28819" y="1511"/>
                    <a:pt x="29769" y="1891"/>
                  </a:cubicBezTo>
                  <a:cubicBezTo>
                    <a:pt x="30466" y="2176"/>
                    <a:pt x="31289" y="2778"/>
                    <a:pt x="31669" y="3443"/>
                  </a:cubicBezTo>
                  <a:cubicBezTo>
                    <a:pt x="32334" y="4741"/>
                    <a:pt x="31131" y="6135"/>
                    <a:pt x="29864" y="6420"/>
                  </a:cubicBezTo>
                  <a:cubicBezTo>
                    <a:pt x="26507" y="6388"/>
                    <a:pt x="23657" y="5628"/>
                    <a:pt x="20712" y="4076"/>
                  </a:cubicBezTo>
                  <a:cubicBezTo>
                    <a:pt x="19698" y="2936"/>
                    <a:pt x="20522" y="1353"/>
                    <a:pt x="21788" y="878"/>
                  </a:cubicBezTo>
                  <a:cubicBezTo>
                    <a:pt x="22401" y="648"/>
                    <a:pt x="22932" y="583"/>
                    <a:pt x="23529" y="583"/>
                  </a:cubicBezTo>
                  <a:close/>
                  <a:moveTo>
                    <a:pt x="23494" y="1"/>
                  </a:moveTo>
                  <a:cubicBezTo>
                    <a:pt x="22334" y="1"/>
                    <a:pt x="21223" y="254"/>
                    <a:pt x="20427" y="1036"/>
                  </a:cubicBezTo>
                  <a:cubicBezTo>
                    <a:pt x="19318" y="2113"/>
                    <a:pt x="19318" y="3886"/>
                    <a:pt x="20743" y="4551"/>
                  </a:cubicBezTo>
                  <a:lnTo>
                    <a:pt x="20807" y="4551"/>
                  </a:lnTo>
                  <a:cubicBezTo>
                    <a:pt x="21060" y="4678"/>
                    <a:pt x="21250" y="4805"/>
                    <a:pt x="21440" y="4931"/>
                  </a:cubicBezTo>
                  <a:cubicBezTo>
                    <a:pt x="21218" y="7053"/>
                    <a:pt x="21060" y="9238"/>
                    <a:pt x="20838" y="11392"/>
                  </a:cubicBezTo>
                  <a:cubicBezTo>
                    <a:pt x="20648" y="13513"/>
                    <a:pt x="20522" y="15730"/>
                    <a:pt x="19635" y="17662"/>
                  </a:cubicBezTo>
                  <a:cubicBezTo>
                    <a:pt x="18716" y="19562"/>
                    <a:pt x="17133" y="21019"/>
                    <a:pt x="15676" y="22476"/>
                  </a:cubicBezTo>
                  <a:cubicBezTo>
                    <a:pt x="14188" y="23996"/>
                    <a:pt x="12763" y="25484"/>
                    <a:pt x="11401" y="27068"/>
                  </a:cubicBezTo>
                  <a:cubicBezTo>
                    <a:pt x="9121" y="29665"/>
                    <a:pt x="0" y="39007"/>
                    <a:pt x="6904" y="41477"/>
                  </a:cubicBezTo>
                  <a:cubicBezTo>
                    <a:pt x="8456" y="42047"/>
                    <a:pt x="10166" y="42205"/>
                    <a:pt x="11749" y="42491"/>
                  </a:cubicBezTo>
                  <a:cubicBezTo>
                    <a:pt x="13808" y="42871"/>
                    <a:pt x="15866" y="43187"/>
                    <a:pt x="17956" y="43504"/>
                  </a:cubicBezTo>
                  <a:cubicBezTo>
                    <a:pt x="21725" y="44074"/>
                    <a:pt x="25557" y="44422"/>
                    <a:pt x="29357" y="44454"/>
                  </a:cubicBezTo>
                  <a:cubicBezTo>
                    <a:pt x="30017" y="44454"/>
                    <a:pt x="30860" y="44498"/>
                    <a:pt x="31755" y="44498"/>
                  </a:cubicBezTo>
                  <a:cubicBezTo>
                    <a:pt x="33907" y="44498"/>
                    <a:pt x="36357" y="44245"/>
                    <a:pt x="37275" y="42522"/>
                  </a:cubicBezTo>
                  <a:cubicBezTo>
                    <a:pt x="37845" y="41477"/>
                    <a:pt x="37560" y="40369"/>
                    <a:pt x="37275" y="39355"/>
                  </a:cubicBezTo>
                  <a:cubicBezTo>
                    <a:pt x="36736" y="37202"/>
                    <a:pt x="36008" y="35112"/>
                    <a:pt x="35216" y="33117"/>
                  </a:cubicBezTo>
                  <a:cubicBezTo>
                    <a:pt x="33728" y="29000"/>
                    <a:pt x="31827" y="25104"/>
                    <a:pt x="29864" y="21177"/>
                  </a:cubicBezTo>
                  <a:cubicBezTo>
                    <a:pt x="28819" y="19024"/>
                    <a:pt x="28217" y="16997"/>
                    <a:pt x="28502" y="14527"/>
                  </a:cubicBezTo>
                  <a:cubicBezTo>
                    <a:pt x="28724" y="12120"/>
                    <a:pt x="29199" y="9713"/>
                    <a:pt x="29547" y="7306"/>
                  </a:cubicBezTo>
                  <a:cubicBezTo>
                    <a:pt x="29611" y="7053"/>
                    <a:pt x="29389" y="6926"/>
                    <a:pt x="29231" y="6926"/>
                  </a:cubicBezTo>
                  <a:cubicBezTo>
                    <a:pt x="29136" y="6926"/>
                    <a:pt x="29041" y="7021"/>
                    <a:pt x="29009" y="7180"/>
                  </a:cubicBezTo>
                  <a:cubicBezTo>
                    <a:pt x="28534" y="10378"/>
                    <a:pt x="27425" y="14052"/>
                    <a:pt x="27901" y="17345"/>
                  </a:cubicBezTo>
                  <a:cubicBezTo>
                    <a:pt x="28344" y="20354"/>
                    <a:pt x="30276" y="23077"/>
                    <a:pt x="31542" y="25769"/>
                  </a:cubicBezTo>
                  <a:cubicBezTo>
                    <a:pt x="31701" y="26086"/>
                    <a:pt x="31859" y="26466"/>
                    <a:pt x="32017" y="26814"/>
                  </a:cubicBezTo>
                  <a:cubicBezTo>
                    <a:pt x="33316" y="29665"/>
                    <a:pt x="34456" y="32578"/>
                    <a:pt x="35469" y="35555"/>
                  </a:cubicBezTo>
                  <a:cubicBezTo>
                    <a:pt x="36039" y="37233"/>
                    <a:pt x="36895" y="39134"/>
                    <a:pt x="36990" y="40907"/>
                  </a:cubicBezTo>
                  <a:cubicBezTo>
                    <a:pt x="37211" y="43662"/>
                    <a:pt x="33949" y="43757"/>
                    <a:pt x="32017" y="43821"/>
                  </a:cubicBezTo>
                  <a:cubicBezTo>
                    <a:pt x="31293" y="43848"/>
                    <a:pt x="30569" y="43861"/>
                    <a:pt x="29846" y="43861"/>
                  </a:cubicBezTo>
                  <a:cubicBezTo>
                    <a:pt x="23844" y="43861"/>
                    <a:pt x="17914" y="42966"/>
                    <a:pt x="12034" y="41920"/>
                  </a:cubicBezTo>
                  <a:cubicBezTo>
                    <a:pt x="11464" y="41857"/>
                    <a:pt x="10926" y="41730"/>
                    <a:pt x="10356" y="41667"/>
                  </a:cubicBezTo>
                  <a:cubicBezTo>
                    <a:pt x="8582" y="41350"/>
                    <a:pt x="5796" y="41192"/>
                    <a:pt x="5099" y="39165"/>
                  </a:cubicBezTo>
                  <a:cubicBezTo>
                    <a:pt x="4529" y="37550"/>
                    <a:pt x="5574" y="35713"/>
                    <a:pt x="6429" y="34415"/>
                  </a:cubicBezTo>
                  <a:cubicBezTo>
                    <a:pt x="8551" y="31280"/>
                    <a:pt x="10958" y="28398"/>
                    <a:pt x="13491" y="25611"/>
                  </a:cubicBezTo>
                  <a:lnTo>
                    <a:pt x="13523" y="25579"/>
                  </a:lnTo>
                  <a:cubicBezTo>
                    <a:pt x="15993" y="22887"/>
                    <a:pt x="19382" y="20354"/>
                    <a:pt x="20585" y="16807"/>
                  </a:cubicBezTo>
                  <a:cubicBezTo>
                    <a:pt x="21757" y="13197"/>
                    <a:pt x="21598" y="8921"/>
                    <a:pt x="21852" y="5121"/>
                  </a:cubicBezTo>
                  <a:cubicBezTo>
                    <a:pt x="24075" y="6233"/>
                    <a:pt x="26569" y="6833"/>
                    <a:pt x="29040" y="6833"/>
                  </a:cubicBezTo>
                  <a:cubicBezTo>
                    <a:pt x="29104" y="6833"/>
                    <a:pt x="29167" y="6832"/>
                    <a:pt x="29231" y="6831"/>
                  </a:cubicBezTo>
                  <a:lnTo>
                    <a:pt x="29611" y="6831"/>
                  </a:lnTo>
                  <a:cubicBezTo>
                    <a:pt x="29638" y="6914"/>
                    <a:pt x="29689" y="6996"/>
                    <a:pt x="29805" y="6996"/>
                  </a:cubicBezTo>
                  <a:cubicBezTo>
                    <a:pt x="29823" y="6996"/>
                    <a:pt x="29843" y="6994"/>
                    <a:pt x="29864" y="6990"/>
                  </a:cubicBezTo>
                  <a:cubicBezTo>
                    <a:pt x="31447" y="6673"/>
                    <a:pt x="32651" y="5343"/>
                    <a:pt x="32303" y="3696"/>
                  </a:cubicBezTo>
                  <a:cubicBezTo>
                    <a:pt x="31827" y="1511"/>
                    <a:pt x="29041" y="1004"/>
                    <a:pt x="27172" y="561"/>
                  </a:cubicBezTo>
                  <a:cubicBezTo>
                    <a:pt x="26124" y="311"/>
                    <a:pt x="24779" y="1"/>
                    <a:pt x="23494" y="1"/>
                  </a:cubicBezTo>
                  <a:close/>
                </a:path>
              </a:pathLst>
            </a:custGeom>
            <a:solidFill>
              <a:srgbClr val="555555"/>
            </a:solidFill>
            <a:ln w="7125" cap="rnd" cmpd="sng">
              <a:solidFill>
                <a:srgbClr val="5555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9480083" y="5936052"/>
              <a:ext cx="945548" cy="532422"/>
            </a:xfrm>
            <a:custGeom>
              <a:avLst/>
              <a:gdLst/>
              <a:ahLst/>
              <a:cxnLst/>
              <a:rect l="l" t="t" r="r" b="b"/>
              <a:pathLst>
                <a:path w="29358" h="16531" extrusionOk="0">
                  <a:moveTo>
                    <a:pt x="11847" y="599"/>
                  </a:moveTo>
                  <a:cubicBezTo>
                    <a:pt x="12004" y="599"/>
                    <a:pt x="12161" y="602"/>
                    <a:pt x="12319" y="610"/>
                  </a:cubicBezTo>
                  <a:lnTo>
                    <a:pt x="12351" y="610"/>
                  </a:lnTo>
                  <a:cubicBezTo>
                    <a:pt x="12763" y="673"/>
                    <a:pt x="13143" y="705"/>
                    <a:pt x="13555" y="768"/>
                  </a:cubicBezTo>
                  <a:cubicBezTo>
                    <a:pt x="15043" y="1085"/>
                    <a:pt x="16468" y="1687"/>
                    <a:pt x="17957" y="2099"/>
                  </a:cubicBezTo>
                  <a:cubicBezTo>
                    <a:pt x="19044" y="2409"/>
                    <a:pt x="20147" y="2613"/>
                    <a:pt x="21232" y="2613"/>
                  </a:cubicBezTo>
                  <a:cubicBezTo>
                    <a:pt x="22358" y="2613"/>
                    <a:pt x="23464" y="2394"/>
                    <a:pt x="24512" y="1845"/>
                  </a:cubicBezTo>
                  <a:cubicBezTo>
                    <a:pt x="25304" y="3587"/>
                    <a:pt x="25969" y="5360"/>
                    <a:pt x="26571" y="7197"/>
                  </a:cubicBezTo>
                  <a:cubicBezTo>
                    <a:pt x="26887" y="8147"/>
                    <a:pt x="27172" y="9129"/>
                    <a:pt x="27457" y="10111"/>
                  </a:cubicBezTo>
                  <a:cubicBezTo>
                    <a:pt x="27774" y="11282"/>
                    <a:pt x="28344" y="12708"/>
                    <a:pt x="28122" y="13911"/>
                  </a:cubicBezTo>
                  <a:cubicBezTo>
                    <a:pt x="27793" y="15661"/>
                    <a:pt x="25977" y="15992"/>
                    <a:pt x="24216" y="15992"/>
                  </a:cubicBezTo>
                  <a:cubicBezTo>
                    <a:pt x="23269" y="15992"/>
                    <a:pt x="22337" y="15897"/>
                    <a:pt x="21662" y="15874"/>
                  </a:cubicBezTo>
                  <a:cubicBezTo>
                    <a:pt x="19445" y="15779"/>
                    <a:pt x="17228" y="15621"/>
                    <a:pt x="14980" y="15431"/>
                  </a:cubicBezTo>
                  <a:cubicBezTo>
                    <a:pt x="12890" y="15241"/>
                    <a:pt x="10768" y="14988"/>
                    <a:pt x="8678" y="14766"/>
                  </a:cubicBezTo>
                  <a:cubicBezTo>
                    <a:pt x="6651" y="14513"/>
                    <a:pt x="4086" y="14354"/>
                    <a:pt x="2439" y="13024"/>
                  </a:cubicBezTo>
                  <a:cubicBezTo>
                    <a:pt x="0" y="11061"/>
                    <a:pt x="3262" y="7799"/>
                    <a:pt x="4561" y="5962"/>
                  </a:cubicBezTo>
                  <a:cubicBezTo>
                    <a:pt x="5827" y="4220"/>
                    <a:pt x="7189" y="2605"/>
                    <a:pt x="8392" y="863"/>
                  </a:cubicBezTo>
                  <a:cubicBezTo>
                    <a:pt x="9616" y="780"/>
                    <a:pt x="10718" y="599"/>
                    <a:pt x="11847" y="599"/>
                  </a:cubicBezTo>
                  <a:close/>
                  <a:moveTo>
                    <a:pt x="11278" y="0"/>
                  </a:moveTo>
                  <a:cubicBezTo>
                    <a:pt x="10391" y="0"/>
                    <a:pt x="9505" y="149"/>
                    <a:pt x="8646" y="547"/>
                  </a:cubicBezTo>
                  <a:cubicBezTo>
                    <a:pt x="8625" y="462"/>
                    <a:pt x="8561" y="406"/>
                    <a:pt x="8484" y="406"/>
                  </a:cubicBezTo>
                  <a:cubicBezTo>
                    <a:pt x="8445" y="406"/>
                    <a:pt x="8403" y="420"/>
                    <a:pt x="8361" y="452"/>
                  </a:cubicBezTo>
                  <a:cubicBezTo>
                    <a:pt x="6302" y="2637"/>
                    <a:pt x="4561" y="5170"/>
                    <a:pt x="2850" y="7641"/>
                  </a:cubicBezTo>
                  <a:cubicBezTo>
                    <a:pt x="1900" y="8971"/>
                    <a:pt x="317" y="10712"/>
                    <a:pt x="1330" y="12454"/>
                  </a:cubicBezTo>
                  <a:cubicBezTo>
                    <a:pt x="2280" y="14164"/>
                    <a:pt x="4687" y="14639"/>
                    <a:pt x="6429" y="14956"/>
                  </a:cubicBezTo>
                  <a:cubicBezTo>
                    <a:pt x="9248" y="15463"/>
                    <a:pt x="12129" y="15653"/>
                    <a:pt x="14948" y="15938"/>
                  </a:cubicBezTo>
                  <a:cubicBezTo>
                    <a:pt x="17672" y="16223"/>
                    <a:pt x="20427" y="16413"/>
                    <a:pt x="23182" y="16508"/>
                  </a:cubicBezTo>
                  <a:cubicBezTo>
                    <a:pt x="23563" y="16515"/>
                    <a:pt x="23982" y="16531"/>
                    <a:pt x="24415" y="16531"/>
                  </a:cubicBezTo>
                  <a:cubicBezTo>
                    <a:pt x="25857" y="16531"/>
                    <a:pt x="27453" y="16356"/>
                    <a:pt x="28281" y="15114"/>
                  </a:cubicBezTo>
                  <a:cubicBezTo>
                    <a:pt x="29357" y="13436"/>
                    <a:pt x="28249" y="10807"/>
                    <a:pt x="27774" y="9129"/>
                  </a:cubicBezTo>
                  <a:cubicBezTo>
                    <a:pt x="27014" y="6437"/>
                    <a:pt x="26064" y="3777"/>
                    <a:pt x="24955" y="1338"/>
                  </a:cubicBezTo>
                  <a:cubicBezTo>
                    <a:pt x="24902" y="1205"/>
                    <a:pt x="24793" y="1151"/>
                    <a:pt x="24684" y="1151"/>
                  </a:cubicBezTo>
                  <a:cubicBezTo>
                    <a:pt x="24534" y="1151"/>
                    <a:pt x="24385" y="1255"/>
                    <a:pt x="24385" y="1402"/>
                  </a:cubicBezTo>
                  <a:cubicBezTo>
                    <a:pt x="23375" y="1936"/>
                    <a:pt x="22356" y="2140"/>
                    <a:pt x="21332" y="2140"/>
                  </a:cubicBezTo>
                  <a:cubicBezTo>
                    <a:pt x="18469" y="2140"/>
                    <a:pt x="15560" y="546"/>
                    <a:pt x="12668" y="103"/>
                  </a:cubicBezTo>
                  <a:lnTo>
                    <a:pt x="12668" y="72"/>
                  </a:lnTo>
                  <a:cubicBezTo>
                    <a:pt x="12636" y="72"/>
                    <a:pt x="12636" y="103"/>
                    <a:pt x="12636" y="103"/>
                  </a:cubicBezTo>
                  <a:cubicBezTo>
                    <a:pt x="12186" y="39"/>
                    <a:pt x="11732" y="0"/>
                    <a:pt x="11278" y="0"/>
                  </a:cubicBezTo>
                  <a:close/>
                </a:path>
              </a:pathLst>
            </a:custGeom>
            <a:solidFill>
              <a:srgbClr val="555555"/>
            </a:solidFill>
            <a:ln w="7125" cap="rnd" cmpd="sng">
              <a:solidFill>
                <a:srgbClr val="5555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9481082" y="5954314"/>
              <a:ext cx="911891" cy="496833"/>
            </a:xfrm>
            <a:custGeom>
              <a:avLst/>
              <a:gdLst/>
              <a:ahLst/>
              <a:cxnLst/>
              <a:rect l="l" t="t" r="r" b="b"/>
              <a:pathLst>
                <a:path w="28313" h="15426" extrusionOk="0">
                  <a:moveTo>
                    <a:pt x="11848" y="0"/>
                  </a:moveTo>
                  <a:cubicBezTo>
                    <a:pt x="10718" y="0"/>
                    <a:pt x="9617" y="181"/>
                    <a:pt x="8393" y="265"/>
                  </a:cubicBezTo>
                  <a:cubicBezTo>
                    <a:pt x="7190" y="2007"/>
                    <a:pt x="5796" y="3622"/>
                    <a:pt x="4561" y="5363"/>
                  </a:cubicBezTo>
                  <a:cubicBezTo>
                    <a:pt x="3263" y="7137"/>
                    <a:pt x="1" y="10462"/>
                    <a:pt x="2439" y="12394"/>
                  </a:cubicBezTo>
                  <a:cubicBezTo>
                    <a:pt x="4055" y="13756"/>
                    <a:pt x="6651" y="13914"/>
                    <a:pt x="8678" y="14136"/>
                  </a:cubicBezTo>
                  <a:cubicBezTo>
                    <a:pt x="10768" y="14389"/>
                    <a:pt x="12890" y="14611"/>
                    <a:pt x="14980" y="14832"/>
                  </a:cubicBezTo>
                  <a:cubicBezTo>
                    <a:pt x="17197" y="15022"/>
                    <a:pt x="19414" y="15212"/>
                    <a:pt x="21631" y="15307"/>
                  </a:cubicBezTo>
                  <a:cubicBezTo>
                    <a:pt x="22306" y="15330"/>
                    <a:pt x="23238" y="15425"/>
                    <a:pt x="24185" y="15425"/>
                  </a:cubicBezTo>
                  <a:cubicBezTo>
                    <a:pt x="25946" y="15425"/>
                    <a:pt x="27762" y="15094"/>
                    <a:pt x="28091" y="13344"/>
                  </a:cubicBezTo>
                  <a:cubicBezTo>
                    <a:pt x="28313" y="12172"/>
                    <a:pt x="27743" y="10715"/>
                    <a:pt x="27458" y="9512"/>
                  </a:cubicBezTo>
                  <a:cubicBezTo>
                    <a:pt x="27173" y="8530"/>
                    <a:pt x="26888" y="7580"/>
                    <a:pt x="26571" y="6599"/>
                  </a:cubicBezTo>
                  <a:cubicBezTo>
                    <a:pt x="26001" y="4762"/>
                    <a:pt x="25273" y="2988"/>
                    <a:pt x="24513" y="1246"/>
                  </a:cubicBezTo>
                  <a:cubicBezTo>
                    <a:pt x="23477" y="1780"/>
                    <a:pt x="22403" y="1987"/>
                    <a:pt x="21314" y="1987"/>
                  </a:cubicBezTo>
                  <a:cubicBezTo>
                    <a:pt x="20203" y="1987"/>
                    <a:pt x="19076" y="1772"/>
                    <a:pt x="17957" y="1468"/>
                  </a:cubicBezTo>
                  <a:cubicBezTo>
                    <a:pt x="16469" y="1088"/>
                    <a:pt x="15044" y="486"/>
                    <a:pt x="13555" y="170"/>
                  </a:cubicBezTo>
                  <a:cubicBezTo>
                    <a:pt x="13112" y="106"/>
                    <a:pt x="12763" y="43"/>
                    <a:pt x="12352" y="11"/>
                  </a:cubicBezTo>
                  <a:lnTo>
                    <a:pt x="12320" y="11"/>
                  </a:lnTo>
                  <a:cubicBezTo>
                    <a:pt x="12162" y="4"/>
                    <a:pt x="12005" y="0"/>
                    <a:pt x="11848" y="0"/>
                  </a:cubicBezTo>
                  <a:close/>
                </a:path>
              </a:pathLst>
            </a:custGeom>
            <a:solidFill>
              <a:schemeClr val="accent3"/>
            </a:solidFill>
            <a:ln w="7125" cap="rnd" cmpd="sng">
              <a:solidFill>
                <a:srgbClr val="5555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9917654" y="5113473"/>
              <a:ext cx="405976" cy="187415"/>
            </a:xfrm>
            <a:custGeom>
              <a:avLst/>
              <a:gdLst/>
              <a:ahLst/>
              <a:cxnLst/>
              <a:rect l="l" t="t" r="r" b="b"/>
              <a:pathLst>
                <a:path w="12605" h="5819" extrusionOk="0">
                  <a:moveTo>
                    <a:pt x="2249" y="1918"/>
                  </a:moveTo>
                  <a:cubicBezTo>
                    <a:pt x="2260" y="1918"/>
                    <a:pt x="2270" y="1920"/>
                    <a:pt x="2280" y="1923"/>
                  </a:cubicBezTo>
                  <a:cubicBezTo>
                    <a:pt x="3642" y="2462"/>
                    <a:pt x="4719" y="3253"/>
                    <a:pt x="6176" y="3507"/>
                  </a:cubicBezTo>
                  <a:cubicBezTo>
                    <a:pt x="6736" y="3617"/>
                    <a:pt x="7274" y="3661"/>
                    <a:pt x="7806" y="3661"/>
                  </a:cubicBezTo>
                  <a:cubicBezTo>
                    <a:pt x="8656" y="3661"/>
                    <a:pt x="9492" y="3548"/>
                    <a:pt x="10388" y="3412"/>
                  </a:cubicBezTo>
                  <a:cubicBezTo>
                    <a:pt x="10407" y="3408"/>
                    <a:pt x="10426" y="3406"/>
                    <a:pt x="10444" y="3406"/>
                  </a:cubicBezTo>
                  <a:cubicBezTo>
                    <a:pt x="10711" y="3406"/>
                    <a:pt x="10750" y="3829"/>
                    <a:pt x="10483" y="3919"/>
                  </a:cubicBezTo>
                  <a:cubicBezTo>
                    <a:pt x="9702" y="4179"/>
                    <a:pt x="8758" y="4319"/>
                    <a:pt x="7774" y="4319"/>
                  </a:cubicBezTo>
                  <a:cubicBezTo>
                    <a:pt x="5642" y="4319"/>
                    <a:pt x="3325" y="3662"/>
                    <a:pt x="2090" y="2145"/>
                  </a:cubicBezTo>
                  <a:cubicBezTo>
                    <a:pt x="2034" y="2032"/>
                    <a:pt x="2154" y="1918"/>
                    <a:pt x="2249" y="1918"/>
                  </a:cubicBezTo>
                  <a:close/>
                  <a:moveTo>
                    <a:pt x="3751" y="1"/>
                  </a:moveTo>
                  <a:cubicBezTo>
                    <a:pt x="3186" y="1"/>
                    <a:pt x="2676" y="89"/>
                    <a:pt x="2090" y="308"/>
                  </a:cubicBezTo>
                  <a:cubicBezTo>
                    <a:pt x="824" y="783"/>
                    <a:pt x="0" y="2367"/>
                    <a:pt x="1045" y="3507"/>
                  </a:cubicBezTo>
                  <a:cubicBezTo>
                    <a:pt x="3959" y="5027"/>
                    <a:pt x="6809" y="5787"/>
                    <a:pt x="10134" y="5819"/>
                  </a:cubicBezTo>
                  <a:cubicBezTo>
                    <a:pt x="11401" y="5565"/>
                    <a:pt x="12605" y="4140"/>
                    <a:pt x="11908" y="2842"/>
                  </a:cubicBezTo>
                  <a:cubicBezTo>
                    <a:pt x="11591" y="2177"/>
                    <a:pt x="10768" y="1638"/>
                    <a:pt x="10071" y="1353"/>
                  </a:cubicBezTo>
                  <a:cubicBezTo>
                    <a:pt x="9121" y="942"/>
                    <a:pt x="8076" y="720"/>
                    <a:pt x="7094" y="467"/>
                  </a:cubicBezTo>
                  <a:cubicBezTo>
                    <a:pt x="6176" y="277"/>
                    <a:pt x="5226" y="87"/>
                    <a:pt x="4276" y="23"/>
                  </a:cubicBezTo>
                  <a:cubicBezTo>
                    <a:pt x="4093" y="9"/>
                    <a:pt x="3920" y="1"/>
                    <a:pt x="3751" y="1"/>
                  </a:cubicBezTo>
                  <a:close/>
                </a:path>
              </a:pathLst>
            </a:custGeom>
            <a:solidFill>
              <a:schemeClr val="accent1"/>
            </a:solidFill>
            <a:ln w="7125" cap="rnd" cmpd="sng">
              <a:solidFill>
                <a:srgbClr val="5555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9983680" y="5177920"/>
              <a:ext cx="280173" cy="74947"/>
            </a:xfrm>
            <a:custGeom>
              <a:avLst/>
              <a:gdLst/>
              <a:ahLst/>
              <a:cxnLst/>
              <a:rect l="l" t="t" r="r" b="b"/>
              <a:pathLst>
                <a:path w="8699" h="2327" extrusionOk="0">
                  <a:moveTo>
                    <a:pt x="208" y="1"/>
                  </a:moveTo>
                  <a:cubicBezTo>
                    <a:pt x="87" y="1"/>
                    <a:pt x="0" y="104"/>
                    <a:pt x="104" y="207"/>
                  </a:cubicBezTo>
                  <a:cubicBezTo>
                    <a:pt x="1285" y="1689"/>
                    <a:pt x="3558" y="2326"/>
                    <a:pt x="5669" y="2326"/>
                  </a:cubicBezTo>
                  <a:cubicBezTo>
                    <a:pt x="6672" y="2326"/>
                    <a:pt x="7637" y="2183"/>
                    <a:pt x="8433" y="1918"/>
                  </a:cubicBezTo>
                  <a:cubicBezTo>
                    <a:pt x="8699" y="1799"/>
                    <a:pt x="8606" y="1405"/>
                    <a:pt x="8386" y="1405"/>
                  </a:cubicBezTo>
                  <a:cubicBezTo>
                    <a:pt x="8371" y="1405"/>
                    <a:pt x="8354" y="1407"/>
                    <a:pt x="8338" y="1411"/>
                  </a:cubicBezTo>
                  <a:cubicBezTo>
                    <a:pt x="7358" y="1563"/>
                    <a:pt x="6424" y="1686"/>
                    <a:pt x="5472" y="1686"/>
                  </a:cubicBezTo>
                  <a:cubicBezTo>
                    <a:pt x="5039" y="1686"/>
                    <a:pt x="4603" y="1660"/>
                    <a:pt x="4157" y="1601"/>
                  </a:cubicBezTo>
                  <a:cubicBezTo>
                    <a:pt x="2701" y="1316"/>
                    <a:pt x="1624" y="524"/>
                    <a:pt x="294" y="17"/>
                  </a:cubicBezTo>
                  <a:cubicBezTo>
                    <a:pt x="265" y="6"/>
                    <a:pt x="236" y="1"/>
                    <a:pt x="208" y="1"/>
                  </a:cubicBezTo>
                  <a:close/>
                </a:path>
              </a:pathLst>
            </a:custGeom>
            <a:solidFill>
              <a:srgbClr val="555555"/>
            </a:solidFill>
            <a:ln w="7125" cap="rnd" cmpd="sng">
              <a:solidFill>
                <a:srgbClr val="5555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15"/>
          <p:cNvGrpSpPr/>
          <p:nvPr/>
        </p:nvGrpSpPr>
        <p:grpSpPr>
          <a:xfrm rot="547081" flipH="1">
            <a:off x="330279" y="1413328"/>
            <a:ext cx="1040558" cy="1263871"/>
            <a:chOff x="6494158" y="5081104"/>
            <a:chExt cx="1149099" cy="1418418"/>
          </a:xfrm>
        </p:grpSpPr>
        <p:sp>
          <p:nvSpPr>
            <p:cNvPr id="158" name="Google Shape;158;p15"/>
            <p:cNvSpPr/>
            <p:nvPr/>
          </p:nvSpPr>
          <p:spPr>
            <a:xfrm>
              <a:off x="6494577" y="5306492"/>
              <a:ext cx="274408" cy="251444"/>
            </a:xfrm>
            <a:custGeom>
              <a:avLst/>
              <a:gdLst/>
              <a:ahLst/>
              <a:cxnLst/>
              <a:rect l="l" t="t" r="r" b="b"/>
              <a:pathLst>
                <a:path w="8520" h="7807" extrusionOk="0">
                  <a:moveTo>
                    <a:pt x="3733" y="624"/>
                  </a:moveTo>
                  <a:cubicBezTo>
                    <a:pt x="5219" y="624"/>
                    <a:pt x="6636" y="1330"/>
                    <a:pt x="7285" y="2803"/>
                  </a:cubicBezTo>
                  <a:cubicBezTo>
                    <a:pt x="7981" y="4481"/>
                    <a:pt x="6810" y="6223"/>
                    <a:pt x="5258" y="6856"/>
                  </a:cubicBezTo>
                  <a:cubicBezTo>
                    <a:pt x="4777" y="7050"/>
                    <a:pt x="4329" y="7137"/>
                    <a:pt x="3917" y="7137"/>
                  </a:cubicBezTo>
                  <a:cubicBezTo>
                    <a:pt x="1102" y="7137"/>
                    <a:pt x="23" y="3050"/>
                    <a:pt x="2344" y="1061"/>
                  </a:cubicBezTo>
                  <a:cubicBezTo>
                    <a:pt x="2408" y="966"/>
                    <a:pt x="2439" y="839"/>
                    <a:pt x="2439" y="776"/>
                  </a:cubicBezTo>
                  <a:lnTo>
                    <a:pt x="2534" y="776"/>
                  </a:lnTo>
                  <a:cubicBezTo>
                    <a:pt x="2930" y="675"/>
                    <a:pt x="3334" y="624"/>
                    <a:pt x="3733" y="624"/>
                  </a:cubicBezTo>
                  <a:close/>
                  <a:moveTo>
                    <a:pt x="4098" y="0"/>
                  </a:moveTo>
                  <a:cubicBezTo>
                    <a:pt x="3494" y="0"/>
                    <a:pt x="2920" y="164"/>
                    <a:pt x="2439" y="491"/>
                  </a:cubicBezTo>
                  <a:lnTo>
                    <a:pt x="2376" y="586"/>
                  </a:lnTo>
                  <a:cubicBezTo>
                    <a:pt x="2319" y="543"/>
                    <a:pt x="2262" y="526"/>
                    <a:pt x="2207" y="526"/>
                  </a:cubicBezTo>
                  <a:cubicBezTo>
                    <a:pt x="2141" y="526"/>
                    <a:pt x="2080" y="551"/>
                    <a:pt x="2028" y="586"/>
                  </a:cubicBezTo>
                  <a:cubicBezTo>
                    <a:pt x="1964" y="617"/>
                    <a:pt x="1901" y="649"/>
                    <a:pt x="1869" y="681"/>
                  </a:cubicBezTo>
                  <a:cubicBezTo>
                    <a:pt x="222" y="1852"/>
                    <a:pt x="1" y="4101"/>
                    <a:pt x="697" y="5716"/>
                  </a:cubicBezTo>
                  <a:cubicBezTo>
                    <a:pt x="1321" y="7056"/>
                    <a:pt x="2586" y="7806"/>
                    <a:pt x="3975" y="7806"/>
                  </a:cubicBezTo>
                  <a:cubicBezTo>
                    <a:pt x="4489" y="7806"/>
                    <a:pt x="5021" y="7704"/>
                    <a:pt x="5543" y="7490"/>
                  </a:cubicBezTo>
                  <a:cubicBezTo>
                    <a:pt x="5828" y="7395"/>
                    <a:pt x="6081" y="7236"/>
                    <a:pt x="6366" y="7014"/>
                  </a:cubicBezTo>
                  <a:cubicBezTo>
                    <a:pt x="7633" y="6128"/>
                    <a:pt x="8520" y="4481"/>
                    <a:pt x="7918" y="2834"/>
                  </a:cubicBezTo>
                  <a:cubicBezTo>
                    <a:pt x="7570" y="1631"/>
                    <a:pt x="6525" y="649"/>
                    <a:pt x="5290" y="206"/>
                  </a:cubicBezTo>
                  <a:cubicBezTo>
                    <a:pt x="4891" y="69"/>
                    <a:pt x="4488" y="0"/>
                    <a:pt x="4098" y="0"/>
                  </a:cubicBezTo>
                  <a:close/>
                </a:path>
              </a:pathLst>
            </a:custGeom>
            <a:solidFill>
              <a:srgbClr val="555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6558831" y="5353902"/>
              <a:ext cx="67346" cy="96043"/>
            </a:xfrm>
            <a:custGeom>
              <a:avLst/>
              <a:gdLst/>
              <a:ahLst/>
              <a:cxnLst/>
              <a:rect l="l" t="t" r="r" b="b"/>
              <a:pathLst>
                <a:path w="2091" h="2982" extrusionOk="0">
                  <a:moveTo>
                    <a:pt x="1679" y="0"/>
                  </a:moveTo>
                  <a:cubicBezTo>
                    <a:pt x="1046" y="159"/>
                    <a:pt x="539" y="634"/>
                    <a:pt x="254" y="1267"/>
                  </a:cubicBezTo>
                  <a:cubicBezTo>
                    <a:pt x="1" y="1837"/>
                    <a:pt x="64" y="2439"/>
                    <a:pt x="381" y="2914"/>
                  </a:cubicBezTo>
                  <a:cubicBezTo>
                    <a:pt x="413" y="2946"/>
                    <a:pt x="444" y="2977"/>
                    <a:pt x="508" y="2977"/>
                  </a:cubicBezTo>
                  <a:cubicBezTo>
                    <a:pt x="519" y="2980"/>
                    <a:pt x="530" y="2981"/>
                    <a:pt x="542" y="2981"/>
                  </a:cubicBezTo>
                  <a:cubicBezTo>
                    <a:pt x="665" y="2981"/>
                    <a:pt x="816" y="2837"/>
                    <a:pt x="729" y="2692"/>
                  </a:cubicBezTo>
                  <a:cubicBezTo>
                    <a:pt x="413" y="1837"/>
                    <a:pt x="856" y="760"/>
                    <a:pt x="1806" y="539"/>
                  </a:cubicBezTo>
                  <a:cubicBezTo>
                    <a:pt x="2028" y="475"/>
                    <a:pt x="2091" y="222"/>
                    <a:pt x="1964" y="64"/>
                  </a:cubicBezTo>
                  <a:cubicBezTo>
                    <a:pt x="1838" y="0"/>
                    <a:pt x="1774" y="0"/>
                    <a:pt x="1679" y="0"/>
                  </a:cubicBezTo>
                  <a:close/>
                </a:path>
              </a:pathLst>
            </a:custGeom>
            <a:solidFill>
              <a:srgbClr val="555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6494158" y="5326590"/>
              <a:ext cx="256468" cy="209800"/>
            </a:xfrm>
            <a:custGeom>
              <a:avLst/>
              <a:gdLst/>
              <a:ahLst/>
              <a:cxnLst/>
              <a:rect l="l" t="t" r="r" b="b"/>
              <a:pathLst>
                <a:path w="7963" h="6514" extrusionOk="0">
                  <a:moveTo>
                    <a:pt x="3739" y="805"/>
                  </a:moveTo>
                  <a:cubicBezTo>
                    <a:pt x="3812" y="805"/>
                    <a:pt x="3854" y="841"/>
                    <a:pt x="3877" y="912"/>
                  </a:cubicBezTo>
                  <a:cubicBezTo>
                    <a:pt x="4004" y="1070"/>
                    <a:pt x="3972" y="1292"/>
                    <a:pt x="3719" y="1387"/>
                  </a:cubicBezTo>
                  <a:cubicBezTo>
                    <a:pt x="2769" y="1608"/>
                    <a:pt x="2357" y="2685"/>
                    <a:pt x="2674" y="3540"/>
                  </a:cubicBezTo>
                  <a:cubicBezTo>
                    <a:pt x="2729" y="3734"/>
                    <a:pt x="2591" y="3831"/>
                    <a:pt x="2470" y="3831"/>
                  </a:cubicBezTo>
                  <a:cubicBezTo>
                    <a:pt x="2453" y="3831"/>
                    <a:pt x="2436" y="3829"/>
                    <a:pt x="2421" y="3825"/>
                  </a:cubicBezTo>
                  <a:cubicBezTo>
                    <a:pt x="2389" y="3825"/>
                    <a:pt x="2294" y="3794"/>
                    <a:pt x="2294" y="3699"/>
                  </a:cubicBezTo>
                  <a:cubicBezTo>
                    <a:pt x="1629" y="2590"/>
                    <a:pt x="2421" y="1102"/>
                    <a:pt x="3656" y="817"/>
                  </a:cubicBezTo>
                  <a:cubicBezTo>
                    <a:pt x="3687" y="809"/>
                    <a:pt x="3715" y="805"/>
                    <a:pt x="3739" y="805"/>
                  </a:cubicBezTo>
                  <a:close/>
                  <a:moveTo>
                    <a:pt x="3698" y="0"/>
                  </a:moveTo>
                  <a:cubicBezTo>
                    <a:pt x="3303" y="0"/>
                    <a:pt x="2905" y="51"/>
                    <a:pt x="2516" y="152"/>
                  </a:cubicBezTo>
                  <a:lnTo>
                    <a:pt x="2421" y="152"/>
                  </a:lnTo>
                  <a:cubicBezTo>
                    <a:pt x="2421" y="278"/>
                    <a:pt x="2389" y="342"/>
                    <a:pt x="2294" y="437"/>
                  </a:cubicBezTo>
                  <a:cubicBezTo>
                    <a:pt x="1" y="2426"/>
                    <a:pt x="1082" y="6513"/>
                    <a:pt x="3899" y="6513"/>
                  </a:cubicBezTo>
                  <a:cubicBezTo>
                    <a:pt x="4310" y="6513"/>
                    <a:pt x="4759" y="6426"/>
                    <a:pt x="5239" y="6232"/>
                  </a:cubicBezTo>
                  <a:cubicBezTo>
                    <a:pt x="6823" y="5599"/>
                    <a:pt x="7963" y="3857"/>
                    <a:pt x="7203" y="2179"/>
                  </a:cubicBezTo>
                  <a:cubicBezTo>
                    <a:pt x="6579" y="706"/>
                    <a:pt x="5167" y="0"/>
                    <a:pt x="369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6702670" y="5081104"/>
              <a:ext cx="940588" cy="1418418"/>
            </a:xfrm>
            <a:custGeom>
              <a:avLst/>
              <a:gdLst/>
              <a:ahLst/>
              <a:cxnLst/>
              <a:rect l="l" t="t" r="r" b="b"/>
              <a:pathLst>
                <a:path w="29204" h="44040" extrusionOk="0">
                  <a:moveTo>
                    <a:pt x="6524" y="14963"/>
                  </a:moveTo>
                  <a:cubicBezTo>
                    <a:pt x="6556" y="15406"/>
                    <a:pt x="6556" y="15818"/>
                    <a:pt x="6587" y="16229"/>
                  </a:cubicBezTo>
                  <a:cubicBezTo>
                    <a:pt x="6492" y="16546"/>
                    <a:pt x="6112" y="16863"/>
                    <a:pt x="5922" y="17148"/>
                  </a:cubicBezTo>
                  <a:cubicBezTo>
                    <a:pt x="5542" y="17559"/>
                    <a:pt x="5067" y="17908"/>
                    <a:pt x="4624" y="18256"/>
                  </a:cubicBezTo>
                  <a:cubicBezTo>
                    <a:pt x="3674" y="19048"/>
                    <a:pt x="2755" y="19808"/>
                    <a:pt x="1837" y="20600"/>
                  </a:cubicBezTo>
                  <a:cubicBezTo>
                    <a:pt x="1799" y="20523"/>
                    <a:pt x="1749" y="20481"/>
                    <a:pt x="1694" y="20481"/>
                  </a:cubicBezTo>
                  <a:cubicBezTo>
                    <a:pt x="1659" y="20481"/>
                    <a:pt x="1621" y="20499"/>
                    <a:pt x="1584" y="20536"/>
                  </a:cubicBezTo>
                  <a:cubicBezTo>
                    <a:pt x="1457" y="20315"/>
                    <a:pt x="1299" y="20156"/>
                    <a:pt x="1172" y="19966"/>
                  </a:cubicBezTo>
                  <a:cubicBezTo>
                    <a:pt x="1267" y="19776"/>
                    <a:pt x="1362" y="19586"/>
                    <a:pt x="1457" y="19365"/>
                  </a:cubicBezTo>
                  <a:cubicBezTo>
                    <a:pt x="1584" y="19175"/>
                    <a:pt x="1679" y="18953"/>
                    <a:pt x="1805" y="18731"/>
                  </a:cubicBezTo>
                  <a:cubicBezTo>
                    <a:pt x="2154" y="18193"/>
                    <a:pt x="2565" y="17686"/>
                    <a:pt x="3040" y="17211"/>
                  </a:cubicBezTo>
                  <a:cubicBezTo>
                    <a:pt x="3737" y="16483"/>
                    <a:pt x="5099" y="15184"/>
                    <a:pt x="6176" y="15089"/>
                  </a:cubicBezTo>
                  <a:lnTo>
                    <a:pt x="6524" y="14963"/>
                  </a:lnTo>
                  <a:close/>
                  <a:moveTo>
                    <a:pt x="28091" y="1472"/>
                  </a:moveTo>
                  <a:cubicBezTo>
                    <a:pt x="25811" y="6887"/>
                    <a:pt x="22390" y="11574"/>
                    <a:pt x="19097" y="16451"/>
                  </a:cubicBezTo>
                  <a:cubicBezTo>
                    <a:pt x="19002" y="16641"/>
                    <a:pt x="19097" y="16799"/>
                    <a:pt x="19255" y="16831"/>
                  </a:cubicBezTo>
                  <a:cubicBezTo>
                    <a:pt x="19097" y="16958"/>
                    <a:pt x="19065" y="17243"/>
                    <a:pt x="19318" y="17338"/>
                  </a:cubicBezTo>
                  <a:cubicBezTo>
                    <a:pt x="24290" y="19871"/>
                    <a:pt x="27711" y="25255"/>
                    <a:pt x="27299" y="30924"/>
                  </a:cubicBezTo>
                  <a:cubicBezTo>
                    <a:pt x="26951" y="36466"/>
                    <a:pt x="22834" y="41564"/>
                    <a:pt x="17513" y="43053"/>
                  </a:cubicBezTo>
                  <a:cubicBezTo>
                    <a:pt x="16460" y="43343"/>
                    <a:pt x="15368" y="43482"/>
                    <a:pt x="14272" y="43482"/>
                  </a:cubicBezTo>
                  <a:cubicBezTo>
                    <a:pt x="9861" y="43482"/>
                    <a:pt x="5374" y="41227"/>
                    <a:pt x="3040" y="37447"/>
                  </a:cubicBezTo>
                  <a:cubicBezTo>
                    <a:pt x="32" y="32634"/>
                    <a:pt x="855" y="26205"/>
                    <a:pt x="4529" y="21993"/>
                  </a:cubicBezTo>
                  <a:cubicBezTo>
                    <a:pt x="4654" y="21868"/>
                    <a:pt x="4561" y="21702"/>
                    <a:pt x="4438" y="21702"/>
                  </a:cubicBezTo>
                  <a:cubicBezTo>
                    <a:pt x="4406" y="21702"/>
                    <a:pt x="4372" y="21713"/>
                    <a:pt x="4339" y="21740"/>
                  </a:cubicBezTo>
                  <a:cubicBezTo>
                    <a:pt x="4054" y="21518"/>
                    <a:pt x="3737" y="21265"/>
                    <a:pt x="3484" y="21075"/>
                  </a:cubicBezTo>
                  <a:cubicBezTo>
                    <a:pt x="3167" y="20885"/>
                    <a:pt x="2850" y="20631"/>
                    <a:pt x="2534" y="20410"/>
                  </a:cubicBezTo>
                  <a:cubicBezTo>
                    <a:pt x="3832" y="19460"/>
                    <a:pt x="5099" y="18478"/>
                    <a:pt x="6239" y="17401"/>
                  </a:cubicBezTo>
                  <a:cubicBezTo>
                    <a:pt x="6397" y="17243"/>
                    <a:pt x="6587" y="17053"/>
                    <a:pt x="6746" y="16831"/>
                  </a:cubicBezTo>
                  <a:cubicBezTo>
                    <a:pt x="6999" y="17084"/>
                    <a:pt x="7347" y="17274"/>
                    <a:pt x="7633" y="17464"/>
                  </a:cubicBezTo>
                  <a:cubicBezTo>
                    <a:pt x="8013" y="17749"/>
                    <a:pt x="8393" y="18003"/>
                    <a:pt x="8773" y="18256"/>
                  </a:cubicBezTo>
                  <a:cubicBezTo>
                    <a:pt x="8744" y="18369"/>
                    <a:pt x="8792" y="18483"/>
                    <a:pt x="8893" y="18483"/>
                  </a:cubicBezTo>
                  <a:cubicBezTo>
                    <a:pt x="8905" y="18483"/>
                    <a:pt x="8918" y="18481"/>
                    <a:pt x="8931" y="18478"/>
                  </a:cubicBezTo>
                  <a:cubicBezTo>
                    <a:pt x="9976" y="18066"/>
                    <a:pt x="10989" y="17749"/>
                    <a:pt x="12066" y="17464"/>
                  </a:cubicBezTo>
                  <a:cubicBezTo>
                    <a:pt x="12890" y="17274"/>
                    <a:pt x="13808" y="17211"/>
                    <a:pt x="14568" y="16673"/>
                  </a:cubicBezTo>
                  <a:cubicBezTo>
                    <a:pt x="16215" y="15533"/>
                    <a:pt x="17513" y="13347"/>
                    <a:pt x="18843" y="11796"/>
                  </a:cubicBezTo>
                  <a:cubicBezTo>
                    <a:pt x="21852" y="8280"/>
                    <a:pt x="24924" y="4829"/>
                    <a:pt x="28091" y="1472"/>
                  </a:cubicBezTo>
                  <a:close/>
                  <a:moveTo>
                    <a:pt x="28865" y="1"/>
                  </a:moveTo>
                  <a:cubicBezTo>
                    <a:pt x="28800" y="1"/>
                    <a:pt x="28737" y="24"/>
                    <a:pt x="28692" y="78"/>
                  </a:cubicBezTo>
                  <a:cubicBezTo>
                    <a:pt x="25399" y="3530"/>
                    <a:pt x="22232" y="7045"/>
                    <a:pt x="19128" y="10592"/>
                  </a:cubicBezTo>
                  <a:cubicBezTo>
                    <a:pt x="17767" y="12239"/>
                    <a:pt x="16405" y="14234"/>
                    <a:pt x="14821" y="15691"/>
                  </a:cubicBezTo>
                  <a:cubicBezTo>
                    <a:pt x="13365" y="17053"/>
                    <a:pt x="10926" y="17274"/>
                    <a:pt x="9089" y="18066"/>
                  </a:cubicBezTo>
                  <a:cubicBezTo>
                    <a:pt x="9089" y="18034"/>
                    <a:pt x="9089" y="17939"/>
                    <a:pt x="8994" y="17908"/>
                  </a:cubicBezTo>
                  <a:cubicBezTo>
                    <a:pt x="8614" y="17686"/>
                    <a:pt x="8203" y="17401"/>
                    <a:pt x="7823" y="17148"/>
                  </a:cubicBezTo>
                  <a:cubicBezTo>
                    <a:pt x="7506" y="16958"/>
                    <a:pt x="7221" y="16768"/>
                    <a:pt x="6904" y="16609"/>
                  </a:cubicBezTo>
                  <a:cubicBezTo>
                    <a:pt x="7379" y="15913"/>
                    <a:pt x="7569" y="15216"/>
                    <a:pt x="7221" y="14393"/>
                  </a:cubicBezTo>
                  <a:cubicBezTo>
                    <a:pt x="7221" y="14321"/>
                    <a:pt x="7150" y="14286"/>
                    <a:pt x="7087" y="14286"/>
                  </a:cubicBezTo>
                  <a:cubicBezTo>
                    <a:pt x="7066" y="14286"/>
                    <a:pt x="7047" y="14290"/>
                    <a:pt x="7031" y="14298"/>
                  </a:cubicBezTo>
                  <a:cubicBezTo>
                    <a:pt x="4782" y="15026"/>
                    <a:pt x="2787" y="16388"/>
                    <a:pt x="1489" y="18414"/>
                  </a:cubicBezTo>
                  <a:cubicBezTo>
                    <a:pt x="1172" y="18921"/>
                    <a:pt x="412" y="19935"/>
                    <a:pt x="760" y="20600"/>
                  </a:cubicBezTo>
                  <a:cubicBezTo>
                    <a:pt x="887" y="20885"/>
                    <a:pt x="1140" y="20980"/>
                    <a:pt x="1362" y="20980"/>
                  </a:cubicBezTo>
                  <a:lnTo>
                    <a:pt x="1330" y="21043"/>
                  </a:lnTo>
                  <a:cubicBezTo>
                    <a:pt x="1224" y="21096"/>
                    <a:pt x="1296" y="21216"/>
                    <a:pt x="1397" y="21216"/>
                  </a:cubicBezTo>
                  <a:cubicBezTo>
                    <a:pt x="1416" y="21216"/>
                    <a:pt x="1437" y="21212"/>
                    <a:pt x="1457" y="21201"/>
                  </a:cubicBezTo>
                  <a:cubicBezTo>
                    <a:pt x="1679" y="20980"/>
                    <a:pt x="1964" y="20790"/>
                    <a:pt x="2249" y="20600"/>
                  </a:cubicBezTo>
                  <a:cubicBezTo>
                    <a:pt x="2565" y="20885"/>
                    <a:pt x="2914" y="21106"/>
                    <a:pt x="3231" y="21391"/>
                  </a:cubicBezTo>
                  <a:cubicBezTo>
                    <a:pt x="3516" y="21581"/>
                    <a:pt x="3801" y="21835"/>
                    <a:pt x="4054" y="22025"/>
                  </a:cubicBezTo>
                  <a:cubicBezTo>
                    <a:pt x="1077" y="25160"/>
                    <a:pt x="0" y="29657"/>
                    <a:pt x="919" y="33901"/>
                  </a:cubicBezTo>
                  <a:cubicBezTo>
                    <a:pt x="1932" y="38366"/>
                    <a:pt x="5321" y="41849"/>
                    <a:pt x="9659" y="43306"/>
                  </a:cubicBezTo>
                  <a:cubicBezTo>
                    <a:pt x="11100" y="43806"/>
                    <a:pt x="12557" y="44040"/>
                    <a:pt x="13986" y="44040"/>
                  </a:cubicBezTo>
                  <a:cubicBezTo>
                    <a:pt x="21604" y="44040"/>
                    <a:pt x="28444" y="37415"/>
                    <a:pt x="27964" y="29309"/>
                  </a:cubicBezTo>
                  <a:cubicBezTo>
                    <a:pt x="27711" y="23988"/>
                    <a:pt x="24386" y="19175"/>
                    <a:pt x="19667" y="16799"/>
                  </a:cubicBezTo>
                  <a:cubicBezTo>
                    <a:pt x="19635" y="16768"/>
                    <a:pt x="19572" y="16768"/>
                    <a:pt x="19540" y="16768"/>
                  </a:cubicBezTo>
                  <a:lnTo>
                    <a:pt x="19572" y="16704"/>
                  </a:lnTo>
                  <a:cubicBezTo>
                    <a:pt x="23340" y="11606"/>
                    <a:pt x="26856" y="6254"/>
                    <a:pt x="29136" y="332"/>
                  </a:cubicBezTo>
                  <a:cubicBezTo>
                    <a:pt x="29204" y="150"/>
                    <a:pt x="29028" y="1"/>
                    <a:pt x="28865" y="1"/>
                  </a:cubicBezTo>
                  <a:close/>
                </a:path>
              </a:pathLst>
            </a:custGeom>
            <a:solidFill>
              <a:srgbClr val="555555"/>
            </a:solidFill>
            <a:ln w="15050" cap="flat" cmpd="sng">
              <a:solidFill>
                <a:srgbClr val="55555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6701639" y="5129512"/>
              <a:ext cx="904741" cy="1353198"/>
            </a:xfrm>
            <a:custGeom>
              <a:avLst/>
              <a:gdLst/>
              <a:ahLst/>
              <a:cxnLst/>
              <a:rect l="l" t="t" r="r" b="b"/>
              <a:pathLst>
                <a:path w="28091" h="42015" extrusionOk="0">
                  <a:moveTo>
                    <a:pt x="18636" y="11767"/>
                  </a:moveTo>
                  <a:cubicBezTo>
                    <a:pt x="18746" y="11767"/>
                    <a:pt x="18851" y="11885"/>
                    <a:pt x="18780" y="12003"/>
                  </a:cubicBezTo>
                  <a:cubicBezTo>
                    <a:pt x="18242" y="12953"/>
                    <a:pt x="17482" y="13840"/>
                    <a:pt x="16817" y="14663"/>
                  </a:cubicBezTo>
                  <a:cubicBezTo>
                    <a:pt x="16790" y="14690"/>
                    <a:pt x="16755" y="14702"/>
                    <a:pt x="16721" y="14702"/>
                  </a:cubicBezTo>
                  <a:cubicBezTo>
                    <a:pt x="16635" y="14702"/>
                    <a:pt x="16550" y="14627"/>
                    <a:pt x="16595" y="14536"/>
                  </a:cubicBezTo>
                  <a:cubicBezTo>
                    <a:pt x="17229" y="13618"/>
                    <a:pt x="17830" y="12636"/>
                    <a:pt x="18527" y="11813"/>
                  </a:cubicBezTo>
                  <a:cubicBezTo>
                    <a:pt x="18559" y="11781"/>
                    <a:pt x="18598" y="11767"/>
                    <a:pt x="18636" y="11767"/>
                  </a:cubicBezTo>
                  <a:close/>
                  <a:moveTo>
                    <a:pt x="17520" y="12333"/>
                  </a:moveTo>
                  <a:cubicBezTo>
                    <a:pt x="17605" y="12333"/>
                    <a:pt x="17681" y="12408"/>
                    <a:pt x="17640" y="12509"/>
                  </a:cubicBezTo>
                  <a:cubicBezTo>
                    <a:pt x="17070" y="13523"/>
                    <a:pt x="16532" y="14410"/>
                    <a:pt x="16025" y="15360"/>
                  </a:cubicBezTo>
                  <a:cubicBezTo>
                    <a:pt x="15996" y="15399"/>
                    <a:pt x="15963" y="15414"/>
                    <a:pt x="15934" y="15414"/>
                  </a:cubicBezTo>
                  <a:cubicBezTo>
                    <a:pt x="15870" y="15414"/>
                    <a:pt x="15823" y="15340"/>
                    <a:pt x="15867" y="15296"/>
                  </a:cubicBezTo>
                  <a:cubicBezTo>
                    <a:pt x="16374" y="14315"/>
                    <a:pt x="16849" y="13365"/>
                    <a:pt x="17387" y="12414"/>
                  </a:cubicBezTo>
                  <a:cubicBezTo>
                    <a:pt x="17421" y="12357"/>
                    <a:pt x="17472" y="12333"/>
                    <a:pt x="17520" y="12333"/>
                  </a:cubicBezTo>
                  <a:close/>
                  <a:moveTo>
                    <a:pt x="28091" y="0"/>
                  </a:moveTo>
                  <a:lnTo>
                    <a:pt x="28091" y="0"/>
                  </a:lnTo>
                  <a:cubicBezTo>
                    <a:pt x="24924" y="3421"/>
                    <a:pt x="21821" y="6841"/>
                    <a:pt x="18812" y="10356"/>
                  </a:cubicBezTo>
                  <a:cubicBezTo>
                    <a:pt x="17514" y="11908"/>
                    <a:pt x="16215" y="14125"/>
                    <a:pt x="14537" y="15233"/>
                  </a:cubicBezTo>
                  <a:cubicBezTo>
                    <a:pt x="13777" y="15740"/>
                    <a:pt x="12922" y="15803"/>
                    <a:pt x="12035" y="16025"/>
                  </a:cubicBezTo>
                  <a:cubicBezTo>
                    <a:pt x="10990" y="16246"/>
                    <a:pt x="9945" y="16595"/>
                    <a:pt x="8931" y="17006"/>
                  </a:cubicBezTo>
                  <a:cubicBezTo>
                    <a:pt x="8920" y="17009"/>
                    <a:pt x="8909" y="17011"/>
                    <a:pt x="8898" y="17011"/>
                  </a:cubicBezTo>
                  <a:cubicBezTo>
                    <a:pt x="8789" y="17011"/>
                    <a:pt x="8715" y="16874"/>
                    <a:pt x="8773" y="16816"/>
                  </a:cubicBezTo>
                  <a:cubicBezTo>
                    <a:pt x="8361" y="16563"/>
                    <a:pt x="8013" y="16278"/>
                    <a:pt x="7633" y="16025"/>
                  </a:cubicBezTo>
                  <a:cubicBezTo>
                    <a:pt x="7348" y="15803"/>
                    <a:pt x="7031" y="15613"/>
                    <a:pt x="6746" y="15391"/>
                  </a:cubicBezTo>
                  <a:cubicBezTo>
                    <a:pt x="6588" y="15581"/>
                    <a:pt x="6429" y="15740"/>
                    <a:pt x="6239" y="15930"/>
                  </a:cubicBezTo>
                  <a:cubicBezTo>
                    <a:pt x="5099" y="17006"/>
                    <a:pt x="3769" y="17988"/>
                    <a:pt x="2502" y="18938"/>
                  </a:cubicBezTo>
                  <a:cubicBezTo>
                    <a:pt x="2819" y="19128"/>
                    <a:pt x="3136" y="19382"/>
                    <a:pt x="3453" y="19603"/>
                  </a:cubicBezTo>
                  <a:cubicBezTo>
                    <a:pt x="3738" y="19825"/>
                    <a:pt x="4086" y="20047"/>
                    <a:pt x="4339" y="20300"/>
                  </a:cubicBezTo>
                  <a:cubicBezTo>
                    <a:pt x="4368" y="20271"/>
                    <a:pt x="4401" y="20259"/>
                    <a:pt x="4432" y="20259"/>
                  </a:cubicBezTo>
                  <a:cubicBezTo>
                    <a:pt x="4536" y="20259"/>
                    <a:pt x="4627" y="20400"/>
                    <a:pt x="4529" y="20522"/>
                  </a:cubicBezTo>
                  <a:cubicBezTo>
                    <a:pt x="887" y="24765"/>
                    <a:pt x="1" y="31162"/>
                    <a:pt x="3041" y="36008"/>
                  </a:cubicBezTo>
                  <a:cubicBezTo>
                    <a:pt x="5370" y="39780"/>
                    <a:pt x="9804" y="42014"/>
                    <a:pt x="14224" y="42014"/>
                  </a:cubicBezTo>
                  <a:cubicBezTo>
                    <a:pt x="15333" y="42014"/>
                    <a:pt x="16440" y="41874"/>
                    <a:pt x="17514" y="41582"/>
                  </a:cubicBezTo>
                  <a:cubicBezTo>
                    <a:pt x="22866" y="40093"/>
                    <a:pt x="26983" y="34931"/>
                    <a:pt x="27331" y="29421"/>
                  </a:cubicBezTo>
                  <a:cubicBezTo>
                    <a:pt x="27743" y="23752"/>
                    <a:pt x="24322" y="18368"/>
                    <a:pt x="19350" y="15835"/>
                  </a:cubicBezTo>
                  <a:cubicBezTo>
                    <a:pt x="19097" y="15740"/>
                    <a:pt x="19129" y="15486"/>
                    <a:pt x="19255" y="15391"/>
                  </a:cubicBezTo>
                  <a:cubicBezTo>
                    <a:pt x="19097" y="15328"/>
                    <a:pt x="18970" y="15170"/>
                    <a:pt x="19097" y="14980"/>
                  </a:cubicBezTo>
                  <a:cubicBezTo>
                    <a:pt x="22391" y="10103"/>
                    <a:pt x="25779" y="5416"/>
                    <a:pt x="280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6795781" y="5943460"/>
              <a:ext cx="718807" cy="468233"/>
            </a:xfrm>
            <a:custGeom>
              <a:avLst/>
              <a:gdLst/>
              <a:ahLst/>
              <a:cxnLst/>
              <a:rect l="l" t="t" r="r" b="b"/>
              <a:pathLst>
                <a:path w="22318" h="14538" extrusionOk="0">
                  <a:moveTo>
                    <a:pt x="22057" y="0"/>
                  </a:moveTo>
                  <a:cubicBezTo>
                    <a:pt x="21922" y="0"/>
                    <a:pt x="21780" y="95"/>
                    <a:pt x="21748" y="285"/>
                  </a:cubicBezTo>
                  <a:lnTo>
                    <a:pt x="21748" y="507"/>
                  </a:lnTo>
                  <a:cubicBezTo>
                    <a:pt x="21399" y="6175"/>
                    <a:pt x="20259" y="13618"/>
                    <a:pt x="13166" y="13998"/>
                  </a:cubicBezTo>
                  <a:cubicBezTo>
                    <a:pt x="12915" y="14011"/>
                    <a:pt x="12664" y="14018"/>
                    <a:pt x="12415" y="14018"/>
                  </a:cubicBezTo>
                  <a:cubicBezTo>
                    <a:pt x="6866" y="14018"/>
                    <a:pt x="1701" y="10676"/>
                    <a:pt x="276" y="5130"/>
                  </a:cubicBezTo>
                  <a:cubicBezTo>
                    <a:pt x="276" y="5099"/>
                    <a:pt x="213" y="5067"/>
                    <a:pt x="213" y="5067"/>
                  </a:cubicBezTo>
                  <a:cubicBezTo>
                    <a:pt x="195" y="5040"/>
                    <a:pt x="169" y="5028"/>
                    <a:pt x="143" y="5028"/>
                  </a:cubicBezTo>
                  <a:cubicBezTo>
                    <a:pt x="75" y="5028"/>
                    <a:pt x="0" y="5103"/>
                    <a:pt x="23" y="5194"/>
                  </a:cubicBezTo>
                  <a:cubicBezTo>
                    <a:pt x="1228" y="10984"/>
                    <a:pt x="6770" y="14537"/>
                    <a:pt x="12473" y="14537"/>
                  </a:cubicBezTo>
                  <a:cubicBezTo>
                    <a:pt x="12914" y="14537"/>
                    <a:pt x="13357" y="14516"/>
                    <a:pt x="13799" y="14473"/>
                  </a:cubicBezTo>
                  <a:cubicBezTo>
                    <a:pt x="20703" y="13776"/>
                    <a:pt x="22160" y="3832"/>
                    <a:pt x="22318" y="285"/>
                  </a:cubicBezTo>
                  <a:cubicBezTo>
                    <a:pt x="22318" y="95"/>
                    <a:pt x="22191" y="0"/>
                    <a:pt x="22057" y="0"/>
                  </a:cubicBezTo>
                  <a:close/>
                </a:path>
              </a:pathLst>
            </a:custGeom>
            <a:solidFill>
              <a:srgbClr val="555555"/>
            </a:solidFill>
            <a:ln w="19800" cap="flat" cmpd="sng">
              <a:solidFill>
                <a:srgbClr val="55555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6802609" y="5959757"/>
              <a:ext cx="693621" cy="435188"/>
            </a:xfrm>
            <a:custGeom>
              <a:avLst/>
              <a:gdLst/>
              <a:ahLst/>
              <a:cxnLst/>
              <a:rect l="l" t="t" r="r" b="b"/>
              <a:pathLst>
                <a:path w="21536" h="13512" extrusionOk="0">
                  <a:moveTo>
                    <a:pt x="6524" y="9130"/>
                  </a:moveTo>
                  <a:cubicBezTo>
                    <a:pt x="6544" y="9130"/>
                    <a:pt x="6566" y="9137"/>
                    <a:pt x="6588" y="9153"/>
                  </a:cubicBezTo>
                  <a:cubicBezTo>
                    <a:pt x="8013" y="10135"/>
                    <a:pt x="9502" y="10610"/>
                    <a:pt x="11148" y="11212"/>
                  </a:cubicBezTo>
                  <a:cubicBezTo>
                    <a:pt x="11358" y="11272"/>
                    <a:pt x="11313" y="11531"/>
                    <a:pt x="11092" y="11531"/>
                  </a:cubicBezTo>
                  <a:cubicBezTo>
                    <a:pt x="11079" y="11531"/>
                    <a:pt x="11067" y="11530"/>
                    <a:pt x="11053" y="11528"/>
                  </a:cubicBezTo>
                  <a:cubicBezTo>
                    <a:pt x="9438" y="11275"/>
                    <a:pt x="7760" y="10325"/>
                    <a:pt x="6461" y="9343"/>
                  </a:cubicBezTo>
                  <a:cubicBezTo>
                    <a:pt x="6356" y="9291"/>
                    <a:pt x="6425" y="9130"/>
                    <a:pt x="6524" y="9130"/>
                  </a:cubicBezTo>
                  <a:close/>
                  <a:moveTo>
                    <a:pt x="4295" y="9247"/>
                  </a:moveTo>
                  <a:cubicBezTo>
                    <a:pt x="4321" y="9247"/>
                    <a:pt x="4348" y="9257"/>
                    <a:pt x="4371" y="9280"/>
                  </a:cubicBezTo>
                  <a:cubicBezTo>
                    <a:pt x="5606" y="10293"/>
                    <a:pt x="6936" y="10895"/>
                    <a:pt x="8488" y="11402"/>
                  </a:cubicBezTo>
                  <a:cubicBezTo>
                    <a:pt x="8667" y="11491"/>
                    <a:pt x="8621" y="11721"/>
                    <a:pt x="8430" y="11721"/>
                  </a:cubicBezTo>
                  <a:cubicBezTo>
                    <a:pt x="8418" y="11721"/>
                    <a:pt x="8406" y="11720"/>
                    <a:pt x="8393" y="11718"/>
                  </a:cubicBezTo>
                  <a:cubicBezTo>
                    <a:pt x="6873" y="11370"/>
                    <a:pt x="5385" y="10451"/>
                    <a:pt x="4244" y="9438"/>
                  </a:cubicBezTo>
                  <a:cubicBezTo>
                    <a:pt x="4149" y="9342"/>
                    <a:pt x="4216" y="9247"/>
                    <a:pt x="4295" y="9247"/>
                  </a:cubicBezTo>
                  <a:close/>
                  <a:moveTo>
                    <a:pt x="21441" y="1"/>
                  </a:moveTo>
                  <a:cubicBezTo>
                    <a:pt x="21441" y="127"/>
                    <a:pt x="21346" y="254"/>
                    <a:pt x="21283" y="286"/>
                  </a:cubicBezTo>
                  <a:cubicBezTo>
                    <a:pt x="14094" y="1394"/>
                    <a:pt x="7221" y="2661"/>
                    <a:pt x="254" y="4593"/>
                  </a:cubicBezTo>
                  <a:cubicBezTo>
                    <a:pt x="159" y="4593"/>
                    <a:pt x="128" y="4593"/>
                    <a:pt x="96" y="4561"/>
                  </a:cubicBezTo>
                  <a:lnTo>
                    <a:pt x="1" y="4561"/>
                  </a:lnTo>
                  <a:cubicBezTo>
                    <a:pt x="1" y="4593"/>
                    <a:pt x="64" y="4593"/>
                    <a:pt x="64" y="4624"/>
                  </a:cubicBezTo>
                  <a:cubicBezTo>
                    <a:pt x="1489" y="10142"/>
                    <a:pt x="6658" y="13512"/>
                    <a:pt x="12209" y="13512"/>
                  </a:cubicBezTo>
                  <a:cubicBezTo>
                    <a:pt x="12456" y="13512"/>
                    <a:pt x="12705" y="13505"/>
                    <a:pt x="12954" y="13492"/>
                  </a:cubicBezTo>
                  <a:cubicBezTo>
                    <a:pt x="20047" y="13112"/>
                    <a:pt x="21187" y="5669"/>
                    <a:pt x="215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6800580" y="5949580"/>
              <a:ext cx="692590" cy="157108"/>
            </a:xfrm>
            <a:custGeom>
              <a:avLst/>
              <a:gdLst/>
              <a:ahLst/>
              <a:cxnLst/>
              <a:rect l="l" t="t" r="r" b="b"/>
              <a:pathLst>
                <a:path w="21504" h="4878" extrusionOk="0">
                  <a:moveTo>
                    <a:pt x="21219" y="0"/>
                  </a:moveTo>
                  <a:cubicBezTo>
                    <a:pt x="14125" y="475"/>
                    <a:pt x="6841" y="2154"/>
                    <a:pt x="159" y="4465"/>
                  </a:cubicBezTo>
                  <a:cubicBezTo>
                    <a:pt x="0" y="4560"/>
                    <a:pt x="0" y="4750"/>
                    <a:pt x="127" y="4845"/>
                  </a:cubicBezTo>
                  <a:cubicBezTo>
                    <a:pt x="159" y="4877"/>
                    <a:pt x="191" y="4877"/>
                    <a:pt x="286" y="4877"/>
                  </a:cubicBezTo>
                  <a:cubicBezTo>
                    <a:pt x="7253" y="2977"/>
                    <a:pt x="14125" y="1679"/>
                    <a:pt x="21282" y="570"/>
                  </a:cubicBezTo>
                  <a:cubicBezTo>
                    <a:pt x="21409" y="570"/>
                    <a:pt x="21504" y="443"/>
                    <a:pt x="21504" y="317"/>
                  </a:cubicBezTo>
                  <a:cubicBezTo>
                    <a:pt x="21504" y="158"/>
                    <a:pt x="21377" y="32"/>
                    <a:pt x="21219" y="0"/>
                  </a:cubicBezTo>
                  <a:close/>
                </a:path>
              </a:pathLst>
            </a:custGeom>
            <a:solidFill>
              <a:srgbClr val="555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7235382" y="5509496"/>
              <a:ext cx="73401" cy="95012"/>
            </a:xfrm>
            <a:custGeom>
              <a:avLst/>
              <a:gdLst/>
              <a:ahLst/>
              <a:cxnLst/>
              <a:rect l="l" t="t" r="r" b="b"/>
              <a:pathLst>
                <a:path w="2279" h="2950" extrusionOk="0">
                  <a:moveTo>
                    <a:pt x="2077" y="0"/>
                  </a:moveTo>
                  <a:cubicBezTo>
                    <a:pt x="2043" y="0"/>
                    <a:pt x="2011" y="14"/>
                    <a:pt x="1987" y="46"/>
                  </a:cubicBezTo>
                  <a:cubicBezTo>
                    <a:pt x="1258" y="870"/>
                    <a:pt x="657" y="1883"/>
                    <a:pt x="23" y="2770"/>
                  </a:cubicBezTo>
                  <a:cubicBezTo>
                    <a:pt x="1" y="2860"/>
                    <a:pt x="73" y="2949"/>
                    <a:pt x="152" y="2949"/>
                  </a:cubicBezTo>
                  <a:cubicBezTo>
                    <a:pt x="184" y="2949"/>
                    <a:pt x="217" y="2934"/>
                    <a:pt x="245" y="2897"/>
                  </a:cubicBezTo>
                  <a:cubicBezTo>
                    <a:pt x="910" y="2042"/>
                    <a:pt x="1607" y="1187"/>
                    <a:pt x="2208" y="236"/>
                  </a:cubicBezTo>
                  <a:cubicBezTo>
                    <a:pt x="2279" y="118"/>
                    <a:pt x="2174" y="0"/>
                    <a:pt x="2077" y="0"/>
                  </a:cubicBezTo>
                  <a:close/>
                </a:path>
              </a:pathLst>
            </a:custGeom>
            <a:solidFill>
              <a:srgbClr val="555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7211194" y="5527210"/>
              <a:ext cx="60035" cy="98845"/>
            </a:xfrm>
            <a:custGeom>
              <a:avLst/>
              <a:gdLst/>
              <a:ahLst/>
              <a:cxnLst/>
              <a:rect l="l" t="t" r="r" b="b"/>
              <a:pathLst>
                <a:path w="1864" h="3069" extrusionOk="0">
                  <a:moveTo>
                    <a:pt x="1674" y="0"/>
                  </a:moveTo>
                  <a:cubicBezTo>
                    <a:pt x="1634" y="0"/>
                    <a:pt x="1594" y="19"/>
                    <a:pt x="1566" y="66"/>
                  </a:cubicBezTo>
                  <a:cubicBezTo>
                    <a:pt x="1028" y="1017"/>
                    <a:pt x="553" y="1998"/>
                    <a:pt x="46" y="2948"/>
                  </a:cubicBezTo>
                  <a:cubicBezTo>
                    <a:pt x="0" y="3017"/>
                    <a:pt x="70" y="3069"/>
                    <a:pt x="136" y="3069"/>
                  </a:cubicBezTo>
                  <a:cubicBezTo>
                    <a:pt x="161" y="3069"/>
                    <a:pt x="187" y="3061"/>
                    <a:pt x="204" y="3043"/>
                  </a:cubicBezTo>
                  <a:cubicBezTo>
                    <a:pt x="743" y="2093"/>
                    <a:pt x="1313" y="1112"/>
                    <a:pt x="1819" y="193"/>
                  </a:cubicBezTo>
                  <a:cubicBezTo>
                    <a:pt x="1864" y="104"/>
                    <a:pt x="1768" y="0"/>
                    <a:pt x="1674" y="0"/>
                  </a:cubicBezTo>
                  <a:close/>
                </a:path>
              </a:pathLst>
            </a:custGeom>
            <a:solidFill>
              <a:srgbClr val="555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7009188" y="6255841"/>
              <a:ext cx="159266" cy="76332"/>
            </a:xfrm>
            <a:custGeom>
              <a:avLst/>
              <a:gdLst/>
              <a:ahLst/>
              <a:cxnLst/>
              <a:rect l="l" t="t" r="r" b="b"/>
              <a:pathLst>
                <a:path w="4945" h="2370" extrusionOk="0">
                  <a:moveTo>
                    <a:pt x="144" y="0"/>
                  </a:moveTo>
                  <a:cubicBezTo>
                    <a:pt x="52" y="0"/>
                    <a:pt x="0" y="166"/>
                    <a:pt x="79" y="245"/>
                  </a:cubicBezTo>
                  <a:cubicBezTo>
                    <a:pt x="1409" y="1163"/>
                    <a:pt x="3056" y="2145"/>
                    <a:pt x="4671" y="2367"/>
                  </a:cubicBezTo>
                  <a:cubicBezTo>
                    <a:pt x="4684" y="2369"/>
                    <a:pt x="4696" y="2370"/>
                    <a:pt x="4708" y="2370"/>
                  </a:cubicBezTo>
                  <a:cubicBezTo>
                    <a:pt x="4899" y="2370"/>
                    <a:pt x="4945" y="2140"/>
                    <a:pt x="4766" y="2050"/>
                  </a:cubicBezTo>
                  <a:cubicBezTo>
                    <a:pt x="3151" y="1448"/>
                    <a:pt x="1631" y="973"/>
                    <a:pt x="206" y="23"/>
                  </a:cubicBezTo>
                  <a:cubicBezTo>
                    <a:pt x="184" y="7"/>
                    <a:pt x="163" y="0"/>
                    <a:pt x="144" y="0"/>
                  </a:cubicBezTo>
                  <a:close/>
                </a:path>
              </a:pathLst>
            </a:custGeom>
            <a:solidFill>
              <a:srgbClr val="555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6935820" y="6258804"/>
              <a:ext cx="145997" cy="80519"/>
            </a:xfrm>
            <a:custGeom>
              <a:avLst/>
              <a:gdLst/>
              <a:ahLst/>
              <a:cxnLst/>
              <a:rect l="l" t="t" r="r" b="b"/>
              <a:pathLst>
                <a:path w="4533" h="2500" extrusionOk="0">
                  <a:moveTo>
                    <a:pt x="147" y="0"/>
                  </a:moveTo>
                  <a:cubicBezTo>
                    <a:pt x="68" y="0"/>
                    <a:pt x="0" y="134"/>
                    <a:pt x="77" y="185"/>
                  </a:cubicBezTo>
                  <a:cubicBezTo>
                    <a:pt x="1249" y="1230"/>
                    <a:pt x="2737" y="2117"/>
                    <a:pt x="4257" y="2497"/>
                  </a:cubicBezTo>
                  <a:cubicBezTo>
                    <a:pt x="4269" y="2498"/>
                    <a:pt x="4280" y="2499"/>
                    <a:pt x="4291" y="2499"/>
                  </a:cubicBezTo>
                  <a:cubicBezTo>
                    <a:pt x="4485" y="2499"/>
                    <a:pt x="4532" y="2238"/>
                    <a:pt x="4352" y="2148"/>
                  </a:cubicBezTo>
                  <a:cubicBezTo>
                    <a:pt x="2832" y="1610"/>
                    <a:pt x="1502" y="1040"/>
                    <a:pt x="203" y="26"/>
                  </a:cubicBezTo>
                  <a:cubicBezTo>
                    <a:pt x="185" y="8"/>
                    <a:pt x="165" y="0"/>
                    <a:pt x="147" y="0"/>
                  </a:cubicBezTo>
                  <a:close/>
                </a:path>
              </a:pathLst>
            </a:custGeom>
            <a:solidFill>
              <a:srgbClr val="555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6740417" y="5562993"/>
              <a:ext cx="172375" cy="171376"/>
            </a:xfrm>
            <a:custGeom>
              <a:avLst/>
              <a:gdLst/>
              <a:ahLst/>
              <a:cxnLst/>
              <a:rect l="l" t="t" r="r" b="b"/>
              <a:pathLst>
                <a:path w="5352" h="5321" extrusionOk="0">
                  <a:moveTo>
                    <a:pt x="5257" y="1"/>
                  </a:moveTo>
                  <a:lnTo>
                    <a:pt x="4940" y="96"/>
                  </a:lnTo>
                  <a:cubicBezTo>
                    <a:pt x="3927" y="159"/>
                    <a:pt x="2534" y="1394"/>
                    <a:pt x="1868" y="2059"/>
                  </a:cubicBezTo>
                  <a:cubicBezTo>
                    <a:pt x="1393" y="2502"/>
                    <a:pt x="982" y="2977"/>
                    <a:pt x="633" y="3547"/>
                  </a:cubicBezTo>
                  <a:cubicBezTo>
                    <a:pt x="507" y="3769"/>
                    <a:pt x="412" y="3959"/>
                    <a:pt x="285" y="4181"/>
                  </a:cubicBezTo>
                  <a:cubicBezTo>
                    <a:pt x="158" y="4371"/>
                    <a:pt x="95" y="4529"/>
                    <a:pt x="0" y="4719"/>
                  </a:cubicBezTo>
                  <a:cubicBezTo>
                    <a:pt x="127" y="4878"/>
                    <a:pt x="285" y="5068"/>
                    <a:pt x="412" y="5226"/>
                  </a:cubicBezTo>
                  <a:cubicBezTo>
                    <a:pt x="435" y="5218"/>
                    <a:pt x="459" y="5214"/>
                    <a:pt x="482" y="5214"/>
                  </a:cubicBezTo>
                  <a:cubicBezTo>
                    <a:pt x="552" y="5214"/>
                    <a:pt x="618" y="5250"/>
                    <a:pt x="665" y="5321"/>
                  </a:cubicBezTo>
                  <a:cubicBezTo>
                    <a:pt x="1552" y="4561"/>
                    <a:pt x="2470" y="3801"/>
                    <a:pt x="3357" y="3104"/>
                  </a:cubicBezTo>
                  <a:cubicBezTo>
                    <a:pt x="3800" y="2756"/>
                    <a:pt x="4275" y="2439"/>
                    <a:pt x="4687" y="2027"/>
                  </a:cubicBezTo>
                  <a:cubicBezTo>
                    <a:pt x="4909" y="1837"/>
                    <a:pt x="5257" y="1489"/>
                    <a:pt x="5352" y="1204"/>
                  </a:cubicBezTo>
                  <a:cubicBezTo>
                    <a:pt x="5320" y="792"/>
                    <a:pt x="5320" y="412"/>
                    <a:pt x="5257" y="1"/>
                  </a:cubicBezTo>
                  <a:close/>
                </a:path>
              </a:pathLst>
            </a:custGeom>
            <a:solidFill>
              <a:srgbClr val="D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15"/>
          <p:cNvGrpSpPr/>
          <p:nvPr/>
        </p:nvGrpSpPr>
        <p:grpSpPr>
          <a:xfrm rot="3731919">
            <a:off x="386022" y="3997933"/>
            <a:ext cx="654416" cy="699735"/>
            <a:chOff x="601127" y="1394708"/>
            <a:chExt cx="714310" cy="763777"/>
          </a:xfrm>
        </p:grpSpPr>
        <p:sp>
          <p:nvSpPr>
            <p:cNvPr id="172" name="Google Shape;172;p15"/>
            <p:cNvSpPr/>
            <p:nvPr/>
          </p:nvSpPr>
          <p:spPr>
            <a:xfrm>
              <a:off x="627064" y="1580097"/>
              <a:ext cx="227416" cy="203011"/>
            </a:xfrm>
            <a:custGeom>
              <a:avLst/>
              <a:gdLst/>
              <a:ahLst/>
              <a:cxnLst/>
              <a:rect l="l" t="t" r="r" b="b"/>
              <a:pathLst>
                <a:path w="2078" h="1855" extrusionOk="0">
                  <a:moveTo>
                    <a:pt x="953" y="0"/>
                  </a:moveTo>
                  <a:cubicBezTo>
                    <a:pt x="711" y="0"/>
                    <a:pt x="467" y="41"/>
                    <a:pt x="292" y="202"/>
                  </a:cubicBezTo>
                  <a:cubicBezTo>
                    <a:pt x="162" y="323"/>
                    <a:pt x="90" y="493"/>
                    <a:pt x="50" y="663"/>
                  </a:cubicBezTo>
                  <a:cubicBezTo>
                    <a:pt x="19" y="793"/>
                    <a:pt x="1" y="927"/>
                    <a:pt x="19" y="1062"/>
                  </a:cubicBezTo>
                  <a:cubicBezTo>
                    <a:pt x="59" y="1420"/>
                    <a:pt x="341" y="1738"/>
                    <a:pt x="694" y="1827"/>
                  </a:cubicBezTo>
                  <a:cubicBezTo>
                    <a:pt x="767" y="1846"/>
                    <a:pt x="842" y="1855"/>
                    <a:pt x="916" y="1855"/>
                  </a:cubicBezTo>
                  <a:cubicBezTo>
                    <a:pt x="1202" y="1855"/>
                    <a:pt x="1490" y="1725"/>
                    <a:pt x="1675" y="1505"/>
                  </a:cubicBezTo>
                  <a:cubicBezTo>
                    <a:pt x="2077" y="1026"/>
                    <a:pt x="1943" y="296"/>
                    <a:pt x="1402" y="73"/>
                  </a:cubicBezTo>
                  <a:cubicBezTo>
                    <a:pt x="1317" y="37"/>
                    <a:pt x="1218" y="14"/>
                    <a:pt x="1115" y="5"/>
                  </a:cubicBezTo>
                  <a:cubicBezTo>
                    <a:pt x="1062" y="2"/>
                    <a:pt x="1008" y="0"/>
                    <a:pt x="9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953299" y="1399414"/>
              <a:ext cx="229824" cy="188237"/>
            </a:xfrm>
            <a:custGeom>
              <a:avLst/>
              <a:gdLst/>
              <a:ahLst/>
              <a:cxnLst/>
              <a:rect l="l" t="t" r="r" b="b"/>
              <a:pathLst>
                <a:path w="2100" h="1720" extrusionOk="0">
                  <a:moveTo>
                    <a:pt x="1093" y="0"/>
                  </a:moveTo>
                  <a:cubicBezTo>
                    <a:pt x="761" y="9"/>
                    <a:pt x="435" y="179"/>
                    <a:pt x="242" y="448"/>
                  </a:cubicBezTo>
                  <a:cubicBezTo>
                    <a:pt x="50" y="721"/>
                    <a:pt x="1" y="1119"/>
                    <a:pt x="202" y="1388"/>
                  </a:cubicBezTo>
                  <a:cubicBezTo>
                    <a:pt x="269" y="1477"/>
                    <a:pt x="363" y="1549"/>
                    <a:pt x="462" y="1603"/>
                  </a:cubicBezTo>
                  <a:cubicBezTo>
                    <a:pt x="608" y="1681"/>
                    <a:pt x="773" y="1719"/>
                    <a:pt x="938" y="1719"/>
                  </a:cubicBezTo>
                  <a:cubicBezTo>
                    <a:pt x="1131" y="1719"/>
                    <a:pt x="1325" y="1666"/>
                    <a:pt x="1487" y="1562"/>
                  </a:cubicBezTo>
                  <a:cubicBezTo>
                    <a:pt x="1903" y="1289"/>
                    <a:pt x="2100" y="694"/>
                    <a:pt x="1737" y="300"/>
                  </a:cubicBezTo>
                  <a:cubicBezTo>
                    <a:pt x="1706" y="264"/>
                    <a:pt x="1666" y="229"/>
                    <a:pt x="1630" y="197"/>
                  </a:cubicBezTo>
                  <a:cubicBezTo>
                    <a:pt x="1478" y="72"/>
                    <a:pt x="1294" y="0"/>
                    <a:pt x="10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989523" y="1880507"/>
              <a:ext cx="268566" cy="261999"/>
            </a:xfrm>
            <a:custGeom>
              <a:avLst/>
              <a:gdLst/>
              <a:ahLst/>
              <a:cxnLst/>
              <a:rect l="l" t="t" r="r" b="b"/>
              <a:pathLst>
                <a:path w="2454" h="2394" extrusionOk="0">
                  <a:moveTo>
                    <a:pt x="1404" y="0"/>
                  </a:moveTo>
                  <a:cubicBezTo>
                    <a:pt x="1330" y="0"/>
                    <a:pt x="1251" y="7"/>
                    <a:pt x="1169" y="22"/>
                  </a:cubicBezTo>
                  <a:cubicBezTo>
                    <a:pt x="744" y="94"/>
                    <a:pt x="341" y="371"/>
                    <a:pt x="175" y="769"/>
                  </a:cubicBezTo>
                  <a:cubicBezTo>
                    <a:pt x="1" y="1195"/>
                    <a:pt x="126" y="1718"/>
                    <a:pt x="457" y="2041"/>
                  </a:cubicBezTo>
                  <a:cubicBezTo>
                    <a:pt x="698" y="2271"/>
                    <a:pt x="1032" y="2393"/>
                    <a:pt x="1366" y="2393"/>
                  </a:cubicBezTo>
                  <a:cubicBezTo>
                    <a:pt x="1492" y="2393"/>
                    <a:pt x="1617" y="2376"/>
                    <a:pt x="1737" y="2340"/>
                  </a:cubicBezTo>
                  <a:cubicBezTo>
                    <a:pt x="1867" y="2300"/>
                    <a:pt x="1992" y="2242"/>
                    <a:pt x="2100" y="2157"/>
                  </a:cubicBezTo>
                  <a:cubicBezTo>
                    <a:pt x="2342" y="1960"/>
                    <a:pt x="2449" y="1633"/>
                    <a:pt x="2453" y="1320"/>
                  </a:cubicBezTo>
                  <a:cubicBezTo>
                    <a:pt x="2453" y="624"/>
                    <a:pt x="2109" y="0"/>
                    <a:pt x="14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804901" y="1521329"/>
              <a:ext cx="170508" cy="91382"/>
            </a:xfrm>
            <a:custGeom>
              <a:avLst/>
              <a:gdLst/>
              <a:ahLst/>
              <a:cxnLst/>
              <a:rect l="l" t="t" r="r" b="b"/>
              <a:pathLst>
                <a:path w="1558" h="835" extrusionOk="0">
                  <a:moveTo>
                    <a:pt x="1424" y="1"/>
                  </a:moveTo>
                  <a:cubicBezTo>
                    <a:pt x="1160" y="153"/>
                    <a:pt x="891" y="292"/>
                    <a:pt x="614" y="422"/>
                  </a:cubicBezTo>
                  <a:cubicBezTo>
                    <a:pt x="412" y="520"/>
                    <a:pt x="202" y="596"/>
                    <a:pt x="0" y="704"/>
                  </a:cubicBezTo>
                  <a:cubicBezTo>
                    <a:pt x="1" y="703"/>
                    <a:pt x="1" y="703"/>
                    <a:pt x="1" y="703"/>
                  </a:cubicBezTo>
                  <a:cubicBezTo>
                    <a:pt x="13" y="703"/>
                    <a:pt x="77" y="784"/>
                    <a:pt x="90" y="793"/>
                  </a:cubicBezTo>
                  <a:cubicBezTo>
                    <a:pt x="135" y="825"/>
                    <a:pt x="141" y="835"/>
                    <a:pt x="158" y="835"/>
                  </a:cubicBezTo>
                  <a:cubicBezTo>
                    <a:pt x="170" y="835"/>
                    <a:pt x="188" y="830"/>
                    <a:pt x="229" y="824"/>
                  </a:cubicBezTo>
                  <a:cubicBezTo>
                    <a:pt x="358" y="811"/>
                    <a:pt x="542" y="681"/>
                    <a:pt x="667" y="632"/>
                  </a:cubicBezTo>
                  <a:cubicBezTo>
                    <a:pt x="954" y="524"/>
                    <a:pt x="1245" y="435"/>
                    <a:pt x="1522" y="305"/>
                  </a:cubicBezTo>
                  <a:cubicBezTo>
                    <a:pt x="1536" y="301"/>
                    <a:pt x="1553" y="292"/>
                    <a:pt x="1558" y="274"/>
                  </a:cubicBezTo>
                  <a:cubicBezTo>
                    <a:pt x="1558" y="265"/>
                    <a:pt x="1553" y="251"/>
                    <a:pt x="1549" y="238"/>
                  </a:cubicBezTo>
                  <a:cubicBezTo>
                    <a:pt x="1513" y="157"/>
                    <a:pt x="1473" y="77"/>
                    <a:pt x="1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1059564" y="1586007"/>
              <a:ext cx="70589" cy="296473"/>
            </a:xfrm>
            <a:custGeom>
              <a:avLst/>
              <a:gdLst/>
              <a:ahLst/>
              <a:cxnLst/>
              <a:rect l="l" t="t" r="r" b="b"/>
              <a:pathLst>
                <a:path w="645" h="2709" extrusionOk="0">
                  <a:moveTo>
                    <a:pt x="278" y="1"/>
                  </a:moveTo>
                  <a:cubicBezTo>
                    <a:pt x="211" y="10"/>
                    <a:pt x="140" y="27"/>
                    <a:pt x="72" y="59"/>
                  </a:cubicBezTo>
                  <a:cubicBezTo>
                    <a:pt x="1" y="86"/>
                    <a:pt x="274" y="1478"/>
                    <a:pt x="296" y="1621"/>
                  </a:cubicBezTo>
                  <a:cubicBezTo>
                    <a:pt x="336" y="1889"/>
                    <a:pt x="381" y="2158"/>
                    <a:pt x="430" y="2422"/>
                  </a:cubicBezTo>
                  <a:cubicBezTo>
                    <a:pt x="444" y="2489"/>
                    <a:pt x="444" y="2700"/>
                    <a:pt x="529" y="2708"/>
                  </a:cubicBezTo>
                  <a:cubicBezTo>
                    <a:pt x="532" y="2709"/>
                    <a:pt x="534" y="2709"/>
                    <a:pt x="537" y="2709"/>
                  </a:cubicBezTo>
                  <a:cubicBezTo>
                    <a:pt x="644" y="2709"/>
                    <a:pt x="623" y="2528"/>
                    <a:pt x="609" y="2471"/>
                  </a:cubicBezTo>
                  <a:cubicBezTo>
                    <a:pt x="435" y="1657"/>
                    <a:pt x="323" y="833"/>
                    <a:pt x="2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601127" y="1572656"/>
              <a:ext cx="264407" cy="219756"/>
            </a:xfrm>
            <a:custGeom>
              <a:avLst/>
              <a:gdLst/>
              <a:ahLst/>
              <a:cxnLst/>
              <a:rect l="l" t="t" r="r" b="b"/>
              <a:pathLst>
                <a:path w="2416" h="2008" extrusionOk="0">
                  <a:moveTo>
                    <a:pt x="1152" y="107"/>
                  </a:moveTo>
                  <a:cubicBezTo>
                    <a:pt x="1768" y="107"/>
                    <a:pt x="2415" y="681"/>
                    <a:pt x="1934" y="1456"/>
                  </a:cubicBezTo>
                  <a:cubicBezTo>
                    <a:pt x="1759" y="1736"/>
                    <a:pt x="1480" y="1860"/>
                    <a:pt x="1202" y="1860"/>
                  </a:cubicBezTo>
                  <a:cubicBezTo>
                    <a:pt x="728" y="1860"/>
                    <a:pt x="257" y="1497"/>
                    <a:pt x="314" y="924"/>
                  </a:cubicBezTo>
                  <a:cubicBezTo>
                    <a:pt x="372" y="346"/>
                    <a:pt x="755" y="107"/>
                    <a:pt x="1152" y="107"/>
                  </a:cubicBezTo>
                  <a:close/>
                  <a:moveTo>
                    <a:pt x="1190" y="1"/>
                  </a:moveTo>
                  <a:cubicBezTo>
                    <a:pt x="871" y="1"/>
                    <a:pt x="556" y="122"/>
                    <a:pt x="372" y="378"/>
                  </a:cubicBezTo>
                  <a:cubicBezTo>
                    <a:pt x="0" y="910"/>
                    <a:pt x="139" y="1635"/>
                    <a:pt x="743" y="1908"/>
                  </a:cubicBezTo>
                  <a:cubicBezTo>
                    <a:pt x="893" y="1976"/>
                    <a:pt x="1044" y="2007"/>
                    <a:pt x="1189" y="2007"/>
                  </a:cubicBezTo>
                  <a:cubicBezTo>
                    <a:pt x="1801" y="2007"/>
                    <a:pt x="2315" y="1457"/>
                    <a:pt x="2225" y="781"/>
                  </a:cubicBezTo>
                  <a:cubicBezTo>
                    <a:pt x="2185" y="481"/>
                    <a:pt x="1992" y="261"/>
                    <a:pt x="1746" y="132"/>
                  </a:cubicBezTo>
                  <a:cubicBezTo>
                    <a:pt x="1578" y="45"/>
                    <a:pt x="1383" y="1"/>
                    <a:pt x="1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939182" y="1394708"/>
              <a:ext cx="244489" cy="203340"/>
            </a:xfrm>
            <a:custGeom>
              <a:avLst/>
              <a:gdLst/>
              <a:ahLst/>
              <a:cxnLst/>
              <a:rect l="l" t="t" r="r" b="b"/>
              <a:pathLst>
                <a:path w="2234" h="1858" extrusionOk="0">
                  <a:moveTo>
                    <a:pt x="1185" y="134"/>
                  </a:moveTo>
                  <a:cubicBezTo>
                    <a:pt x="1349" y="134"/>
                    <a:pt x="1519" y="173"/>
                    <a:pt x="1678" y="254"/>
                  </a:cubicBezTo>
                  <a:cubicBezTo>
                    <a:pt x="2027" y="428"/>
                    <a:pt x="2054" y="894"/>
                    <a:pt x="1897" y="1212"/>
                  </a:cubicBezTo>
                  <a:cubicBezTo>
                    <a:pt x="1803" y="1399"/>
                    <a:pt x="1633" y="1502"/>
                    <a:pt x="1459" y="1605"/>
                  </a:cubicBezTo>
                  <a:cubicBezTo>
                    <a:pt x="1323" y="1684"/>
                    <a:pt x="1175" y="1720"/>
                    <a:pt x="1032" y="1720"/>
                  </a:cubicBezTo>
                  <a:cubicBezTo>
                    <a:pt x="556" y="1720"/>
                    <a:pt x="122" y="1325"/>
                    <a:pt x="291" y="782"/>
                  </a:cubicBezTo>
                  <a:cubicBezTo>
                    <a:pt x="426" y="359"/>
                    <a:pt x="791" y="134"/>
                    <a:pt x="1185" y="134"/>
                  </a:cubicBezTo>
                  <a:close/>
                  <a:moveTo>
                    <a:pt x="1244" y="1"/>
                  </a:moveTo>
                  <a:cubicBezTo>
                    <a:pt x="633" y="1"/>
                    <a:pt x="1" y="478"/>
                    <a:pt x="138" y="1180"/>
                  </a:cubicBezTo>
                  <a:cubicBezTo>
                    <a:pt x="226" y="1626"/>
                    <a:pt x="645" y="1857"/>
                    <a:pt x="1076" y="1857"/>
                  </a:cubicBezTo>
                  <a:cubicBezTo>
                    <a:pt x="1416" y="1857"/>
                    <a:pt x="1763" y="1713"/>
                    <a:pt x="1960" y="1417"/>
                  </a:cubicBezTo>
                  <a:cubicBezTo>
                    <a:pt x="2184" y="1086"/>
                    <a:pt x="2233" y="531"/>
                    <a:pt x="1911" y="240"/>
                  </a:cubicBezTo>
                  <a:cubicBezTo>
                    <a:pt x="1724" y="75"/>
                    <a:pt x="1486" y="1"/>
                    <a:pt x="12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938306" y="1874707"/>
              <a:ext cx="377130" cy="283778"/>
            </a:xfrm>
            <a:custGeom>
              <a:avLst/>
              <a:gdLst/>
              <a:ahLst/>
              <a:cxnLst/>
              <a:rect l="l" t="t" r="r" b="b"/>
              <a:pathLst>
                <a:path w="3446" h="2593" extrusionOk="0">
                  <a:moveTo>
                    <a:pt x="1964" y="155"/>
                  </a:moveTo>
                  <a:cubicBezTo>
                    <a:pt x="1973" y="155"/>
                    <a:pt x="1982" y="155"/>
                    <a:pt x="1991" y="156"/>
                  </a:cubicBezTo>
                  <a:cubicBezTo>
                    <a:pt x="2631" y="164"/>
                    <a:pt x="3445" y="1865"/>
                    <a:pt x="2196" y="2335"/>
                  </a:cubicBezTo>
                  <a:cubicBezTo>
                    <a:pt x="2044" y="2393"/>
                    <a:pt x="1899" y="2418"/>
                    <a:pt x="1763" y="2418"/>
                  </a:cubicBezTo>
                  <a:cubicBezTo>
                    <a:pt x="490" y="2418"/>
                    <a:pt x="1" y="155"/>
                    <a:pt x="1964" y="155"/>
                  </a:cubicBezTo>
                  <a:close/>
                  <a:moveTo>
                    <a:pt x="1784" y="1"/>
                  </a:moveTo>
                  <a:cubicBezTo>
                    <a:pt x="1359" y="1"/>
                    <a:pt x="932" y="184"/>
                    <a:pt x="688" y="545"/>
                  </a:cubicBezTo>
                  <a:cubicBezTo>
                    <a:pt x="67" y="1467"/>
                    <a:pt x="821" y="2593"/>
                    <a:pt x="1796" y="2593"/>
                  </a:cubicBezTo>
                  <a:cubicBezTo>
                    <a:pt x="1924" y="2593"/>
                    <a:pt x="2055" y="2574"/>
                    <a:pt x="2187" y="2532"/>
                  </a:cubicBezTo>
                  <a:cubicBezTo>
                    <a:pt x="2689" y="2376"/>
                    <a:pt x="3074" y="1915"/>
                    <a:pt x="3042" y="1377"/>
                  </a:cubicBezTo>
                  <a:cubicBezTo>
                    <a:pt x="3015" y="872"/>
                    <a:pt x="2765" y="263"/>
                    <a:pt x="2255" y="79"/>
                  </a:cubicBezTo>
                  <a:cubicBezTo>
                    <a:pt x="2105" y="27"/>
                    <a:pt x="1945" y="1"/>
                    <a:pt x="1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1115487" y="1963680"/>
              <a:ext cx="3502" cy="547"/>
            </a:xfrm>
            <a:custGeom>
              <a:avLst/>
              <a:gdLst/>
              <a:ahLst/>
              <a:cxnLst/>
              <a:rect l="l" t="t" r="r" b="b"/>
              <a:pathLst>
                <a:path w="32" h="5" extrusionOk="0">
                  <a:moveTo>
                    <a:pt x="31" y="0"/>
                  </a:moveTo>
                  <a:cubicBezTo>
                    <a:pt x="29" y="0"/>
                    <a:pt x="22" y="2"/>
                    <a:pt x="16" y="3"/>
                  </a:cubicBezTo>
                  <a:lnTo>
                    <a:pt x="31" y="0"/>
                  </a:lnTo>
                  <a:close/>
                  <a:moveTo>
                    <a:pt x="16" y="3"/>
                  </a:moveTo>
                  <a:lnTo>
                    <a:pt x="0" y="5"/>
                  </a:lnTo>
                  <a:cubicBezTo>
                    <a:pt x="2" y="5"/>
                    <a:pt x="9" y="4"/>
                    <a:pt x="16" y="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CS182 Final Project">
            <a:extLst>
              <a:ext uri="{FF2B5EF4-FFF2-40B4-BE49-F238E27FC236}">
                <a16:creationId xmlns:a16="http://schemas.microsoft.com/office/drawing/2014/main" id="{9560026C-8CE6-E91E-BBEE-5E070D287D70}"/>
              </a:ext>
            </a:extLst>
          </p:cNvPr>
          <p:cNvSpPr txBox="1">
            <a:spLocks/>
          </p:cNvSpPr>
          <p:nvPr/>
        </p:nvSpPr>
        <p:spPr>
          <a:xfrm>
            <a:off x="4321928" y="3646359"/>
            <a:ext cx="5039361" cy="829389"/>
          </a:xfrm>
          <a:prstGeom prst="rect">
            <a:avLst/>
          </a:prstGeom>
        </p:spPr>
        <p:txBody>
          <a:bodyPr/>
          <a:lstStyle>
            <a:lvl1pPr marL="228600" indent="-228600" algn="r"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zh-CN" sz="4400" b="1" dirty="0">
                <a:solidFill>
                  <a:schemeClr val="tx1">
                    <a:lumMod val="50000"/>
                  </a:schemeClr>
                </a:solidFill>
                <a:effectLst/>
                <a:latin typeface="Times New Roman" panose="02020603050405020304" pitchFamily="18" charset="0"/>
                <a:ea typeface="等线" panose="02010600030101010101" pitchFamily="2" charset="-122"/>
              </a:rPr>
              <a:t>CS182 final project</a:t>
            </a:r>
            <a:endParaRPr lang="en-US" sz="6000" b="1" dirty="0">
              <a:solidFill>
                <a:schemeClr val="tx1">
                  <a:lumMod val="50000"/>
                </a:schemeClr>
              </a:solidFill>
            </a:endParaRPr>
          </a:p>
        </p:txBody>
      </p:sp>
      <p:sp>
        <p:nvSpPr>
          <p:cNvPr id="3" name="文本框 2">
            <a:extLst>
              <a:ext uri="{FF2B5EF4-FFF2-40B4-BE49-F238E27FC236}">
                <a16:creationId xmlns:a16="http://schemas.microsoft.com/office/drawing/2014/main" id="{356E022E-6D11-8A1B-EC89-602BD79B95E2}"/>
              </a:ext>
            </a:extLst>
          </p:cNvPr>
          <p:cNvSpPr txBox="1"/>
          <p:nvPr/>
        </p:nvSpPr>
        <p:spPr>
          <a:xfrm>
            <a:off x="4366575" y="4312902"/>
            <a:ext cx="4978401" cy="646331"/>
          </a:xfrm>
          <a:prstGeom prst="rect">
            <a:avLst/>
          </a:prstGeom>
          <a:noFill/>
        </p:spPr>
        <p:txBody>
          <a:bodyPr wrap="square" rtlCol="0">
            <a:spAutoFit/>
          </a:bodyPr>
          <a:lstStyle/>
          <a:p>
            <a:pPr algn="just"/>
            <a:r>
              <a:rPr lang="zh-CN" altLang="en-US" sz="3600" b="1" dirty="0">
                <a:latin typeface="宋体" panose="02010600030101010101" pitchFamily="2" charset="-122"/>
                <a:ea typeface="宋体" panose="02010600030101010101" pitchFamily="2" charset="-122"/>
              </a:rPr>
              <a:t>周守琛 吴明正 许家睿</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270"/>
        <p:cNvGrpSpPr/>
        <p:nvPr/>
      </p:nvGrpSpPr>
      <p:grpSpPr>
        <a:xfrm>
          <a:off x="0" y="0"/>
          <a:ext cx="0" cy="0"/>
          <a:chOff x="0" y="0"/>
          <a:chExt cx="0" cy="0"/>
        </a:xfrm>
      </p:grpSpPr>
      <p:sp>
        <p:nvSpPr>
          <p:cNvPr id="271" name="Google Shape;271;p18"/>
          <p:cNvSpPr txBox="1">
            <a:spLocks noGrp="1"/>
          </p:cNvSpPr>
          <p:nvPr>
            <p:ph type="title"/>
          </p:nvPr>
        </p:nvSpPr>
        <p:spPr>
          <a:xfrm>
            <a:off x="3796925" y="633275"/>
            <a:ext cx="3967932" cy="572700"/>
          </a:xfrm>
          <a:prstGeom prst="rect">
            <a:avLst/>
          </a:prstGeom>
        </p:spPr>
        <p:txBody>
          <a:bodyPr spcFirstLastPara="1" wrap="square" lIns="91425" tIns="91425" rIns="91425" bIns="91425" anchor="ctr" anchorCtr="0">
            <a:noAutofit/>
          </a:bodyPr>
          <a:lstStyle/>
          <a:p>
            <a:pPr indent="8890" algn="l">
              <a:lnSpc>
                <a:spcPct val="80000"/>
              </a:lnSpc>
              <a:buSzPts val="4800"/>
            </a:pPr>
            <a:r>
              <a:rPr lang="en-GB" sz="4400" dirty="0">
                <a:solidFill>
                  <a:schemeClr val="tx1">
                    <a:lumMod val="50000"/>
                  </a:schemeClr>
                </a:solidFill>
                <a:latin typeface="Times New Roman" panose="02020603050405020304" pitchFamily="18" charset="0"/>
                <a:cs typeface="Times New Roman" panose="02020603050405020304" pitchFamily="18" charset="0"/>
              </a:rPr>
              <a:t>Contents</a:t>
            </a:r>
            <a:endParaRPr sz="4400"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274" name="Google Shape;274;p18"/>
          <p:cNvSpPr txBox="1"/>
          <p:nvPr/>
        </p:nvSpPr>
        <p:spPr>
          <a:xfrm>
            <a:off x="1746646" y="3692303"/>
            <a:ext cx="1980300" cy="391002"/>
          </a:xfrm>
          <a:prstGeom prst="rect">
            <a:avLst/>
          </a:prstGeom>
          <a:noFill/>
          <a:ln>
            <a:noFill/>
          </a:ln>
        </p:spPr>
        <p:txBody>
          <a:bodyPr spcFirstLastPara="1" wrap="square" lIns="91425" tIns="91425" rIns="91425" bIns="91425" anchor="ctr" anchorCtr="0">
            <a:noAutofit/>
          </a:bodyPr>
          <a:lstStyle/>
          <a:p>
            <a:pPr>
              <a:buSzPts val="1100"/>
            </a:pPr>
            <a:r>
              <a:rPr lang="en-GB" altLang="zh-CN" sz="2800" b="1" dirty="0">
                <a:solidFill>
                  <a:schemeClr val="tx1">
                    <a:lumMod val="50000"/>
                  </a:schemeClr>
                </a:solidFill>
                <a:latin typeface="Times New Roman" panose="02020603050405020304" pitchFamily="18" charset="0"/>
                <a:cs typeface="Times New Roman" panose="02020603050405020304" pitchFamily="18" charset="0"/>
              </a:rPr>
              <a:t>Pipeline</a:t>
            </a:r>
            <a:endParaRPr lang="en-US" sz="2800" b="1" dirty="0">
              <a:solidFill>
                <a:schemeClr val="tx1">
                  <a:lumMod val="50000"/>
                </a:schemeClr>
              </a:solidFill>
              <a:latin typeface="Times New Roman" panose="02020603050405020304" pitchFamily="18" charset="0"/>
              <a:cs typeface="Times New Roman" panose="02020603050405020304" pitchFamily="18" charset="0"/>
              <a:sym typeface="Indie Flower"/>
            </a:endParaRPr>
          </a:p>
        </p:txBody>
      </p:sp>
      <p:sp>
        <p:nvSpPr>
          <p:cNvPr id="277" name="Google Shape;277;p18"/>
          <p:cNvSpPr txBox="1"/>
          <p:nvPr/>
        </p:nvSpPr>
        <p:spPr>
          <a:xfrm>
            <a:off x="1564081" y="2236368"/>
            <a:ext cx="2548453" cy="497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US" sz="2800" b="1" dirty="0">
                <a:solidFill>
                  <a:schemeClr val="tx1">
                    <a:lumMod val="50000"/>
                  </a:schemeClr>
                </a:solidFill>
                <a:latin typeface="Times New Roman" panose="02020603050405020304" pitchFamily="18" charset="0"/>
                <a:ea typeface="Indie Flower"/>
                <a:cs typeface="Times New Roman" panose="02020603050405020304" pitchFamily="18" charset="0"/>
                <a:sym typeface="Indie Flower"/>
              </a:rPr>
              <a:t>Introduction</a:t>
            </a:r>
          </a:p>
        </p:txBody>
      </p:sp>
      <p:sp>
        <p:nvSpPr>
          <p:cNvPr id="280" name="Google Shape;280;p18"/>
          <p:cNvSpPr txBox="1"/>
          <p:nvPr/>
        </p:nvSpPr>
        <p:spPr>
          <a:xfrm>
            <a:off x="5788638" y="3675032"/>
            <a:ext cx="1980300" cy="348600"/>
          </a:xfrm>
          <a:prstGeom prst="rect">
            <a:avLst/>
          </a:prstGeom>
          <a:noFill/>
          <a:ln>
            <a:noFill/>
          </a:ln>
        </p:spPr>
        <p:txBody>
          <a:bodyPr spcFirstLastPara="1" wrap="square" lIns="91425" tIns="91425" rIns="91425" bIns="91425" anchor="ctr" anchorCtr="0">
            <a:noAutofit/>
          </a:bodyPr>
          <a:lstStyle/>
          <a:p>
            <a:pPr>
              <a:buSzPts val="1100"/>
            </a:pPr>
            <a:r>
              <a:rPr lang="en-US" sz="2800" b="1" dirty="0">
                <a:solidFill>
                  <a:schemeClr val="tx1">
                    <a:lumMod val="50000"/>
                  </a:schemeClr>
                </a:solidFill>
                <a:latin typeface="Times New Roman" panose="02020603050405020304" pitchFamily="18" charset="0"/>
                <a:cs typeface="Times New Roman" panose="02020603050405020304" pitchFamily="18" charset="0"/>
                <a:sym typeface="Indie Flower"/>
              </a:rPr>
              <a:t>Baseline</a:t>
            </a:r>
          </a:p>
        </p:txBody>
      </p:sp>
      <p:sp>
        <p:nvSpPr>
          <p:cNvPr id="347" name="Google Shape;347;p18"/>
          <p:cNvSpPr/>
          <p:nvPr/>
        </p:nvSpPr>
        <p:spPr>
          <a:xfrm>
            <a:off x="1963134" y="1627932"/>
            <a:ext cx="773662" cy="555384"/>
          </a:xfrm>
          <a:custGeom>
            <a:avLst/>
            <a:gdLst/>
            <a:ahLst/>
            <a:cxnLst/>
            <a:rect l="l" t="t" r="r" b="b"/>
            <a:pathLst>
              <a:path w="27616" h="19348" extrusionOk="0">
                <a:moveTo>
                  <a:pt x="14189" y="1"/>
                </a:moveTo>
                <a:cubicBezTo>
                  <a:pt x="12728" y="1"/>
                  <a:pt x="11291" y="182"/>
                  <a:pt x="9976" y="693"/>
                </a:cubicBezTo>
                <a:cubicBezTo>
                  <a:pt x="5764" y="2372"/>
                  <a:pt x="0" y="7186"/>
                  <a:pt x="1520" y="11809"/>
                </a:cubicBezTo>
                <a:cubicBezTo>
                  <a:pt x="2280" y="14153"/>
                  <a:pt x="4909" y="15609"/>
                  <a:pt x="7062" y="16940"/>
                </a:cubicBezTo>
                <a:cubicBezTo>
                  <a:pt x="9537" y="18437"/>
                  <a:pt x="12613" y="19347"/>
                  <a:pt x="15662" y="19347"/>
                </a:cubicBezTo>
                <a:cubicBezTo>
                  <a:pt x="17256" y="19347"/>
                  <a:pt x="18842" y="19098"/>
                  <a:pt x="20332" y="18555"/>
                </a:cubicBezTo>
                <a:cubicBezTo>
                  <a:pt x="22327" y="17826"/>
                  <a:pt x="24132" y="16560"/>
                  <a:pt x="25335" y="14976"/>
                </a:cubicBezTo>
                <a:cubicBezTo>
                  <a:pt x="26887" y="13044"/>
                  <a:pt x="27615" y="10574"/>
                  <a:pt x="26950" y="8167"/>
                </a:cubicBezTo>
                <a:cubicBezTo>
                  <a:pt x="26475" y="6521"/>
                  <a:pt x="25620" y="4905"/>
                  <a:pt x="24607" y="3480"/>
                </a:cubicBezTo>
                <a:cubicBezTo>
                  <a:pt x="23308" y="1643"/>
                  <a:pt x="21630" y="852"/>
                  <a:pt x="19255" y="503"/>
                </a:cubicBezTo>
                <a:cubicBezTo>
                  <a:pt x="17635" y="248"/>
                  <a:pt x="15895" y="1"/>
                  <a:pt x="14189" y="1"/>
                </a:cubicBezTo>
                <a:close/>
              </a:path>
            </a:pathLst>
          </a:custGeom>
          <a:solidFill>
            <a:srgbClr val="FFF8CD"/>
          </a:solidFill>
          <a:ln w="19050" cap="flat" cmpd="sng">
            <a:solidFill>
              <a:srgbClr val="55555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8"/>
          <p:cNvSpPr txBox="1"/>
          <p:nvPr/>
        </p:nvSpPr>
        <p:spPr>
          <a:xfrm>
            <a:off x="1932908" y="1627932"/>
            <a:ext cx="905400" cy="51842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panose="020B0604020202020204"/>
              <a:buNone/>
            </a:pPr>
            <a:r>
              <a:rPr lang="en-GB" sz="4800" b="1" dirty="0">
                <a:solidFill>
                  <a:schemeClr val="tx1">
                    <a:lumMod val="50000"/>
                  </a:schemeClr>
                </a:solidFill>
                <a:latin typeface="Times New Roman" panose="02020603050405020304" pitchFamily="18" charset="0"/>
                <a:ea typeface="Indie Flower"/>
                <a:cs typeface="Times New Roman" panose="02020603050405020304" pitchFamily="18" charset="0"/>
                <a:sym typeface="Indie Flower"/>
              </a:rPr>
              <a:t>1</a:t>
            </a:r>
            <a:endParaRPr sz="4800" b="1" dirty="0">
              <a:solidFill>
                <a:schemeClr val="tx1">
                  <a:lumMod val="50000"/>
                </a:schemeClr>
              </a:solidFill>
              <a:latin typeface="Times New Roman" panose="02020603050405020304" pitchFamily="18" charset="0"/>
              <a:ea typeface="Indie Flower"/>
              <a:cs typeface="Times New Roman" panose="02020603050405020304" pitchFamily="18" charset="0"/>
              <a:sym typeface="Indie Flower"/>
            </a:endParaRPr>
          </a:p>
        </p:txBody>
      </p:sp>
      <p:sp>
        <p:nvSpPr>
          <p:cNvPr id="350" name="Google Shape;350;p18"/>
          <p:cNvSpPr/>
          <p:nvPr/>
        </p:nvSpPr>
        <p:spPr>
          <a:xfrm>
            <a:off x="6094192" y="1627932"/>
            <a:ext cx="773662" cy="555384"/>
          </a:xfrm>
          <a:custGeom>
            <a:avLst/>
            <a:gdLst/>
            <a:ahLst/>
            <a:cxnLst/>
            <a:rect l="l" t="t" r="r" b="b"/>
            <a:pathLst>
              <a:path w="27616" h="19348" extrusionOk="0">
                <a:moveTo>
                  <a:pt x="14189" y="1"/>
                </a:moveTo>
                <a:cubicBezTo>
                  <a:pt x="12728" y="1"/>
                  <a:pt x="11291" y="182"/>
                  <a:pt x="9976" y="693"/>
                </a:cubicBezTo>
                <a:cubicBezTo>
                  <a:pt x="5764" y="2372"/>
                  <a:pt x="0" y="7186"/>
                  <a:pt x="1520" y="11809"/>
                </a:cubicBezTo>
                <a:cubicBezTo>
                  <a:pt x="2280" y="14153"/>
                  <a:pt x="4909" y="15609"/>
                  <a:pt x="7062" y="16940"/>
                </a:cubicBezTo>
                <a:cubicBezTo>
                  <a:pt x="9537" y="18437"/>
                  <a:pt x="12613" y="19347"/>
                  <a:pt x="15662" y="19347"/>
                </a:cubicBezTo>
                <a:cubicBezTo>
                  <a:pt x="17256" y="19347"/>
                  <a:pt x="18842" y="19098"/>
                  <a:pt x="20332" y="18555"/>
                </a:cubicBezTo>
                <a:cubicBezTo>
                  <a:pt x="22327" y="17826"/>
                  <a:pt x="24132" y="16560"/>
                  <a:pt x="25335" y="14976"/>
                </a:cubicBezTo>
                <a:cubicBezTo>
                  <a:pt x="26887" y="13044"/>
                  <a:pt x="27615" y="10574"/>
                  <a:pt x="26950" y="8167"/>
                </a:cubicBezTo>
                <a:cubicBezTo>
                  <a:pt x="26475" y="6521"/>
                  <a:pt x="25620" y="4905"/>
                  <a:pt x="24607" y="3480"/>
                </a:cubicBezTo>
                <a:cubicBezTo>
                  <a:pt x="23308" y="1643"/>
                  <a:pt x="21630" y="852"/>
                  <a:pt x="19255" y="503"/>
                </a:cubicBezTo>
                <a:cubicBezTo>
                  <a:pt x="17635" y="248"/>
                  <a:pt x="15895" y="1"/>
                  <a:pt x="14189" y="1"/>
                </a:cubicBezTo>
                <a:close/>
              </a:path>
            </a:pathLst>
          </a:custGeom>
          <a:solidFill>
            <a:srgbClr val="FFF8CD"/>
          </a:solidFill>
          <a:ln w="19050" cap="flat" cmpd="sng">
            <a:solidFill>
              <a:srgbClr val="55555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8"/>
          <p:cNvSpPr txBox="1"/>
          <p:nvPr/>
        </p:nvSpPr>
        <p:spPr>
          <a:xfrm>
            <a:off x="6108319" y="1703341"/>
            <a:ext cx="773400" cy="34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panose="020B0604020202020204"/>
              <a:buNone/>
            </a:pPr>
            <a:r>
              <a:rPr lang="en-GB" sz="4800" b="1" dirty="0">
                <a:solidFill>
                  <a:schemeClr val="tx1">
                    <a:lumMod val="50000"/>
                  </a:schemeClr>
                </a:solidFill>
                <a:latin typeface="Times New Roman" panose="02020603050405020304" pitchFamily="18" charset="0"/>
                <a:cs typeface="Times New Roman" panose="02020603050405020304" pitchFamily="18" charset="0"/>
                <a:sym typeface="Indie Flower"/>
              </a:rPr>
              <a:t>2</a:t>
            </a:r>
            <a:endParaRPr sz="4800" b="1" dirty="0">
              <a:solidFill>
                <a:schemeClr val="tx1">
                  <a:lumMod val="50000"/>
                </a:schemeClr>
              </a:solidFill>
              <a:latin typeface="Times New Roman" panose="02020603050405020304" pitchFamily="18" charset="0"/>
              <a:cs typeface="Times New Roman" panose="02020603050405020304" pitchFamily="18" charset="0"/>
              <a:sym typeface="Indie Flower"/>
            </a:endParaRPr>
          </a:p>
        </p:txBody>
      </p:sp>
      <p:sp>
        <p:nvSpPr>
          <p:cNvPr id="352" name="Google Shape;352;p18"/>
          <p:cNvSpPr/>
          <p:nvPr/>
        </p:nvSpPr>
        <p:spPr>
          <a:xfrm>
            <a:off x="2030766" y="3068793"/>
            <a:ext cx="773662" cy="555384"/>
          </a:xfrm>
          <a:custGeom>
            <a:avLst/>
            <a:gdLst/>
            <a:ahLst/>
            <a:cxnLst/>
            <a:rect l="l" t="t" r="r" b="b"/>
            <a:pathLst>
              <a:path w="27616" h="19348" extrusionOk="0">
                <a:moveTo>
                  <a:pt x="14189" y="1"/>
                </a:moveTo>
                <a:cubicBezTo>
                  <a:pt x="12728" y="1"/>
                  <a:pt x="11291" y="182"/>
                  <a:pt x="9976" y="693"/>
                </a:cubicBezTo>
                <a:cubicBezTo>
                  <a:pt x="5764" y="2372"/>
                  <a:pt x="0" y="7186"/>
                  <a:pt x="1520" y="11809"/>
                </a:cubicBezTo>
                <a:cubicBezTo>
                  <a:pt x="2280" y="14153"/>
                  <a:pt x="4909" y="15609"/>
                  <a:pt x="7062" y="16940"/>
                </a:cubicBezTo>
                <a:cubicBezTo>
                  <a:pt x="9537" y="18437"/>
                  <a:pt x="12613" y="19347"/>
                  <a:pt x="15662" y="19347"/>
                </a:cubicBezTo>
                <a:cubicBezTo>
                  <a:pt x="17256" y="19347"/>
                  <a:pt x="18842" y="19098"/>
                  <a:pt x="20332" y="18555"/>
                </a:cubicBezTo>
                <a:cubicBezTo>
                  <a:pt x="22327" y="17826"/>
                  <a:pt x="24132" y="16560"/>
                  <a:pt x="25335" y="14976"/>
                </a:cubicBezTo>
                <a:cubicBezTo>
                  <a:pt x="26887" y="13044"/>
                  <a:pt x="27615" y="10574"/>
                  <a:pt x="26950" y="8167"/>
                </a:cubicBezTo>
                <a:cubicBezTo>
                  <a:pt x="26475" y="6521"/>
                  <a:pt x="25620" y="4905"/>
                  <a:pt x="24607" y="3480"/>
                </a:cubicBezTo>
                <a:cubicBezTo>
                  <a:pt x="23308" y="1643"/>
                  <a:pt x="21630" y="852"/>
                  <a:pt x="19255" y="503"/>
                </a:cubicBezTo>
                <a:cubicBezTo>
                  <a:pt x="17635" y="248"/>
                  <a:pt x="15895" y="1"/>
                  <a:pt x="14189" y="1"/>
                </a:cubicBezTo>
                <a:close/>
              </a:path>
            </a:pathLst>
          </a:custGeom>
          <a:solidFill>
            <a:srgbClr val="FFF8CD"/>
          </a:solidFill>
          <a:ln w="19050" cap="flat" cmpd="sng">
            <a:solidFill>
              <a:srgbClr val="55555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8"/>
          <p:cNvSpPr txBox="1"/>
          <p:nvPr/>
        </p:nvSpPr>
        <p:spPr>
          <a:xfrm>
            <a:off x="2044886" y="3144201"/>
            <a:ext cx="773400" cy="34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panose="020B0604020202020204"/>
              <a:buNone/>
            </a:pPr>
            <a:r>
              <a:rPr lang="en-GB" sz="4800" b="1" dirty="0">
                <a:solidFill>
                  <a:schemeClr val="tx1">
                    <a:lumMod val="50000"/>
                  </a:schemeClr>
                </a:solidFill>
                <a:latin typeface="Times New Roman" panose="02020603050405020304" pitchFamily="18" charset="0"/>
                <a:cs typeface="Times New Roman" panose="02020603050405020304" pitchFamily="18" charset="0"/>
                <a:sym typeface="Indie Flower"/>
              </a:rPr>
              <a:t>3</a:t>
            </a:r>
            <a:endParaRPr sz="4800" b="1" dirty="0">
              <a:solidFill>
                <a:schemeClr val="tx1">
                  <a:lumMod val="50000"/>
                </a:schemeClr>
              </a:solidFill>
              <a:latin typeface="Times New Roman" panose="02020603050405020304" pitchFamily="18" charset="0"/>
              <a:cs typeface="Times New Roman" panose="02020603050405020304" pitchFamily="18" charset="0"/>
              <a:sym typeface="Indie Flower"/>
            </a:endParaRPr>
          </a:p>
        </p:txBody>
      </p:sp>
      <p:sp>
        <p:nvSpPr>
          <p:cNvPr id="354" name="Google Shape;354;p18"/>
          <p:cNvSpPr/>
          <p:nvPr/>
        </p:nvSpPr>
        <p:spPr>
          <a:xfrm>
            <a:off x="6071462" y="3097669"/>
            <a:ext cx="773662" cy="555384"/>
          </a:xfrm>
          <a:custGeom>
            <a:avLst/>
            <a:gdLst/>
            <a:ahLst/>
            <a:cxnLst/>
            <a:rect l="l" t="t" r="r" b="b"/>
            <a:pathLst>
              <a:path w="27616" h="19348" extrusionOk="0">
                <a:moveTo>
                  <a:pt x="14189" y="1"/>
                </a:moveTo>
                <a:cubicBezTo>
                  <a:pt x="12728" y="1"/>
                  <a:pt x="11291" y="182"/>
                  <a:pt x="9976" y="693"/>
                </a:cubicBezTo>
                <a:cubicBezTo>
                  <a:pt x="5764" y="2372"/>
                  <a:pt x="0" y="7186"/>
                  <a:pt x="1520" y="11809"/>
                </a:cubicBezTo>
                <a:cubicBezTo>
                  <a:pt x="2280" y="14153"/>
                  <a:pt x="4909" y="15609"/>
                  <a:pt x="7062" y="16940"/>
                </a:cubicBezTo>
                <a:cubicBezTo>
                  <a:pt x="9537" y="18437"/>
                  <a:pt x="12613" y="19347"/>
                  <a:pt x="15662" y="19347"/>
                </a:cubicBezTo>
                <a:cubicBezTo>
                  <a:pt x="17256" y="19347"/>
                  <a:pt x="18842" y="19098"/>
                  <a:pt x="20332" y="18555"/>
                </a:cubicBezTo>
                <a:cubicBezTo>
                  <a:pt x="22327" y="17826"/>
                  <a:pt x="24132" y="16560"/>
                  <a:pt x="25335" y="14976"/>
                </a:cubicBezTo>
                <a:cubicBezTo>
                  <a:pt x="26887" y="13044"/>
                  <a:pt x="27615" y="10574"/>
                  <a:pt x="26950" y="8167"/>
                </a:cubicBezTo>
                <a:cubicBezTo>
                  <a:pt x="26475" y="6521"/>
                  <a:pt x="25620" y="4905"/>
                  <a:pt x="24607" y="3480"/>
                </a:cubicBezTo>
                <a:cubicBezTo>
                  <a:pt x="23308" y="1643"/>
                  <a:pt x="21630" y="852"/>
                  <a:pt x="19255" y="503"/>
                </a:cubicBezTo>
                <a:cubicBezTo>
                  <a:pt x="17635" y="248"/>
                  <a:pt x="15895" y="1"/>
                  <a:pt x="14189" y="1"/>
                </a:cubicBezTo>
                <a:close/>
              </a:path>
            </a:pathLst>
          </a:custGeom>
          <a:solidFill>
            <a:srgbClr val="FFF8CD"/>
          </a:solidFill>
          <a:ln w="19050" cap="flat" cmpd="sng">
            <a:solidFill>
              <a:srgbClr val="55555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8"/>
          <p:cNvSpPr txBox="1"/>
          <p:nvPr/>
        </p:nvSpPr>
        <p:spPr>
          <a:xfrm>
            <a:off x="6085589" y="3173077"/>
            <a:ext cx="773400" cy="34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panose="020B0604020202020204"/>
              <a:buNone/>
            </a:pPr>
            <a:r>
              <a:rPr lang="en-GB" sz="4800" b="1" dirty="0">
                <a:solidFill>
                  <a:schemeClr val="tx1">
                    <a:lumMod val="50000"/>
                  </a:schemeClr>
                </a:solidFill>
                <a:latin typeface="Times New Roman" panose="02020603050405020304" pitchFamily="18" charset="0"/>
                <a:cs typeface="Times New Roman" panose="02020603050405020304" pitchFamily="18" charset="0"/>
                <a:sym typeface="Indie Flower"/>
              </a:rPr>
              <a:t>4</a:t>
            </a:r>
            <a:endParaRPr sz="4800" b="1" dirty="0">
              <a:solidFill>
                <a:schemeClr val="tx1">
                  <a:lumMod val="50000"/>
                </a:schemeClr>
              </a:solidFill>
              <a:latin typeface="Times New Roman" panose="02020603050405020304" pitchFamily="18" charset="0"/>
              <a:cs typeface="Times New Roman" panose="02020603050405020304" pitchFamily="18" charset="0"/>
              <a:sym typeface="Indie Flower"/>
            </a:endParaRPr>
          </a:p>
        </p:txBody>
      </p:sp>
      <p:sp>
        <p:nvSpPr>
          <p:cNvPr id="3" name="文本框 2">
            <a:extLst>
              <a:ext uri="{FF2B5EF4-FFF2-40B4-BE49-F238E27FC236}">
                <a16:creationId xmlns:a16="http://schemas.microsoft.com/office/drawing/2014/main" id="{85091BD8-BE16-D0E7-4DC4-584E89286FAF}"/>
              </a:ext>
            </a:extLst>
          </p:cNvPr>
          <p:cNvSpPr txBox="1"/>
          <p:nvPr/>
        </p:nvSpPr>
        <p:spPr>
          <a:xfrm>
            <a:off x="5843220" y="2203870"/>
            <a:ext cx="1342034" cy="523220"/>
          </a:xfrm>
          <a:prstGeom prst="rect">
            <a:avLst/>
          </a:prstGeom>
          <a:noFill/>
        </p:spPr>
        <p:txBody>
          <a:bodyPr wrap="none" rtlCol="0">
            <a:spAutoFit/>
          </a:bodyPr>
          <a:lstStyle/>
          <a:p>
            <a:pPr>
              <a:buSzPts val="1100"/>
            </a:pPr>
            <a:r>
              <a:rPr lang="en-US" altLang="zh-CN" sz="2800" b="1" dirty="0">
                <a:solidFill>
                  <a:schemeClr val="tx1">
                    <a:lumMod val="50000"/>
                  </a:schemeClr>
                </a:solidFill>
                <a:latin typeface="Times New Roman" panose="02020603050405020304" pitchFamily="18" charset="0"/>
                <a:cs typeface="Times New Roman" panose="02020603050405020304" pitchFamily="18" charset="0"/>
              </a:rPr>
              <a:t>Dataset</a:t>
            </a:r>
            <a:endParaRPr lang="zh-CN" altLang="en-US" sz="2800" b="1" dirty="0">
              <a:solidFill>
                <a:schemeClr val="tx1">
                  <a:lumMod val="50000"/>
                </a:schemeClr>
              </a:solidFill>
              <a:latin typeface="Times New Roman" panose="02020603050405020304" pitchFamily="18" charset="0"/>
              <a:cs typeface="Times New Roman" panose="02020603050405020304" pitchFamily="18" charset="0"/>
            </a:endParaRPr>
          </a:p>
        </p:txBody>
      </p:sp>
      <p:grpSp>
        <p:nvGrpSpPr>
          <p:cNvPr id="4" name="Google Shape;606;p21">
            <a:extLst>
              <a:ext uri="{FF2B5EF4-FFF2-40B4-BE49-F238E27FC236}">
                <a16:creationId xmlns:a16="http://schemas.microsoft.com/office/drawing/2014/main" id="{7050A386-450D-B439-502F-CB40564B66AC}"/>
              </a:ext>
            </a:extLst>
          </p:cNvPr>
          <p:cNvGrpSpPr/>
          <p:nvPr/>
        </p:nvGrpSpPr>
        <p:grpSpPr>
          <a:xfrm>
            <a:off x="2882923" y="542537"/>
            <a:ext cx="811071" cy="740678"/>
            <a:chOff x="733788" y="3316095"/>
            <a:chExt cx="1301128" cy="1234162"/>
          </a:xfrm>
        </p:grpSpPr>
        <p:sp>
          <p:nvSpPr>
            <p:cNvPr id="5" name="Google Shape;607;p21">
              <a:extLst>
                <a:ext uri="{FF2B5EF4-FFF2-40B4-BE49-F238E27FC236}">
                  <a16:creationId xmlns:a16="http://schemas.microsoft.com/office/drawing/2014/main" id="{05B36A55-440C-B134-03AB-56414DBEDFBB}"/>
                </a:ext>
              </a:extLst>
            </p:cNvPr>
            <p:cNvSpPr/>
            <p:nvPr/>
          </p:nvSpPr>
          <p:spPr>
            <a:xfrm>
              <a:off x="856161" y="3702690"/>
              <a:ext cx="616735" cy="241731"/>
            </a:xfrm>
            <a:custGeom>
              <a:avLst/>
              <a:gdLst/>
              <a:ahLst/>
              <a:cxnLst/>
              <a:rect l="l" t="t" r="r" b="b"/>
              <a:pathLst>
                <a:path w="19635" h="7696" extrusionOk="0">
                  <a:moveTo>
                    <a:pt x="285" y="0"/>
                  </a:moveTo>
                  <a:cubicBezTo>
                    <a:pt x="127" y="95"/>
                    <a:pt x="0" y="254"/>
                    <a:pt x="0" y="444"/>
                  </a:cubicBezTo>
                  <a:cubicBezTo>
                    <a:pt x="6334" y="3484"/>
                    <a:pt x="12858" y="5796"/>
                    <a:pt x="19603" y="7696"/>
                  </a:cubicBezTo>
                  <a:lnTo>
                    <a:pt x="19603" y="6778"/>
                  </a:lnTo>
                  <a:cubicBezTo>
                    <a:pt x="19603" y="6746"/>
                    <a:pt x="19603" y="6714"/>
                    <a:pt x="19635" y="6714"/>
                  </a:cubicBezTo>
                  <a:cubicBezTo>
                    <a:pt x="12858" y="5986"/>
                    <a:pt x="6366" y="2756"/>
                    <a:pt x="285" y="0"/>
                  </a:cubicBezTo>
                  <a:close/>
                </a:path>
              </a:pathLst>
            </a:custGeom>
            <a:solidFill>
              <a:srgbClr val="F49432"/>
            </a:solidFill>
            <a:ln w="4750" cap="flat" cmpd="sng">
              <a:solidFill>
                <a:srgbClr val="55555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08;p21">
              <a:extLst>
                <a:ext uri="{FF2B5EF4-FFF2-40B4-BE49-F238E27FC236}">
                  <a16:creationId xmlns:a16="http://schemas.microsoft.com/office/drawing/2014/main" id="{C055BEA7-1F96-258B-2C91-C95C055CBFF4}"/>
                </a:ext>
              </a:extLst>
            </p:cNvPr>
            <p:cNvSpPr/>
            <p:nvPr/>
          </p:nvSpPr>
          <p:spPr>
            <a:xfrm>
              <a:off x="1566372" y="3828015"/>
              <a:ext cx="397933" cy="414832"/>
            </a:xfrm>
            <a:custGeom>
              <a:avLst/>
              <a:gdLst/>
              <a:ahLst/>
              <a:cxnLst/>
              <a:rect l="l" t="t" r="r" b="b"/>
              <a:pathLst>
                <a:path w="12669" h="13207" extrusionOk="0">
                  <a:moveTo>
                    <a:pt x="11813" y="1"/>
                  </a:moveTo>
                  <a:cubicBezTo>
                    <a:pt x="9280" y="1774"/>
                    <a:pt x="6651" y="3358"/>
                    <a:pt x="4023" y="5004"/>
                  </a:cubicBezTo>
                  <a:cubicBezTo>
                    <a:pt x="2693" y="6651"/>
                    <a:pt x="1331" y="8298"/>
                    <a:pt x="1" y="9976"/>
                  </a:cubicBezTo>
                  <a:lnTo>
                    <a:pt x="32" y="10008"/>
                  </a:lnTo>
                  <a:cubicBezTo>
                    <a:pt x="55" y="9986"/>
                    <a:pt x="109" y="9963"/>
                    <a:pt x="150" y="9963"/>
                  </a:cubicBezTo>
                  <a:cubicBezTo>
                    <a:pt x="167" y="9963"/>
                    <a:pt x="181" y="9967"/>
                    <a:pt x="191" y="9976"/>
                  </a:cubicBezTo>
                  <a:cubicBezTo>
                    <a:pt x="1489" y="10578"/>
                    <a:pt x="2629" y="11782"/>
                    <a:pt x="3009" y="13207"/>
                  </a:cubicBezTo>
                  <a:cubicBezTo>
                    <a:pt x="6208" y="9375"/>
                    <a:pt x="9375" y="5511"/>
                    <a:pt x="12447" y="1553"/>
                  </a:cubicBezTo>
                  <a:cubicBezTo>
                    <a:pt x="12447" y="1489"/>
                    <a:pt x="12510" y="1489"/>
                    <a:pt x="12510" y="1489"/>
                  </a:cubicBezTo>
                  <a:cubicBezTo>
                    <a:pt x="12668" y="856"/>
                    <a:pt x="12383" y="317"/>
                    <a:pt x="11813" y="1"/>
                  </a:cubicBezTo>
                  <a:close/>
                </a:path>
              </a:pathLst>
            </a:custGeom>
            <a:solidFill>
              <a:srgbClr val="FBD98C"/>
            </a:solidFill>
            <a:ln w="4750" cap="flat" cmpd="sng">
              <a:solidFill>
                <a:srgbClr val="55555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09;p21">
              <a:extLst>
                <a:ext uri="{FF2B5EF4-FFF2-40B4-BE49-F238E27FC236}">
                  <a16:creationId xmlns:a16="http://schemas.microsoft.com/office/drawing/2014/main" id="{9CAF47B2-D3A1-D2EC-DF3D-E20419B16F16}"/>
                </a:ext>
              </a:extLst>
            </p:cNvPr>
            <p:cNvSpPr/>
            <p:nvPr/>
          </p:nvSpPr>
          <p:spPr>
            <a:xfrm>
              <a:off x="1549474" y="4141362"/>
              <a:ext cx="107454" cy="136319"/>
            </a:xfrm>
            <a:custGeom>
              <a:avLst/>
              <a:gdLst/>
              <a:ahLst/>
              <a:cxnLst/>
              <a:rect l="l" t="t" r="r" b="b"/>
              <a:pathLst>
                <a:path w="3421" h="4340" extrusionOk="0">
                  <a:moveTo>
                    <a:pt x="539" y="0"/>
                  </a:moveTo>
                  <a:cubicBezTo>
                    <a:pt x="380" y="190"/>
                    <a:pt x="159" y="444"/>
                    <a:pt x="0" y="634"/>
                  </a:cubicBezTo>
                  <a:cubicBezTo>
                    <a:pt x="32" y="618"/>
                    <a:pt x="56" y="610"/>
                    <a:pt x="80" y="610"/>
                  </a:cubicBezTo>
                  <a:cubicBezTo>
                    <a:pt x="103" y="610"/>
                    <a:pt x="127" y="618"/>
                    <a:pt x="159" y="634"/>
                  </a:cubicBezTo>
                  <a:cubicBezTo>
                    <a:pt x="1520" y="1331"/>
                    <a:pt x="2534" y="2819"/>
                    <a:pt x="2661" y="4339"/>
                  </a:cubicBezTo>
                  <a:cubicBezTo>
                    <a:pt x="2914" y="4022"/>
                    <a:pt x="3167" y="3706"/>
                    <a:pt x="3421" y="3452"/>
                  </a:cubicBezTo>
                  <a:cubicBezTo>
                    <a:pt x="2819" y="2059"/>
                    <a:pt x="1996" y="982"/>
                    <a:pt x="602" y="285"/>
                  </a:cubicBezTo>
                  <a:cubicBezTo>
                    <a:pt x="475" y="222"/>
                    <a:pt x="507" y="127"/>
                    <a:pt x="570" y="64"/>
                  </a:cubicBezTo>
                  <a:lnTo>
                    <a:pt x="539" y="0"/>
                  </a:lnTo>
                  <a:close/>
                </a:path>
              </a:pathLst>
            </a:custGeom>
            <a:solidFill>
              <a:srgbClr val="FBD98C"/>
            </a:solidFill>
            <a:ln w="4750" cap="flat" cmpd="sng">
              <a:solidFill>
                <a:srgbClr val="55555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10;p21">
              <a:extLst>
                <a:ext uri="{FF2B5EF4-FFF2-40B4-BE49-F238E27FC236}">
                  <a16:creationId xmlns:a16="http://schemas.microsoft.com/office/drawing/2014/main" id="{F4A1C6D2-315A-7B1A-2ACB-1E6C7E9B8CA0}"/>
                </a:ext>
              </a:extLst>
            </p:cNvPr>
            <p:cNvSpPr/>
            <p:nvPr/>
          </p:nvSpPr>
          <p:spPr>
            <a:xfrm>
              <a:off x="1448993" y="4163254"/>
              <a:ext cx="180074" cy="245720"/>
            </a:xfrm>
            <a:custGeom>
              <a:avLst/>
              <a:gdLst/>
              <a:ahLst/>
              <a:cxnLst/>
              <a:rect l="l" t="t" r="r" b="b"/>
              <a:pathLst>
                <a:path w="5733" h="7823" extrusionOk="0">
                  <a:moveTo>
                    <a:pt x="3168" y="0"/>
                  </a:moveTo>
                  <a:lnTo>
                    <a:pt x="3168" y="0"/>
                  </a:lnTo>
                  <a:cubicBezTo>
                    <a:pt x="2091" y="1330"/>
                    <a:pt x="1046" y="2629"/>
                    <a:pt x="1" y="3927"/>
                  </a:cubicBezTo>
                  <a:lnTo>
                    <a:pt x="96" y="3927"/>
                  </a:lnTo>
                  <a:cubicBezTo>
                    <a:pt x="1394" y="4814"/>
                    <a:pt x="2218" y="6239"/>
                    <a:pt x="2376" y="7822"/>
                  </a:cubicBezTo>
                  <a:cubicBezTo>
                    <a:pt x="3484" y="6461"/>
                    <a:pt x="4624" y="5131"/>
                    <a:pt x="5733" y="3769"/>
                  </a:cubicBezTo>
                  <a:cubicBezTo>
                    <a:pt x="5353" y="2217"/>
                    <a:pt x="4561" y="1077"/>
                    <a:pt x="3199" y="158"/>
                  </a:cubicBezTo>
                  <a:cubicBezTo>
                    <a:pt x="3136" y="127"/>
                    <a:pt x="3136" y="63"/>
                    <a:pt x="3168" y="0"/>
                  </a:cubicBezTo>
                  <a:close/>
                </a:path>
              </a:pathLst>
            </a:custGeom>
            <a:solidFill>
              <a:srgbClr val="FBD98C"/>
            </a:solidFill>
            <a:ln w="4750" cap="flat" cmpd="sng">
              <a:solidFill>
                <a:srgbClr val="55555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11;p21">
              <a:extLst>
                <a:ext uri="{FF2B5EF4-FFF2-40B4-BE49-F238E27FC236}">
                  <a16:creationId xmlns:a16="http://schemas.microsoft.com/office/drawing/2014/main" id="{0C64F3DA-7B24-0F1B-364C-C7A82F0E297C}"/>
                </a:ext>
              </a:extLst>
            </p:cNvPr>
            <p:cNvSpPr/>
            <p:nvPr/>
          </p:nvSpPr>
          <p:spPr>
            <a:xfrm>
              <a:off x="1429111" y="4291564"/>
              <a:ext cx="90555" cy="147250"/>
            </a:xfrm>
            <a:custGeom>
              <a:avLst/>
              <a:gdLst/>
              <a:ahLst/>
              <a:cxnLst/>
              <a:rect l="l" t="t" r="r" b="b"/>
              <a:pathLst>
                <a:path w="2883" h="4688" extrusionOk="0">
                  <a:moveTo>
                    <a:pt x="507" y="0"/>
                  </a:moveTo>
                  <a:cubicBezTo>
                    <a:pt x="349" y="254"/>
                    <a:pt x="159" y="444"/>
                    <a:pt x="0" y="665"/>
                  </a:cubicBezTo>
                  <a:cubicBezTo>
                    <a:pt x="1362" y="1552"/>
                    <a:pt x="2217" y="3104"/>
                    <a:pt x="2249" y="4687"/>
                  </a:cubicBezTo>
                  <a:cubicBezTo>
                    <a:pt x="2471" y="4434"/>
                    <a:pt x="2661" y="4149"/>
                    <a:pt x="2882" y="3927"/>
                  </a:cubicBezTo>
                  <a:cubicBezTo>
                    <a:pt x="2661" y="2344"/>
                    <a:pt x="1869" y="1077"/>
                    <a:pt x="602" y="95"/>
                  </a:cubicBezTo>
                  <a:cubicBezTo>
                    <a:pt x="507" y="32"/>
                    <a:pt x="507" y="0"/>
                    <a:pt x="507" y="0"/>
                  </a:cubicBezTo>
                  <a:close/>
                </a:path>
              </a:pathLst>
            </a:custGeom>
            <a:solidFill>
              <a:srgbClr val="FBD98C"/>
            </a:solidFill>
            <a:ln w="4750" cap="flat" cmpd="sng">
              <a:solidFill>
                <a:srgbClr val="55555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12;p21">
              <a:extLst>
                <a:ext uri="{FF2B5EF4-FFF2-40B4-BE49-F238E27FC236}">
                  <a16:creationId xmlns:a16="http://schemas.microsoft.com/office/drawing/2014/main" id="{499401E5-AF64-FB26-AE41-6C9E16C5671D}"/>
                </a:ext>
              </a:extLst>
            </p:cNvPr>
            <p:cNvSpPr/>
            <p:nvPr/>
          </p:nvSpPr>
          <p:spPr>
            <a:xfrm>
              <a:off x="1384351" y="4318420"/>
              <a:ext cx="109432" cy="219870"/>
            </a:xfrm>
            <a:custGeom>
              <a:avLst/>
              <a:gdLst/>
              <a:ahLst/>
              <a:cxnLst/>
              <a:rect l="l" t="t" r="r" b="b"/>
              <a:pathLst>
                <a:path w="3484" h="7000" extrusionOk="0">
                  <a:moveTo>
                    <a:pt x="1235" y="0"/>
                  </a:moveTo>
                  <a:cubicBezTo>
                    <a:pt x="919" y="444"/>
                    <a:pt x="507" y="919"/>
                    <a:pt x="159" y="1457"/>
                  </a:cubicBezTo>
                  <a:cubicBezTo>
                    <a:pt x="159" y="1521"/>
                    <a:pt x="64" y="1552"/>
                    <a:pt x="0" y="1552"/>
                  </a:cubicBezTo>
                  <a:cubicBezTo>
                    <a:pt x="982" y="3041"/>
                    <a:pt x="1900" y="5289"/>
                    <a:pt x="1045" y="6999"/>
                  </a:cubicBezTo>
                  <a:cubicBezTo>
                    <a:pt x="1869" y="5986"/>
                    <a:pt x="2661" y="5004"/>
                    <a:pt x="3484" y="4022"/>
                  </a:cubicBezTo>
                  <a:cubicBezTo>
                    <a:pt x="3262" y="2344"/>
                    <a:pt x="2534" y="1046"/>
                    <a:pt x="1235" y="0"/>
                  </a:cubicBezTo>
                  <a:close/>
                </a:path>
              </a:pathLst>
            </a:custGeom>
            <a:solidFill>
              <a:srgbClr val="FBD98C"/>
            </a:solidFill>
            <a:ln w="4750" cap="flat" cmpd="sng">
              <a:solidFill>
                <a:srgbClr val="55555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13;p21">
              <a:extLst>
                <a:ext uri="{FF2B5EF4-FFF2-40B4-BE49-F238E27FC236}">
                  <a16:creationId xmlns:a16="http://schemas.microsoft.com/office/drawing/2014/main" id="{D8F03582-4839-D981-E938-14D4A4C27900}"/>
                </a:ext>
              </a:extLst>
            </p:cNvPr>
            <p:cNvSpPr/>
            <p:nvPr/>
          </p:nvSpPr>
          <p:spPr>
            <a:xfrm>
              <a:off x="741766" y="4205030"/>
              <a:ext cx="695323" cy="339228"/>
            </a:xfrm>
            <a:custGeom>
              <a:avLst/>
              <a:gdLst/>
              <a:ahLst/>
              <a:cxnLst/>
              <a:rect l="l" t="t" r="r" b="b"/>
              <a:pathLst>
                <a:path w="22137" h="10800" extrusionOk="0">
                  <a:moveTo>
                    <a:pt x="127" y="0"/>
                  </a:moveTo>
                  <a:cubicBezTo>
                    <a:pt x="32" y="190"/>
                    <a:pt x="0" y="475"/>
                    <a:pt x="63" y="665"/>
                  </a:cubicBezTo>
                  <a:lnTo>
                    <a:pt x="63" y="792"/>
                  </a:lnTo>
                  <a:lnTo>
                    <a:pt x="127" y="792"/>
                  </a:lnTo>
                  <a:cubicBezTo>
                    <a:pt x="6239" y="2565"/>
                    <a:pt x="12478" y="3991"/>
                    <a:pt x="18590" y="5701"/>
                  </a:cubicBezTo>
                  <a:cubicBezTo>
                    <a:pt x="18590" y="5701"/>
                    <a:pt x="18590" y="5637"/>
                    <a:pt x="18653" y="5637"/>
                  </a:cubicBezTo>
                  <a:cubicBezTo>
                    <a:pt x="18685" y="5621"/>
                    <a:pt x="18709" y="5614"/>
                    <a:pt x="18736" y="5614"/>
                  </a:cubicBezTo>
                  <a:cubicBezTo>
                    <a:pt x="18764" y="5614"/>
                    <a:pt x="18796" y="5621"/>
                    <a:pt x="18843" y="5637"/>
                  </a:cubicBezTo>
                  <a:lnTo>
                    <a:pt x="19002" y="5637"/>
                  </a:lnTo>
                  <a:cubicBezTo>
                    <a:pt x="19033" y="5637"/>
                    <a:pt x="19065" y="5701"/>
                    <a:pt x="19033" y="5732"/>
                  </a:cubicBezTo>
                  <a:cubicBezTo>
                    <a:pt x="19192" y="5764"/>
                    <a:pt x="19350" y="5764"/>
                    <a:pt x="19508" y="5796"/>
                  </a:cubicBezTo>
                  <a:cubicBezTo>
                    <a:pt x="19508" y="5716"/>
                    <a:pt x="19583" y="5649"/>
                    <a:pt x="19662" y="5649"/>
                  </a:cubicBezTo>
                  <a:cubicBezTo>
                    <a:pt x="19709" y="5649"/>
                    <a:pt x="19758" y="5673"/>
                    <a:pt x="19793" y="5732"/>
                  </a:cubicBezTo>
                  <a:cubicBezTo>
                    <a:pt x="20490" y="6904"/>
                    <a:pt x="20490" y="8488"/>
                    <a:pt x="19857" y="9723"/>
                  </a:cubicBezTo>
                  <a:cubicBezTo>
                    <a:pt x="19845" y="9758"/>
                    <a:pt x="19816" y="9771"/>
                    <a:pt x="19784" y="9771"/>
                  </a:cubicBezTo>
                  <a:cubicBezTo>
                    <a:pt x="19730" y="9771"/>
                    <a:pt x="19667" y="9731"/>
                    <a:pt x="19667" y="9691"/>
                  </a:cubicBezTo>
                  <a:cubicBezTo>
                    <a:pt x="19635" y="9723"/>
                    <a:pt x="19603" y="9723"/>
                    <a:pt x="19540" y="9723"/>
                  </a:cubicBezTo>
                  <a:cubicBezTo>
                    <a:pt x="13111" y="8076"/>
                    <a:pt x="6651" y="6334"/>
                    <a:pt x="158" y="4814"/>
                  </a:cubicBezTo>
                  <a:lnTo>
                    <a:pt x="158" y="4846"/>
                  </a:lnTo>
                  <a:lnTo>
                    <a:pt x="285" y="5226"/>
                  </a:lnTo>
                  <a:cubicBezTo>
                    <a:pt x="3705" y="6176"/>
                    <a:pt x="7126" y="7189"/>
                    <a:pt x="10514" y="8107"/>
                  </a:cubicBezTo>
                  <a:cubicBezTo>
                    <a:pt x="13966" y="9026"/>
                    <a:pt x="17450" y="9754"/>
                    <a:pt x="20870" y="10768"/>
                  </a:cubicBezTo>
                  <a:cubicBezTo>
                    <a:pt x="20902" y="10768"/>
                    <a:pt x="20902" y="10799"/>
                    <a:pt x="20933" y="10799"/>
                  </a:cubicBezTo>
                  <a:lnTo>
                    <a:pt x="20933" y="10768"/>
                  </a:lnTo>
                  <a:cubicBezTo>
                    <a:pt x="22137" y="8773"/>
                    <a:pt x="20648" y="7126"/>
                    <a:pt x="20237" y="5162"/>
                  </a:cubicBezTo>
                  <a:cubicBezTo>
                    <a:pt x="16816" y="4592"/>
                    <a:pt x="13428" y="3801"/>
                    <a:pt x="10103" y="2914"/>
                  </a:cubicBezTo>
                  <a:cubicBezTo>
                    <a:pt x="6809" y="1995"/>
                    <a:pt x="3357" y="1172"/>
                    <a:pt x="127" y="0"/>
                  </a:cubicBezTo>
                  <a:close/>
                </a:path>
              </a:pathLst>
            </a:custGeom>
            <a:solidFill>
              <a:srgbClr val="FBD98C"/>
            </a:solidFill>
            <a:ln w="4750" cap="flat" cmpd="sng">
              <a:solidFill>
                <a:srgbClr val="55555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14;p21">
              <a:extLst>
                <a:ext uri="{FF2B5EF4-FFF2-40B4-BE49-F238E27FC236}">
                  <a16:creationId xmlns:a16="http://schemas.microsoft.com/office/drawing/2014/main" id="{DA221C51-D61F-78F8-2F6F-A913B743EA79}"/>
                </a:ext>
              </a:extLst>
            </p:cNvPr>
            <p:cNvSpPr/>
            <p:nvPr/>
          </p:nvSpPr>
          <p:spPr>
            <a:xfrm>
              <a:off x="743745" y="3997127"/>
              <a:ext cx="925119" cy="358137"/>
            </a:xfrm>
            <a:custGeom>
              <a:avLst/>
              <a:gdLst/>
              <a:ahLst/>
              <a:cxnLst/>
              <a:rect l="l" t="t" r="r" b="b"/>
              <a:pathLst>
                <a:path w="29453" h="11402" extrusionOk="0">
                  <a:moveTo>
                    <a:pt x="21269" y="7964"/>
                  </a:moveTo>
                  <a:cubicBezTo>
                    <a:pt x="21334" y="7964"/>
                    <a:pt x="21371" y="8056"/>
                    <a:pt x="21345" y="8108"/>
                  </a:cubicBezTo>
                  <a:cubicBezTo>
                    <a:pt x="20902" y="8709"/>
                    <a:pt x="20395" y="9343"/>
                    <a:pt x="19857" y="9849"/>
                  </a:cubicBezTo>
                  <a:cubicBezTo>
                    <a:pt x="19828" y="9861"/>
                    <a:pt x="19799" y="9866"/>
                    <a:pt x="19771" y="9866"/>
                  </a:cubicBezTo>
                  <a:cubicBezTo>
                    <a:pt x="19649" y="9866"/>
                    <a:pt x="19558" y="9763"/>
                    <a:pt x="19635" y="9659"/>
                  </a:cubicBezTo>
                  <a:cubicBezTo>
                    <a:pt x="20174" y="9089"/>
                    <a:pt x="20712" y="8551"/>
                    <a:pt x="21219" y="7981"/>
                  </a:cubicBezTo>
                  <a:cubicBezTo>
                    <a:pt x="21237" y="7969"/>
                    <a:pt x="21254" y="7964"/>
                    <a:pt x="21269" y="7964"/>
                  </a:cubicBezTo>
                  <a:close/>
                  <a:moveTo>
                    <a:pt x="29453" y="0"/>
                  </a:moveTo>
                  <a:lnTo>
                    <a:pt x="29453" y="0"/>
                  </a:lnTo>
                  <a:cubicBezTo>
                    <a:pt x="29421" y="32"/>
                    <a:pt x="29389" y="32"/>
                    <a:pt x="29358" y="64"/>
                  </a:cubicBezTo>
                  <a:cubicBezTo>
                    <a:pt x="25652" y="2407"/>
                    <a:pt x="21915" y="4656"/>
                    <a:pt x="18147" y="6873"/>
                  </a:cubicBezTo>
                  <a:cubicBezTo>
                    <a:pt x="18110" y="6900"/>
                    <a:pt x="18073" y="6912"/>
                    <a:pt x="18038" y="6912"/>
                  </a:cubicBezTo>
                  <a:cubicBezTo>
                    <a:pt x="17954" y="6912"/>
                    <a:pt x="17884" y="6845"/>
                    <a:pt x="17862" y="6778"/>
                  </a:cubicBezTo>
                  <a:cubicBezTo>
                    <a:pt x="17590" y="6934"/>
                    <a:pt x="17304" y="6995"/>
                    <a:pt x="17012" y="6995"/>
                  </a:cubicBezTo>
                  <a:cubicBezTo>
                    <a:pt x="16418" y="6995"/>
                    <a:pt x="15796" y="6747"/>
                    <a:pt x="15202" y="6556"/>
                  </a:cubicBezTo>
                  <a:cubicBezTo>
                    <a:pt x="13681" y="6081"/>
                    <a:pt x="12098" y="5511"/>
                    <a:pt x="10578" y="4877"/>
                  </a:cubicBezTo>
                  <a:cubicBezTo>
                    <a:pt x="8393" y="3959"/>
                    <a:pt x="6334" y="2977"/>
                    <a:pt x="4244" y="1932"/>
                  </a:cubicBezTo>
                  <a:cubicBezTo>
                    <a:pt x="2851" y="3357"/>
                    <a:pt x="1394" y="4719"/>
                    <a:pt x="0" y="6144"/>
                  </a:cubicBezTo>
                  <a:cubicBezTo>
                    <a:pt x="3421" y="6999"/>
                    <a:pt x="6746" y="8139"/>
                    <a:pt x="10135" y="9026"/>
                  </a:cubicBezTo>
                  <a:cubicBezTo>
                    <a:pt x="13460" y="9881"/>
                    <a:pt x="16848" y="10610"/>
                    <a:pt x="20174" y="11401"/>
                  </a:cubicBezTo>
                  <a:cubicBezTo>
                    <a:pt x="23119" y="7474"/>
                    <a:pt x="26127" y="3547"/>
                    <a:pt x="29453" y="0"/>
                  </a:cubicBezTo>
                  <a:close/>
                </a:path>
              </a:pathLst>
            </a:custGeom>
            <a:solidFill>
              <a:srgbClr val="FBD98C"/>
            </a:solidFill>
            <a:ln w="4750" cap="flat" cmpd="sng">
              <a:solidFill>
                <a:srgbClr val="55555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15;p21">
              <a:extLst>
                <a:ext uri="{FF2B5EF4-FFF2-40B4-BE49-F238E27FC236}">
                  <a16:creationId xmlns:a16="http://schemas.microsoft.com/office/drawing/2014/main" id="{772E5ECD-F02E-CA16-3B86-9A585658FF29}"/>
                </a:ext>
              </a:extLst>
            </p:cNvPr>
            <p:cNvSpPr/>
            <p:nvPr/>
          </p:nvSpPr>
          <p:spPr>
            <a:xfrm>
              <a:off x="733788" y="3316095"/>
              <a:ext cx="1301128" cy="1234162"/>
            </a:xfrm>
            <a:custGeom>
              <a:avLst/>
              <a:gdLst/>
              <a:ahLst/>
              <a:cxnLst/>
              <a:rect l="l" t="t" r="r" b="b"/>
              <a:pathLst>
                <a:path w="41424" h="39292" extrusionOk="0">
                  <a:moveTo>
                    <a:pt x="37117" y="7463"/>
                  </a:moveTo>
                  <a:lnTo>
                    <a:pt x="37117" y="7463"/>
                  </a:lnTo>
                  <a:cubicBezTo>
                    <a:pt x="37339" y="7495"/>
                    <a:pt x="37624" y="7526"/>
                    <a:pt x="37845" y="7621"/>
                  </a:cubicBezTo>
                  <a:cubicBezTo>
                    <a:pt x="38225" y="7685"/>
                    <a:pt x="38542" y="7906"/>
                    <a:pt x="38890" y="7938"/>
                  </a:cubicBezTo>
                  <a:lnTo>
                    <a:pt x="38890" y="7970"/>
                  </a:lnTo>
                  <a:lnTo>
                    <a:pt x="38890" y="8001"/>
                  </a:lnTo>
                  <a:cubicBezTo>
                    <a:pt x="38384" y="8382"/>
                    <a:pt x="37909" y="8730"/>
                    <a:pt x="37434" y="9142"/>
                  </a:cubicBezTo>
                  <a:cubicBezTo>
                    <a:pt x="37434" y="8572"/>
                    <a:pt x="37307" y="8065"/>
                    <a:pt x="37149" y="7590"/>
                  </a:cubicBezTo>
                  <a:cubicBezTo>
                    <a:pt x="37149" y="7526"/>
                    <a:pt x="37117" y="7495"/>
                    <a:pt x="37117" y="7463"/>
                  </a:cubicBezTo>
                  <a:close/>
                  <a:moveTo>
                    <a:pt x="18622" y="433"/>
                  </a:moveTo>
                  <a:cubicBezTo>
                    <a:pt x="22422" y="1636"/>
                    <a:pt x="26318" y="2523"/>
                    <a:pt x="30086" y="3948"/>
                  </a:cubicBezTo>
                  <a:cubicBezTo>
                    <a:pt x="31733" y="4550"/>
                    <a:pt x="33823" y="5056"/>
                    <a:pt x="35280" y="6133"/>
                  </a:cubicBezTo>
                  <a:cubicBezTo>
                    <a:pt x="31321" y="8096"/>
                    <a:pt x="27489" y="10503"/>
                    <a:pt x="23848" y="13037"/>
                  </a:cubicBezTo>
                  <a:cubicBezTo>
                    <a:pt x="17704" y="11580"/>
                    <a:pt x="11845" y="8920"/>
                    <a:pt x="5986" y="6766"/>
                  </a:cubicBezTo>
                  <a:cubicBezTo>
                    <a:pt x="7823" y="5975"/>
                    <a:pt x="9565" y="4930"/>
                    <a:pt x="11338" y="4075"/>
                  </a:cubicBezTo>
                  <a:cubicBezTo>
                    <a:pt x="13745" y="2871"/>
                    <a:pt x="16184" y="1636"/>
                    <a:pt x="18622" y="433"/>
                  </a:cubicBezTo>
                  <a:close/>
                  <a:moveTo>
                    <a:pt x="5543" y="6893"/>
                  </a:moveTo>
                  <a:cubicBezTo>
                    <a:pt x="5606" y="6956"/>
                    <a:pt x="5606" y="6988"/>
                    <a:pt x="5638" y="6988"/>
                  </a:cubicBezTo>
                  <a:cubicBezTo>
                    <a:pt x="8646" y="8128"/>
                    <a:pt x="11687" y="9237"/>
                    <a:pt x="14727" y="10377"/>
                  </a:cubicBezTo>
                  <a:cubicBezTo>
                    <a:pt x="17672" y="11453"/>
                    <a:pt x="20649" y="12752"/>
                    <a:pt x="23753" y="13227"/>
                  </a:cubicBezTo>
                  <a:lnTo>
                    <a:pt x="23816" y="13227"/>
                  </a:lnTo>
                  <a:cubicBezTo>
                    <a:pt x="23839" y="13273"/>
                    <a:pt x="23862" y="13303"/>
                    <a:pt x="23910" y="13303"/>
                  </a:cubicBezTo>
                  <a:cubicBezTo>
                    <a:pt x="23928" y="13303"/>
                    <a:pt x="23949" y="13299"/>
                    <a:pt x="23974" y="13290"/>
                  </a:cubicBezTo>
                  <a:lnTo>
                    <a:pt x="23974" y="13290"/>
                  </a:lnTo>
                  <a:cubicBezTo>
                    <a:pt x="23911" y="13512"/>
                    <a:pt x="23911" y="13765"/>
                    <a:pt x="23879" y="13987"/>
                  </a:cubicBezTo>
                  <a:cubicBezTo>
                    <a:pt x="23879" y="14050"/>
                    <a:pt x="23848" y="14050"/>
                    <a:pt x="23848" y="14050"/>
                  </a:cubicBezTo>
                  <a:cubicBezTo>
                    <a:pt x="23816" y="14082"/>
                    <a:pt x="23753" y="14082"/>
                    <a:pt x="23753" y="14114"/>
                  </a:cubicBezTo>
                  <a:cubicBezTo>
                    <a:pt x="20839" y="12847"/>
                    <a:pt x="17735" y="11833"/>
                    <a:pt x="14695" y="10757"/>
                  </a:cubicBezTo>
                  <a:cubicBezTo>
                    <a:pt x="11370" y="9585"/>
                    <a:pt x="8076" y="8255"/>
                    <a:pt x="4719" y="7210"/>
                  </a:cubicBezTo>
                  <a:cubicBezTo>
                    <a:pt x="5004" y="7146"/>
                    <a:pt x="5289" y="7020"/>
                    <a:pt x="5543" y="6893"/>
                  </a:cubicBezTo>
                  <a:close/>
                  <a:moveTo>
                    <a:pt x="39017" y="8160"/>
                  </a:moveTo>
                  <a:cubicBezTo>
                    <a:pt x="40379" y="10060"/>
                    <a:pt x="40917" y="12023"/>
                    <a:pt x="40442" y="14335"/>
                  </a:cubicBezTo>
                  <a:lnTo>
                    <a:pt x="40442" y="14430"/>
                  </a:lnTo>
                  <a:cubicBezTo>
                    <a:pt x="39809" y="14779"/>
                    <a:pt x="39175" y="15127"/>
                    <a:pt x="38574" y="15539"/>
                  </a:cubicBezTo>
                  <a:cubicBezTo>
                    <a:pt x="39334" y="13544"/>
                    <a:pt x="39714" y="10630"/>
                    <a:pt x="37497" y="9395"/>
                  </a:cubicBezTo>
                  <a:cubicBezTo>
                    <a:pt x="38004" y="9015"/>
                    <a:pt x="38542" y="8603"/>
                    <a:pt x="39017" y="8160"/>
                  </a:cubicBezTo>
                  <a:close/>
                  <a:moveTo>
                    <a:pt x="37402" y="9712"/>
                  </a:moveTo>
                  <a:cubicBezTo>
                    <a:pt x="39492" y="11042"/>
                    <a:pt x="38859" y="13512"/>
                    <a:pt x="38447" y="15539"/>
                  </a:cubicBezTo>
                  <a:cubicBezTo>
                    <a:pt x="38447" y="15570"/>
                    <a:pt x="38447" y="15634"/>
                    <a:pt x="38479" y="15634"/>
                  </a:cubicBezTo>
                  <a:cubicBezTo>
                    <a:pt x="38289" y="15729"/>
                    <a:pt x="38130" y="15855"/>
                    <a:pt x="37940" y="15982"/>
                  </a:cubicBezTo>
                  <a:cubicBezTo>
                    <a:pt x="38542" y="14399"/>
                    <a:pt x="38289" y="12530"/>
                    <a:pt x="37244" y="11137"/>
                  </a:cubicBezTo>
                  <a:cubicBezTo>
                    <a:pt x="37212" y="11137"/>
                    <a:pt x="37180" y="11105"/>
                    <a:pt x="37149" y="11105"/>
                  </a:cubicBezTo>
                  <a:cubicBezTo>
                    <a:pt x="37307" y="10662"/>
                    <a:pt x="37370" y="10187"/>
                    <a:pt x="37402" y="9712"/>
                  </a:cubicBezTo>
                  <a:close/>
                  <a:moveTo>
                    <a:pt x="35470" y="7431"/>
                  </a:moveTo>
                  <a:cubicBezTo>
                    <a:pt x="35565" y="7970"/>
                    <a:pt x="35628" y="8508"/>
                    <a:pt x="35660" y="9015"/>
                  </a:cubicBezTo>
                  <a:cubicBezTo>
                    <a:pt x="35755" y="9933"/>
                    <a:pt x="35755" y="10820"/>
                    <a:pt x="35755" y="11770"/>
                  </a:cubicBezTo>
                  <a:cubicBezTo>
                    <a:pt x="35755" y="11833"/>
                    <a:pt x="35787" y="11865"/>
                    <a:pt x="35818" y="11897"/>
                  </a:cubicBezTo>
                  <a:cubicBezTo>
                    <a:pt x="31923" y="14145"/>
                    <a:pt x="28123" y="16584"/>
                    <a:pt x="24228" y="18801"/>
                  </a:cubicBezTo>
                  <a:cubicBezTo>
                    <a:pt x="24354" y="18262"/>
                    <a:pt x="24449" y="17756"/>
                    <a:pt x="24481" y="17249"/>
                  </a:cubicBezTo>
                  <a:lnTo>
                    <a:pt x="24544" y="17249"/>
                  </a:lnTo>
                  <a:cubicBezTo>
                    <a:pt x="24544" y="17249"/>
                    <a:pt x="24608" y="17217"/>
                    <a:pt x="24544" y="17217"/>
                  </a:cubicBezTo>
                  <a:cubicBezTo>
                    <a:pt x="24513" y="17154"/>
                    <a:pt x="24513" y="17154"/>
                    <a:pt x="24481" y="17154"/>
                  </a:cubicBezTo>
                  <a:cubicBezTo>
                    <a:pt x="24513" y="16742"/>
                    <a:pt x="24513" y="16330"/>
                    <a:pt x="24481" y="15887"/>
                  </a:cubicBezTo>
                  <a:cubicBezTo>
                    <a:pt x="24449" y="15412"/>
                    <a:pt x="24386" y="14937"/>
                    <a:pt x="24323" y="14462"/>
                  </a:cubicBezTo>
                  <a:cubicBezTo>
                    <a:pt x="24323" y="14385"/>
                    <a:pt x="24288" y="14343"/>
                    <a:pt x="24253" y="14343"/>
                  </a:cubicBezTo>
                  <a:cubicBezTo>
                    <a:pt x="24231" y="14343"/>
                    <a:pt x="24208" y="14361"/>
                    <a:pt x="24196" y="14399"/>
                  </a:cubicBezTo>
                  <a:lnTo>
                    <a:pt x="24196" y="14367"/>
                  </a:lnTo>
                  <a:cubicBezTo>
                    <a:pt x="24671" y="14114"/>
                    <a:pt x="25178" y="13892"/>
                    <a:pt x="25684" y="13607"/>
                  </a:cubicBezTo>
                  <a:cubicBezTo>
                    <a:pt x="29105" y="11865"/>
                    <a:pt x="32493" y="9775"/>
                    <a:pt x="35470" y="7431"/>
                  </a:cubicBezTo>
                  <a:close/>
                  <a:moveTo>
                    <a:pt x="4814" y="7716"/>
                  </a:moveTo>
                  <a:cubicBezTo>
                    <a:pt x="7886" y="8920"/>
                    <a:pt x="11085" y="9965"/>
                    <a:pt x="14220" y="11073"/>
                  </a:cubicBezTo>
                  <a:cubicBezTo>
                    <a:pt x="17419" y="12213"/>
                    <a:pt x="20649" y="13480"/>
                    <a:pt x="23911" y="14399"/>
                  </a:cubicBezTo>
                  <a:cubicBezTo>
                    <a:pt x="23879" y="14430"/>
                    <a:pt x="23879" y="14494"/>
                    <a:pt x="23879" y="14557"/>
                  </a:cubicBezTo>
                  <a:cubicBezTo>
                    <a:pt x="24006" y="15380"/>
                    <a:pt x="24038" y="16204"/>
                    <a:pt x="24006" y="17059"/>
                  </a:cubicBezTo>
                  <a:cubicBezTo>
                    <a:pt x="19477" y="15665"/>
                    <a:pt x="15012" y="14304"/>
                    <a:pt x="10673" y="12372"/>
                  </a:cubicBezTo>
                  <a:cubicBezTo>
                    <a:pt x="10665" y="12369"/>
                    <a:pt x="10656" y="12368"/>
                    <a:pt x="10647" y="12368"/>
                  </a:cubicBezTo>
                  <a:cubicBezTo>
                    <a:pt x="10557" y="12368"/>
                    <a:pt x="10463" y="12501"/>
                    <a:pt x="10578" y="12530"/>
                  </a:cubicBezTo>
                  <a:cubicBezTo>
                    <a:pt x="13555" y="13829"/>
                    <a:pt x="16595" y="15064"/>
                    <a:pt x="19731" y="16014"/>
                  </a:cubicBezTo>
                  <a:cubicBezTo>
                    <a:pt x="21156" y="16457"/>
                    <a:pt x="22581" y="16805"/>
                    <a:pt x="24038" y="17122"/>
                  </a:cubicBezTo>
                  <a:cubicBezTo>
                    <a:pt x="24038" y="17692"/>
                    <a:pt x="23974" y="18262"/>
                    <a:pt x="23879" y="18832"/>
                  </a:cubicBezTo>
                  <a:cubicBezTo>
                    <a:pt x="23879" y="18769"/>
                    <a:pt x="23848" y="18769"/>
                    <a:pt x="23848" y="18769"/>
                  </a:cubicBezTo>
                  <a:cubicBezTo>
                    <a:pt x="20522" y="18072"/>
                    <a:pt x="17324" y="17280"/>
                    <a:pt x="14093" y="16077"/>
                  </a:cubicBezTo>
                  <a:cubicBezTo>
                    <a:pt x="11465" y="15095"/>
                    <a:pt x="8836" y="13955"/>
                    <a:pt x="6271" y="12752"/>
                  </a:cubicBezTo>
                  <a:cubicBezTo>
                    <a:pt x="5669" y="12498"/>
                    <a:pt x="5131" y="12245"/>
                    <a:pt x="4498" y="11928"/>
                  </a:cubicBezTo>
                  <a:cubicBezTo>
                    <a:pt x="5448" y="10757"/>
                    <a:pt x="5479" y="9047"/>
                    <a:pt x="4814" y="7716"/>
                  </a:cubicBezTo>
                  <a:close/>
                  <a:moveTo>
                    <a:pt x="37054" y="11422"/>
                  </a:moveTo>
                  <a:cubicBezTo>
                    <a:pt x="37972" y="12878"/>
                    <a:pt x="38225" y="14462"/>
                    <a:pt x="37687" y="16140"/>
                  </a:cubicBezTo>
                  <a:cubicBezTo>
                    <a:pt x="36483" y="16900"/>
                    <a:pt x="35280" y="17724"/>
                    <a:pt x="34045" y="18516"/>
                  </a:cubicBezTo>
                  <a:lnTo>
                    <a:pt x="33348" y="18991"/>
                  </a:lnTo>
                  <a:cubicBezTo>
                    <a:pt x="33570" y="17724"/>
                    <a:pt x="33190" y="16457"/>
                    <a:pt x="32272" y="15507"/>
                  </a:cubicBezTo>
                  <a:cubicBezTo>
                    <a:pt x="32588" y="15254"/>
                    <a:pt x="32905" y="15064"/>
                    <a:pt x="33190" y="14905"/>
                  </a:cubicBezTo>
                  <a:cubicBezTo>
                    <a:pt x="33728" y="16014"/>
                    <a:pt x="33982" y="17090"/>
                    <a:pt x="33823" y="18357"/>
                  </a:cubicBezTo>
                  <a:cubicBezTo>
                    <a:pt x="33823" y="18402"/>
                    <a:pt x="33855" y="18447"/>
                    <a:pt x="33896" y="18447"/>
                  </a:cubicBezTo>
                  <a:cubicBezTo>
                    <a:pt x="33913" y="18447"/>
                    <a:pt x="33931" y="18439"/>
                    <a:pt x="33950" y="18421"/>
                  </a:cubicBezTo>
                  <a:cubicBezTo>
                    <a:pt x="33982" y="18421"/>
                    <a:pt x="33982" y="18421"/>
                    <a:pt x="33982" y="18389"/>
                  </a:cubicBezTo>
                  <a:cubicBezTo>
                    <a:pt x="34330" y="17154"/>
                    <a:pt x="34172" y="15792"/>
                    <a:pt x="33412" y="14747"/>
                  </a:cubicBezTo>
                  <a:cubicBezTo>
                    <a:pt x="34362" y="14114"/>
                    <a:pt x="35375" y="13480"/>
                    <a:pt x="36325" y="12847"/>
                  </a:cubicBezTo>
                  <a:cubicBezTo>
                    <a:pt x="36388" y="12847"/>
                    <a:pt x="36483" y="12847"/>
                    <a:pt x="36515" y="12783"/>
                  </a:cubicBezTo>
                  <a:cubicBezTo>
                    <a:pt x="36705" y="12372"/>
                    <a:pt x="36895" y="11897"/>
                    <a:pt x="37054" y="11422"/>
                  </a:cubicBezTo>
                  <a:close/>
                  <a:moveTo>
                    <a:pt x="35438" y="6196"/>
                  </a:moveTo>
                  <a:cubicBezTo>
                    <a:pt x="35628" y="6355"/>
                    <a:pt x="35850" y="6545"/>
                    <a:pt x="36008" y="6703"/>
                  </a:cubicBezTo>
                  <a:cubicBezTo>
                    <a:pt x="37624" y="8318"/>
                    <a:pt x="36864" y="10693"/>
                    <a:pt x="36198" y="12593"/>
                  </a:cubicBezTo>
                  <a:lnTo>
                    <a:pt x="36198" y="12657"/>
                  </a:lnTo>
                  <a:cubicBezTo>
                    <a:pt x="33950" y="13924"/>
                    <a:pt x="31733" y="15317"/>
                    <a:pt x="29516" y="16647"/>
                  </a:cubicBezTo>
                  <a:cubicBezTo>
                    <a:pt x="28471" y="17280"/>
                    <a:pt x="27489" y="17882"/>
                    <a:pt x="26444" y="18484"/>
                  </a:cubicBezTo>
                  <a:cubicBezTo>
                    <a:pt x="25969" y="18737"/>
                    <a:pt x="25494" y="18991"/>
                    <a:pt x="25019" y="19276"/>
                  </a:cubicBezTo>
                  <a:cubicBezTo>
                    <a:pt x="24614" y="19488"/>
                    <a:pt x="24291" y="19759"/>
                    <a:pt x="24079" y="19759"/>
                  </a:cubicBezTo>
                  <a:cubicBezTo>
                    <a:pt x="23943" y="19759"/>
                    <a:pt x="23853" y="19648"/>
                    <a:pt x="23816" y="19339"/>
                  </a:cubicBezTo>
                  <a:lnTo>
                    <a:pt x="23816" y="19339"/>
                  </a:lnTo>
                  <a:cubicBezTo>
                    <a:pt x="23832" y="19355"/>
                    <a:pt x="23855" y="19363"/>
                    <a:pt x="23887" y="19363"/>
                  </a:cubicBezTo>
                  <a:cubicBezTo>
                    <a:pt x="23919" y="19363"/>
                    <a:pt x="23958" y="19355"/>
                    <a:pt x="24006" y="19339"/>
                  </a:cubicBezTo>
                  <a:cubicBezTo>
                    <a:pt x="27996" y="17059"/>
                    <a:pt x="32050" y="14715"/>
                    <a:pt x="35882" y="12150"/>
                  </a:cubicBezTo>
                  <a:cubicBezTo>
                    <a:pt x="35945" y="12055"/>
                    <a:pt x="35913" y="11992"/>
                    <a:pt x="35882" y="11928"/>
                  </a:cubicBezTo>
                  <a:cubicBezTo>
                    <a:pt x="35913" y="11897"/>
                    <a:pt x="35945" y="11865"/>
                    <a:pt x="35945" y="11833"/>
                  </a:cubicBezTo>
                  <a:cubicBezTo>
                    <a:pt x="36167" y="10282"/>
                    <a:pt x="36040" y="8698"/>
                    <a:pt x="35723" y="7146"/>
                  </a:cubicBezTo>
                  <a:cubicBezTo>
                    <a:pt x="35723" y="7042"/>
                    <a:pt x="35647" y="6995"/>
                    <a:pt x="35567" y="6995"/>
                  </a:cubicBezTo>
                  <a:cubicBezTo>
                    <a:pt x="35502" y="6995"/>
                    <a:pt x="35435" y="7026"/>
                    <a:pt x="35407" y="7083"/>
                  </a:cubicBezTo>
                  <a:lnTo>
                    <a:pt x="35375" y="7083"/>
                  </a:lnTo>
                  <a:cubicBezTo>
                    <a:pt x="31606" y="9395"/>
                    <a:pt x="27870" y="11643"/>
                    <a:pt x="24069" y="13892"/>
                  </a:cubicBezTo>
                  <a:cubicBezTo>
                    <a:pt x="24164" y="13670"/>
                    <a:pt x="24196" y="13449"/>
                    <a:pt x="24228" y="13227"/>
                  </a:cubicBezTo>
                  <a:cubicBezTo>
                    <a:pt x="24291" y="13195"/>
                    <a:pt x="24228" y="13164"/>
                    <a:pt x="24228" y="13132"/>
                  </a:cubicBezTo>
                  <a:cubicBezTo>
                    <a:pt x="27933" y="10693"/>
                    <a:pt x="31670" y="8445"/>
                    <a:pt x="35438" y="6196"/>
                  </a:cubicBezTo>
                  <a:close/>
                  <a:moveTo>
                    <a:pt x="4213" y="12308"/>
                  </a:moveTo>
                  <a:cubicBezTo>
                    <a:pt x="10293" y="15095"/>
                    <a:pt x="16785" y="18294"/>
                    <a:pt x="23531" y="19022"/>
                  </a:cubicBezTo>
                  <a:cubicBezTo>
                    <a:pt x="23499" y="19022"/>
                    <a:pt x="23499" y="19054"/>
                    <a:pt x="23499" y="19086"/>
                  </a:cubicBezTo>
                  <a:lnTo>
                    <a:pt x="23499" y="20004"/>
                  </a:lnTo>
                  <a:cubicBezTo>
                    <a:pt x="16754" y="18072"/>
                    <a:pt x="10230" y="15792"/>
                    <a:pt x="3928" y="12752"/>
                  </a:cubicBezTo>
                  <a:cubicBezTo>
                    <a:pt x="3928" y="12562"/>
                    <a:pt x="4054" y="12403"/>
                    <a:pt x="4213" y="12308"/>
                  </a:cubicBezTo>
                  <a:close/>
                  <a:moveTo>
                    <a:pt x="4434" y="13449"/>
                  </a:moveTo>
                  <a:cubicBezTo>
                    <a:pt x="9660" y="16014"/>
                    <a:pt x="15202" y="18167"/>
                    <a:pt x="20839" y="19624"/>
                  </a:cubicBezTo>
                  <a:cubicBezTo>
                    <a:pt x="19952" y="20067"/>
                    <a:pt x="19129" y="20542"/>
                    <a:pt x="18274" y="21017"/>
                  </a:cubicBezTo>
                  <a:cubicBezTo>
                    <a:pt x="18210" y="21049"/>
                    <a:pt x="18179" y="21081"/>
                    <a:pt x="18179" y="21112"/>
                  </a:cubicBezTo>
                  <a:cubicBezTo>
                    <a:pt x="13048" y="18516"/>
                    <a:pt x="7380" y="16679"/>
                    <a:pt x="1838" y="15032"/>
                  </a:cubicBezTo>
                  <a:cubicBezTo>
                    <a:pt x="2756" y="14557"/>
                    <a:pt x="3611" y="13987"/>
                    <a:pt x="4434" y="13449"/>
                  </a:cubicBezTo>
                  <a:close/>
                  <a:moveTo>
                    <a:pt x="32081" y="15570"/>
                  </a:moveTo>
                  <a:cubicBezTo>
                    <a:pt x="32081" y="15602"/>
                    <a:pt x="32081" y="15602"/>
                    <a:pt x="32113" y="15665"/>
                  </a:cubicBezTo>
                  <a:cubicBezTo>
                    <a:pt x="32937" y="16520"/>
                    <a:pt x="33317" y="17660"/>
                    <a:pt x="33158" y="18896"/>
                  </a:cubicBezTo>
                  <a:cubicBezTo>
                    <a:pt x="33158" y="18991"/>
                    <a:pt x="33190" y="19022"/>
                    <a:pt x="33222" y="19022"/>
                  </a:cubicBezTo>
                  <a:cubicBezTo>
                    <a:pt x="31986" y="19846"/>
                    <a:pt x="30783" y="20637"/>
                    <a:pt x="29516" y="21429"/>
                  </a:cubicBezTo>
                  <a:cubicBezTo>
                    <a:pt x="25906" y="23709"/>
                    <a:pt x="22296" y="25926"/>
                    <a:pt x="18622" y="28016"/>
                  </a:cubicBezTo>
                  <a:cubicBezTo>
                    <a:pt x="19857" y="25958"/>
                    <a:pt x="19857" y="23266"/>
                    <a:pt x="18559" y="21207"/>
                  </a:cubicBezTo>
                  <a:cubicBezTo>
                    <a:pt x="19477" y="20701"/>
                    <a:pt x="20364" y="20162"/>
                    <a:pt x="21219" y="19656"/>
                  </a:cubicBezTo>
                  <a:cubicBezTo>
                    <a:pt x="22011" y="19846"/>
                    <a:pt x="22771" y="20067"/>
                    <a:pt x="23531" y="20226"/>
                  </a:cubicBezTo>
                  <a:cubicBezTo>
                    <a:pt x="23554" y="20294"/>
                    <a:pt x="23626" y="20346"/>
                    <a:pt x="23712" y="20346"/>
                  </a:cubicBezTo>
                  <a:cubicBezTo>
                    <a:pt x="23745" y="20346"/>
                    <a:pt x="23780" y="20338"/>
                    <a:pt x="23816" y="20321"/>
                  </a:cubicBezTo>
                  <a:cubicBezTo>
                    <a:pt x="26603" y="18864"/>
                    <a:pt x="29390" y="17280"/>
                    <a:pt x="32081" y="15570"/>
                  </a:cubicBezTo>
                  <a:close/>
                  <a:moveTo>
                    <a:pt x="1711" y="15380"/>
                  </a:moveTo>
                  <a:lnTo>
                    <a:pt x="1711" y="15380"/>
                  </a:lnTo>
                  <a:cubicBezTo>
                    <a:pt x="1711" y="15380"/>
                    <a:pt x="1743" y="15412"/>
                    <a:pt x="1806" y="15412"/>
                  </a:cubicBezTo>
                  <a:cubicBezTo>
                    <a:pt x="7411" y="17154"/>
                    <a:pt x="12763" y="19371"/>
                    <a:pt x="18274" y="21366"/>
                  </a:cubicBezTo>
                  <a:lnTo>
                    <a:pt x="18274" y="21397"/>
                  </a:lnTo>
                  <a:cubicBezTo>
                    <a:pt x="19382" y="23709"/>
                    <a:pt x="19382" y="25958"/>
                    <a:pt x="18210" y="28238"/>
                  </a:cubicBezTo>
                  <a:lnTo>
                    <a:pt x="18210" y="28365"/>
                  </a:lnTo>
                  <a:cubicBezTo>
                    <a:pt x="17984" y="28430"/>
                    <a:pt x="17745" y="28459"/>
                    <a:pt x="17497" y="28459"/>
                  </a:cubicBezTo>
                  <a:cubicBezTo>
                    <a:pt x="16188" y="28459"/>
                    <a:pt x="14647" y="27656"/>
                    <a:pt x="13555" y="27256"/>
                  </a:cubicBezTo>
                  <a:cubicBezTo>
                    <a:pt x="12193" y="26749"/>
                    <a:pt x="10863" y="26179"/>
                    <a:pt x="9565" y="25609"/>
                  </a:cubicBezTo>
                  <a:cubicBezTo>
                    <a:pt x="7063" y="24501"/>
                    <a:pt x="4593" y="23234"/>
                    <a:pt x="2154" y="21999"/>
                  </a:cubicBezTo>
                  <a:cubicBezTo>
                    <a:pt x="2107" y="21983"/>
                    <a:pt x="2067" y="21975"/>
                    <a:pt x="2035" y="21975"/>
                  </a:cubicBezTo>
                  <a:cubicBezTo>
                    <a:pt x="2004" y="21975"/>
                    <a:pt x="1980" y="21983"/>
                    <a:pt x="1964" y="21999"/>
                  </a:cubicBezTo>
                  <a:lnTo>
                    <a:pt x="1996" y="21967"/>
                  </a:lnTo>
                  <a:cubicBezTo>
                    <a:pt x="2123" y="21746"/>
                    <a:pt x="2154" y="21492"/>
                    <a:pt x="2154" y="21239"/>
                  </a:cubicBezTo>
                  <a:cubicBezTo>
                    <a:pt x="6936" y="23963"/>
                    <a:pt x="12320" y="26306"/>
                    <a:pt x="17577" y="27890"/>
                  </a:cubicBezTo>
                  <a:cubicBezTo>
                    <a:pt x="17586" y="27899"/>
                    <a:pt x="17598" y="27903"/>
                    <a:pt x="17611" y="27903"/>
                  </a:cubicBezTo>
                  <a:cubicBezTo>
                    <a:pt x="17643" y="27903"/>
                    <a:pt x="17681" y="27880"/>
                    <a:pt x="17704" y="27858"/>
                  </a:cubicBezTo>
                  <a:cubicBezTo>
                    <a:pt x="17735" y="27858"/>
                    <a:pt x="17830" y="27858"/>
                    <a:pt x="17862" y="27763"/>
                  </a:cubicBezTo>
                  <a:cubicBezTo>
                    <a:pt x="18749" y="26084"/>
                    <a:pt x="18907" y="23963"/>
                    <a:pt x="17957" y="22221"/>
                  </a:cubicBezTo>
                  <a:cubicBezTo>
                    <a:pt x="18020" y="22189"/>
                    <a:pt x="18020" y="22126"/>
                    <a:pt x="17957" y="22062"/>
                  </a:cubicBezTo>
                  <a:cubicBezTo>
                    <a:pt x="12795" y="19466"/>
                    <a:pt x="7348" y="17534"/>
                    <a:pt x="1806" y="16014"/>
                  </a:cubicBezTo>
                  <a:cubicBezTo>
                    <a:pt x="1806" y="15982"/>
                    <a:pt x="1806" y="15982"/>
                    <a:pt x="1838" y="15982"/>
                  </a:cubicBezTo>
                  <a:cubicBezTo>
                    <a:pt x="1743" y="15792"/>
                    <a:pt x="1711" y="15570"/>
                    <a:pt x="1711" y="15380"/>
                  </a:cubicBezTo>
                  <a:close/>
                  <a:moveTo>
                    <a:pt x="38289" y="16330"/>
                  </a:moveTo>
                  <a:cubicBezTo>
                    <a:pt x="38859" y="16647"/>
                    <a:pt x="39112" y="17185"/>
                    <a:pt x="38954" y="17819"/>
                  </a:cubicBezTo>
                  <a:cubicBezTo>
                    <a:pt x="38954" y="17819"/>
                    <a:pt x="38922" y="17819"/>
                    <a:pt x="38922" y="17882"/>
                  </a:cubicBezTo>
                  <a:cubicBezTo>
                    <a:pt x="35818" y="21841"/>
                    <a:pt x="32652" y="25704"/>
                    <a:pt x="29453" y="29536"/>
                  </a:cubicBezTo>
                  <a:cubicBezTo>
                    <a:pt x="29105" y="28143"/>
                    <a:pt x="27965" y="26908"/>
                    <a:pt x="26634" y="26306"/>
                  </a:cubicBezTo>
                  <a:cubicBezTo>
                    <a:pt x="26625" y="26297"/>
                    <a:pt x="26613" y="26293"/>
                    <a:pt x="26599" y="26293"/>
                  </a:cubicBezTo>
                  <a:cubicBezTo>
                    <a:pt x="26566" y="26293"/>
                    <a:pt x="26521" y="26315"/>
                    <a:pt x="26476" y="26338"/>
                  </a:cubicBezTo>
                  <a:cubicBezTo>
                    <a:pt x="26444" y="26401"/>
                    <a:pt x="26413" y="26496"/>
                    <a:pt x="26539" y="26559"/>
                  </a:cubicBezTo>
                  <a:cubicBezTo>
                    <a:pt x="27901" y="27256"/>
                    <a:pt x="28756" y="28333"/>
                    <a:pt x="29358" y="29726"/>
                  </a:cubicBezTo>
                  <a:cubicBezTo>
                    <a:pt x="29105" y="29980"/>
                    <a:pt x="28820" y="30296"/>
                    <a:pt x="28598" y="30613"/>
                  </a:cubicBezTo>
                  <a:cubicBezTo>
                    <a:pt x="28471" y="29093"/>
                    <a:pt x="27458" y="27605"/>
                    <a:pt x="26096" y="26908"/>
                  </a:cubicBezTo>
                  <a:cubicBezTo>
                    <a:pt x="26088" y="26899"/>
                    <a:pt x="26079" y="26895"/>
                    <a:pt x="26069" y="26895"/>
                  </a:cubicBezTo>
                  <a:cubicBezTo>
                    <a:pt x="26043" y="26895"/>
                    <a:pt x="26007" y="26925"/>
                    <a:pt x="25938" y="26971"/>
                  </a:cubicBezTo>
                  <a:cubicBezTo>
                    <a:pt x="26096" y="26781"/>
                    <a:pt x="26286" y="26528"/>
                    <a:pt x="26444" y="26338"/>
                  </a:cubicBezTo>
                  <a:lnTo>
                    <a:pt x="30498" y="21366"/>
                  </a:lnTo>
                  <a:cubicBezTo>
                    <a:pt x="33095" y="19687"/>
                    <a:pt x="35755" y="18104"/>
                    <a:pt x="38289" y="16330"/>
                  </a:cubicBezTo>
                  <a:close/>
                  <a:moveTo>
                    <a:pt x="29833" y="21746"/>
                  </a:moveTo>
                  <a:lnTo>
                    <a:pt x="29833" y="21746"/>
                  </a:lnTo>
                  <a:cubicBezTo>
                    <a:pt x="26444" y="25356"/>
                    <a:pt x="23436" y="29283"/>
                    <a:pt x="20522" y="33147"/>
                  </a:cubicBezTo>
                  <a:cubicBezTo>
                    <a:pt x="17165" y="32355"/>
                    <a:pt x="13840" y="31658"/>
                    <a:pt x="10515" y="30771"/>
                  </a:cubicBezTo>
                  <a:cubicBezTo>
                    <a:pt x="7095" y="29885"/>
                    <a:pt x="3769" y="28713"/>
                    <a:pt x="412" y="27953"/>
                  </a:cubicBezTo>
                  <a:cubicBezTo>
                    <a:pt x="1743" y="26464"/>
                    <a:pt x="3231" y="25103"/>
                    <a:pt x="4593" y="23678"/>
                  </a:cubicBezTo>
                  <a:cubicBezTo>
                    <a:pt x="6683" y="24723"/>
                    <a:pt x="8805" y="25704"/>
                    <a:pt x="10927" y="26623"/>
                  </a:cubicBezTo>
                  <a:cubicBezTo>
                    <a:pt x="12447" y="27256"/>
                    <a:pt x="13998" y="27858"/>
                    <a:pt x="15582" y="28333"/>
                  </a:cubicBezTo>
                  <a:cubicBezTo>
                    <a:pt x="16152" y="28502"/>
                    <a:pt x="16764" y="28741"/>
                    <a:pt x="17353" y="28741"/>
                  </a:cubicBezTo>
                  <a:cubicBezTo>
                    <a:pt x="17647" y="28741"/>
                    <a:pt x="17936" y="28681"/>
                    <a:pt x="18210" y="28523"/>
                  </a:cubicBezTo>
                  <a:cubicBezTo>
                    <a:pt x="18210" y="28616"/>
                    <a:pt x="18278" y="28674"/>
                    <a:pt x="18377" y="28674"/>
                  </a:cubicBezTo>
                  <a:cubicBezTo>
                    <a:pt x="18413" y="28674"/>
                    <a:pt x="18453" y="28667"/>
                    <a:pt x="18495" y="28650"/>
                  </a:cubicBezTo>
                  <a:cubicBezTo>
                    <a:pt x="22264" y="26433"/>
                    <a:pt x="25969" y="24153"/>
                    <a:pt x="29706" y="21841"/>
                  </a:cubicBezTo>
                  <a:cubicBezTo>
                    <a:pt x="29738" y="21809"/>
                    <a:pt x="29770" y="21809"/>
                    <a:pt x="29833" y="21746"/>
                  </a:cubicBezTo>
                  <a:close/>
                  <a:moveTo>
                    <a:pt x="25938" y="26971"/>
                  </a:moveTo>
                  <a:cubicBezTo>
                    <a:pt x="25906" y="27034"/>
                    <a:pt x="25906" y="27098"/>
                    <a:pt x="25969" y="27129"/>
                  </a:cubicBezTo>
                  <a:cubicBezTo>
                    <a:pt x="27331" y="28048"/>
                    <a:pt x="28123" y="29188"/>
                    <a:pt x="28503" y="30740"/>
                  </a:cubicBezTo>
                  <a:cubicBezTo>
                    <a:pt x="27394" y="32102"/>
                    <a:pt x="26254" y="33432"/>
                    <a:pt x="25146" y="34793"/>
                  </a:cubicBezTo>
                  <a:cubicBezTo>
                    <a:pt x="24988" y="33242"/>
                    <a:pt x="24164" y="31816"/>
                    <a:pt x="22866" y="30930"/>
                  </a:cubicBezTo>
                  <a:lnTo>
                    <a:pt x="22771" y="30930"/>
                  </a:lnTo>
                  <a:cubicBezTo>
                    <a:pt x="23816" y="29600"/>
                    <a:pt x="24861" y="28301"/>
                    <a:pt x="25938" y="26971"/>
                  </a:cubicBezTo>
                  <a:close/>
                  <a:moveTo>
                    <a:pt x="22644" y="31056"/>
                  </a:moveTo>
                  <a:cubicBezTo>
                    <a:pt x="22644" y="31088"/>
                    <a:pt x="22644" y="31088"/>
                    <a:pt x="22707" y="31151"/>
                  </a:cubicBezTo>
                  <a:cubicBezTo>
                    <a:pt x="23974" y="32133"/>
                    <a:pt x="24766" y="33400"/>
                    <a:pt x="24988" y="34983"/>
                  </a:cubicBezTo>
                  <a:cubicBezTo>
                    <a:pt x="24766" y="35205"/>
                    <a:pt x="24544" y="35490"/>
                    <a:pt x="24354" y="35743"/>
                  </a:cubicBezTo>
                  <a:cubicBezTo>
                    <a:pt x="24323" y="34160"/>
                    <a:pt x="23436" y="32577"/>
                    <a:pt x="22137" y="31721"/>
                  </a:cubicBezTo>
                  <a:cubicBezTo>
                    <a:pt x="22296" y="31500"/>
                    <a:pt x="22486" y="31310"/>
                    <a:pt x="22644" y="31056"/>
                  </a:cubicBezTo>
                  <a:close/>
                  <a:moveTo>
                    <a:pt x="1838" y="29821"/>
                  </a:moveTo>
                  <a:lnTo>
                    <a:pt x="1838" y="29821"/>
                  </a:lnTo>
                  <a:cubicBezTo>
                    <a:pt x="7696" y="31531"/>
                    <a:pt x="13618" y="33273"/>
                    <a:pt x="19636" y="34350"/>
                  </a:cubicBezTo>
                  <a:cubicBezTo>
                    <a:pt x="19731" y="34350"/>
                    <a:pt x="19762" y="34223"/>
                    <a:pt x="19699" y="34192"/>
                  </a:cubicBezTo>
                  <a:lnTo>
                    <a:pt x="19794" y="34192"/>
                  </a:lnTo>
                  <a:cubicBezTo>
                    <a:pt x="20364" y="35458"/>
                    <a:pt x="20427" y="36598"/>
                    <a:pt x="19952" y="37865"/>
                  </a:cubicBezTo>
                  <a:cubicBezTo>
                    <a:pt x="19952" y="37834"/>
                    <a:pt x="19921" y="37802"/>
                    <a:pt x="19889" y="37802"/>
                  </a:cubicBezTo>
                  <a:cubicBezTo>
                    <a:pt x="13555" y="35807"/>
                    <a:pt x="7095" y="34192"/>
                    <a:pt x="634" y="32767"/>
                  </a:cubicBezTo>
                  <a:cubicBezTo>
                    <a:pt x="1679" y="32323"/>
                    <a:pt x="2376" y="30898"/>
                    <a:pt x="1838" y="29821"/>
                  </a:cubicBezTo>
                  <a:close/>
                  <a:moveTo>
                    <a:pt x="21979" y="31911"/>
                  </a:moveTo>
                  <a:cubicBezTo>
                    <a:pt x="23277" y="32957"/>
                    <a:pt x="24006" y="34255"/>
                    <a:pt x="24228" y="35933"/>
                  </a:cubicBezTo>
                  <a:cubicBezTo>
                    <a:pt x="23404" y="36915"/>
                    <a:pt x="22612" y="37897"/>
                    <a:pt x="21789" y="38910"/>
                  </a:cubicBezTo>
                  <a:cubicBezTo>
                    <a:pt x="22612" y="37200"/>
                    <a:pt x="21694" y="34952"/>
                    <a:pt x="20712" y="33463"/>
                  </a:cubicBezTo>
                  <a:cubicBezTo>
                    <a:pt x="20807" y="33463"/>
                    <a:pt x="20871" y="33432"/>
                    <a:pt x="20871" y="33368"/>
                  </a:cubicBezTo>
                  <a:cubicBezTo>
                    <a:pt x="21219" y="32862"/>
                    <a:pt x="21631" y="32387"/>
                    <a:pt x="21979" y="31911"/>
                  </a:cubicBezTo>
                  <a:close/>
                  <a:moveTo>
                    <a:pt x="381" y="28238"/>
                  </a:moveTo>
                  <a:cubicBezTo>
                    <a:pt x="3611" y="29473"/>
                    <a:pt x="7063" y="30296"/>
                    <a:pt x="10388" y="31183"/>
                  </a:cubicBezTo>
                  <a:cubicBezTo>
                    <a:pt x="13713" y="32038"/>
                    <a:pt x="17102" y="32830"/>
                    <a:pt x="20522" y="33432"/>
                  </a:cubicBezTo>
                  <a:cubicBezTo>
                    <a:pt x="20966" y="35363"/>
                    <a:pt x="22422" y="37042"/>
                    <a:pt x="21219" y="39005"/>
                  </a:cubicBezTo>
                  <a:lnTo>
                    <a:pt x="21219" y="39069"/>
                  </a:lnTo>
                  <a:cubicBezTo>
                    <a:pt x="21187" y="39069"/>
                    <a:pt x="21187" y="39005"/>
                    <a:pt x="21156" y="39005"/>
                  </a:cubicBezTo>
                  <a:cubicBezTo>
                    <a:pt x="17735" y="38024"/>
                    <a:pt x="14252" y="37264"/>
                    <a:pt x="10832" y="36377"/>
                  </a:cubicBezTo>
                  <a:cubicBezTo>
                    <a:pt x="7411" y="35458"/>
                    <a:pt x="4023" y="34413"/>
                    <a:pt x="571" y="33463"/>
                  </a:cubicBezTo>
                  <a:lnTo>
                    <a:pt x="444" y="33115"/>
                  </a:lnTo>
                  <a:lnTo>
                    <a:pt x="444" y="33083"/>
                  </a:lnTo>
                  <a:cubicBezTo>
                    <a:pt x="6936" y="34572"/>
                    <a:pt x="13397" y="36313"/>
                    <a:pt x="19857" y="37992"/>
                  </a:cubicBezTo>
                  <a:cubicBezTo>
                    <a:pt x="19889" y="37992"/>
                    <a:pt x="19921" y="37992"/>
                    <a:pt x="19952" y="37929"/>
                  </a:cubicBezTo>
                  <a:cubicBezTo>
                    <a:pt x="19952" y="37990"/>
                    <a:pt x="20018" y="38025"/>
                    <a:pt x="20082" y="38025"/>
                  </a:cubicBezTo>
                  <a:cubicBezTo>
                    <a:pt x="20117" y="38025"/>
                    <a:pt x="20151" y="38014"/>
                    <a:pt x="20174" y="37992"/>
                  </a:cubicBezTo>
                  <a:cubicBezTo>
                    <a:pt x="20807" y="36757"/>
                    <a:pt x="20807" y="35173"/>
                    <a:pt x="20079" y="33970"/>
                  </a:cubicBezTo>
                  <a:cubicBezTo>
                    <a:pt x="20058" y="33917"/>
                    <a:pt x="20019" y="33896"/>
                    <a:pt x="19977" y="33896"/>
                  </a:cubicBezTo>
                  <a:cubicBezTo>
                    <a:pt x="19892" y="33896"/>
                    <a:pt x="19794" y="33981"/>
                    <a:pt x="19794" y="34065"/>
                  </a:cubicBezTo>
                  <a:cubicBezTo>
                    <a:pt x="19636" y="34033"/>
                    <a:pt x="19477" y="34033"/>
                    <a:pt x="19319" y="33970"/>
                  </a:cubicBezTo>
                  <a:cubicBezTo>
                    <a:pt x="19382" y="33938"/>
                    <a:pt x="19319" y="33907"/>
                    <a:pt x="19287" y="33907"/>
                  </a:cubicBezTo>
                  <a:lnTo>
                    <a:pt x="19129" y="33907"/>
                  </a:lnTo>
                  <a:cubicBezTo>
                    <a:pt x="19097" y="33891"/>
                    <a:pt x="19066" y="33883"/>
                    <a:pt x="19034" y="33883"/>
                  </a:cubicBezTo>
                  <a:cubicBezTo>
                    <a:pt x="19002" y="33883"/>
                    <a:pt x="18971" y="33891"/>
                    <a:pt x="18939" y="33907"/>
                  </a:cubicBezTo>
                  <a:cubicBezTo>
                    <a:pt x="18907" y="33907"/>
                    <a:pt x="18907" y="33938"/>
                    <a:pt x="18907" y="33938"/>
                  </a:cubicBezTo>
                  <a:cubicBezTo>
                    <a:pt x="12732" y="32260"/>
                    <a:pt x="6493" y="30866"/>
                    <a:pt x="381" y="29030"/>
                  </a:cubicBezTo>
                  <a:cubicBezTo>
                    <a:pt x="381" y="29030"/>
                    <a:pt x="381" y="28998"/>
                    <a:pt x="317" y="28935"/>
                  </a:cubicBezTo>
                  <a:cubicBezTo>
                    <a:pt x="254" y="28713"/>
                    <a:pt x="286" y="28460"/>
                    <a:pt x="381" y="28238"/>
                  </a:cubicBezTo>
                  <a:close/>
                  <a:moveTo>
                    <a:pt x="18472" y="1"/>
                  </a:moveTo>
                  <a:cubicBezTo>
                    <a:pt x="18438" y="1"/>
                    <a:pt x="18404" y="7"/>
                    <a:pt x="18369" y="21"/>
                  </a:cubicBezTo>
                  <a:cubicBezTo>
                    <a:pt x="16025" y="1161"/>
                    <a:pt x="13650" y="2364"/>
                    <a:pt x="11338" y="3536"/>
                  </a:cubicBezTo>
                  <a:cubicBezTo>
                    <a:pt x="9058" y="4740"/>
                    <a:pt x="6588" y="5721"/>
                    <a:pt x="4434" y="7146"/>
                  </a:cubicBezTo>
                  <a:cubicBezTo>
                    <a:pt x="4413" y="7138"/>
                    <a:pt x="4391" y="7134"/>
                    <a:pt x="4369" y="7134"/>
                  </a:cubicBezTo>
                  <a:cubicBezTo>
                    <a:pt x="4230" y="7134"/>
                    <a:pt x="4103" y="7295"/>
                    <a:pt x="4213" y="7431"/>
                  </a:cubicBezTo>
                  <a:cubicBezTo>
                    <a:pt x="5194" y="8857"/>
                    <a:pt x="5068" y="10472"/>
                    <a:pt x="4244" y="11897"/>
                  </a:cubicBezTo>
                  <a:cubicBezTo>
                    <a:pt x="4086" y="11897"/>
                    <a:pt x="3959" y="12087"/>
                    <a:pt x="4054" y="12213"/>
                  </a:cubicBezTo>
                  <a:cubicBezTo>
                    <a:pt x="3801" y="12340"/>
                    <a:pt x="3674" y="12562"/>
                    <a:pt x="3643" y="12815"/>
                  </a:cubicBezTo>
                  <a:cubicBezTo>
                    <a:pt x="3579" y="12878"/>
                    <a:pt x="3579" y="13037"/>
                    <a:pt x="3674" y="13100"/>
                  </a:cubicBezTo>
                  <a:cubicBezTo>
                    <a:pt x="3896" y="13164"/>
                    <a:pt x="4054" y="13259"/>
                    <a:pt x="4213" y="13322"/>
                  </a:cubicBezTo>
                  <a:cubicBezTo>
                    <a:pt x="3326" y="13797"/>
                    <a:pt x="2471" y="14272"/>
                    <a:pt x="1616" y="14842"/>
                  </a:cubicBezTo>
                  <a:cubicBezTo>
                    <a:pt x="1553" y="14905"/>
                    <a:pt x="1521" y="14937"/>
                    <a:pt x="1553" y="15032"/>
                  </a:cubicBezTo>
                  <a:cubicBezTo>
                    <a:pt x="1458" y="15064"/>
                    <a:pt x="1426" y="15064"/>
                    <a:pt x="1426" y="15159"/>
                  </a:cubicBezTo>
                  <a:cubicBezTo>
                    <a:pt x="1363" y="15507"/>
                    <a:pt x="1426" y="15824"/>
                    <a:pt x="1584" y="16109"/>
                  </a:cubicBezTo>
                  <a:cubicBezTo>
                    <a:pt x="1458" y="16172"/>
                    <a:pt x="1458" y="16362"/>
                    <a:pt x="1616" y="16425"/>
                  </a:cubicBezTo>
                  <a:cubicBezTo>
                    <a:pt x="1901" y="16489"/>
                    <a:pt x="2186" y="16584"/>
                    <a:pt x="2408" y="16647"/>
                  </a:cubicBezTo>
                  <a:cubicBezTo>
                    <a:pt x="7696" y="18167"/>
                    <a:pt x="12700" y="20099"/>
                    <a:pt x="17735" y="22284"/>
                  </a:cubicBezTo>
                  <a:cubicBezTo>
                    <a:pt x="18369" y="24121"/>
                    <a:pt x="18464" y="25926"/>
                    <a:pt x="17577" y="27700"/>
                  </a:cubicBezTo>
                  <a:lnTo>
                    <a:pt x="17577" y="27731"/>
                  </a:lnTo>
                  <a:cubicBezTo>
                    <a:pt x="14885" y="26654"/>
                    <a:pt x="12162" y="25641"/>
                    <a:pt x="9501" y="24501"/>
                  </a:cubicBezTo>
                  <a:cubicBezTo>
                    <a:pt x="7095" y="23424"/>
                    <a:pt x="4751" y="22221"/>
                    <a:pt x="2376" y="21081"/>
                  </a:cubicBezTo>
                  <a:cubicBezTo>
                    <a:pt x="3294" y="19846"/>
                    <a:pt x="3326" y="18104"/>
                    <a:pt x="2503" y="16837"/>
                  </a:cubicBezTo>
                  <a:cubicBezTo>
                    <a:pt x="2471" y="16805"/>
                    <a:pt x="2439" y="16774"/>
                    <a:pt x="2376" y="16774"/>
                  </a:cubicBezTo>
                  <a:cubicBezTo>
                    <a:pt x="2362" y="16771"/>
                    <a:pt x="2348" y="16770"/>
                    <a:pt x="2335" y="16770"/>
                  </a:cubicBezTo>
                  <a:cubicBezTo>
                    <a:pt x="2192" y="16770"/>
                    <a:pt x="2067" y="16914"/>
                    <a:pt x="2154" y="17059"/>
                  </a:cubicBezTo>
                  <a:cubicBezTo>
                    <a:pt x="2851" y="18326"/>
                    <a:pt x="2819" y="19687"/>
                    <a:pt x="2154" y="20954"/>
                  </a:cubicBezTo>
                  <a:cubicBezTo>
                    <a:pt x="2091" y="20954"/>
                    <a:pt x="2091" y="20922"/>
                    <a:pt x="2059" y="20922"/>
                  </a:cubicBezTo>
                  <a:cubicBezTo>
                    <a:pt x="2038" y="20914"/>
                    <a:pt x="2016" y="20910"/>
                    <a:pt x="1995" y="20910"/>
                  </a:cubicBezTo>
                  <a:cubicBezTo>
                    <a:pt x="1863" y="20910"/>
                    <a:pt x="1760" y="21066"/>
                    <a:pt x="1869" y="21176"/>
                  </a:cubicBezTo>
                  <a:cubicBezTo>
                    <a:pt x="1869" y="21429"/>
                    <a:pt x="1838" y="21682"/>
                    <a:pt x="1711" y="21904"/>
                  </a:cubicBezTo>
                  <a:cubicBezTo>
                    <a:pt x="1687" y="22000"/>
                    <a:pt x="1772" y="22096"/>
                    <a:pt x="1842" y="22096"/>
                  </a:cubicBezTo>
                  <a:cubicBezTo>
                    <a:pt x="1850" y="22096"/>
                    <a:pt x="1859" y="22094"/>
                    <a:pt x="1866" y="22091"/>
                  </a:cubicBezTo>
                  <a:lnTo>
                    <a:pt x="1866" y="22091"/>
                  </a:lnTo>
                  <a:cubicBezTo>
                    <a:pt x="1775" y="22177"/>
                    <a:pt x="1787" y="22262"/>
                    <a:pt x="1901" y="22347"/>
                  </a:cubicBezTo>
                  <a:cubicBezTo>
                    <a:pt x="2661" y="22728"/>
                    <a:pt x="3421" y="23108"/>
                    <a:pt x="4149" y="23488"/>
                  </a:cubicBezTo>
                  <a:cubicBezTo>
                    <a:pt x="2661" y="24691"/>
                    <a:pt x="1267" y="26211"/>
                    <a:pt x="96" y="27731"/>
                  </a:cubicBezTo>
                  <a:cubicBezTo>
                    <a:pt x="1" y="27858"/>
                    <a:pt x="96" y="27953"/>
                    <a:pt x="159" y="28016"/>
                  </a:cubicBezTo>
                  <a:cubicBezTo>
                    <a:pt x="127" y="28080"/>
                    <a:pt x="127" y="28175"/>
                    <a:pt x="222" y="28238"/>
                  </a:cubicBezTo>
                  <a:cubicBezTo>
                    <a:pt x="96" y="28523"/>
                    <a:pt x="64" y="28745"/>
                    <a:pt x="64" y="29030"/>
                  </a:cubicBezTo>
                  <a:cubicBezTo>
                    <a:pt x="64" y="29125"/>
                    <a:pt x="127" y="29156"/>
                    <a:pt x="222" y="29156"/>
                  </a:cubicBezTo>
                  <a:cubicBezTo>
                    <a:pt x="127" y="29251"/>
                    <a:pt x="159" y="29346"/>
                    <a:pt x="286" y="29410"/>
                  </a:cubicBezTo>
                  <a:cubicBezTo>
                    <a:pt x="697" y="29473"/>
                    <a:pt x="1046" y="29600"/>
                    <a:pt x="1426" y="29726"/>
                  </a:cubicBezTo>
                  <a:lnTo>
                    <a:pt x="1426" y="29758"/>
                  </a:lnTo>
                  <a:cubicBezTo>
                    <a:pt x="1869" y="30898"/>
                    <a:pt x="1584" y="32165"/>
                    <a:pt x="381" y="32640"/>
                  </a:cubicBezTo>
                  <a:cubicBezTo>
                    <a:pt x="317" y="32640"/>
                    <a:pt x="286" y="32672"/>
                    <a:pt x="286" y="32735"/>
                  </a:cubicBezTo>
                  <a:cubicBezTo>
                    <a:pt x="249" y="32707"/>
                    <a:pt x="214" y="32696"/>
                    <a:pt x="183" y="32696"/>
                  </a:cubicBezTo>
                  <a:cubicBezTo>
                    <a:pt x="109" y="32696"/>
                    <a:pt x="55" y="32763"/>
                    <a:pt x="32" y="32830"/>
                  </a:cubicBezTo>
                  <a:cubicBezTo>
                    <a:pt x="32" y="32957"/>
                    <a:pt x="159" y="33083"/>
                    <a:pt x="191" y="33210"/>
                  </a:cubicBezTo>
                  <a:cubicBezTo>
                    <a:pt x="254" y="33273"/>
                    <a:pt x="317" y="33400"/>
                    <a:pt x="349" y="33463"/>
                  </a:cubicBezTo>
                  <a:cubicBezTo>
                    <a:pt x="286" y="33558"/>
                    <a:pt x="286" y="33748"/>
                    <a:pt x="444" y="33780"/>
                  </a:cubicBezTo>
                  <a:cubicBezTo>
                    <a:pt x="3833" y="34888"/>
                    <a:pt x="7285" y="35807"/>
                    <a:pt x="10737" y="36725"/>
                  </a:cubicBezTo>
                  <a:cubicBezTo>
                    <a:pt x="14188" y="37644"/>
                    <a:pt x="17672" y="38594"/>
                    <a:pt x="21156" y="39164"/>
                  </a:cubicBezTo>
                  <a:cubicBezTo>
                    <a:pt x="21219" y="39164"/>
                    <a:pt x="21219" y="39164"/>
                    <a:pt x="21251" y="39132"/>
                  </a:cubicBezTo>
                  <a:cubicBezTo>
                    <a:pt x="21290" y="39210"/>
                    <a:pt x="21365" y="39264"/>
                    <a:pt x="21440" y="39264"/>
                  </a:cubicBezTo>
                  <a:cubicBezTo>
                    <a:pt x="21486" y="39264"/>
                    <a:pt x="21531" y="39244"/>
                    <a:pt x="21567" y="39195"/>
                  </a:cubicBezTo>
                  <a:cubicBezTo>
                    <a:pt x="21608" y="39257"/>
                    <a:pt x="21649" y="39292"/>
                    <a:pt x="21699" y="39292"/>
                  </a:cubicBezTo>
                  <a:cubicBezTo>
                    <a:pt x="21726" y="39292"/>
                    <a:pt x="21755" y="39281"/>
                    <a:pt x="21789" y="39259"/>
                  </a:cubicBezTo>
                  <a:cubicBezTo>
                    <a:pt x="28123" y="32703"/>
                    <a:pt x="33887" y="25388"/>
                    <a:pt x="39365" y="18104"/>
                  </a:cubicBezTo>
                  <a:cubicBezTo>
                    <a:pt x="39429" y="17977"/>
                    <a:pt x="39365" y="17882"/>
                    <a:pt x="39270" y="17787"/>
                  </a:cubicBezTo>
                  <a:cubicBezTo>
                    <a:pt x="39524" y="17154"/>
                    <a:pt x="39239" y="16362"/>
                    <a:pt x="38637" y="16045"/>
                  </a:cubicBezTo>
                  <a:cubicBezTo>
                    <a:pt x="39302" y="15539"/>
                    <a:pt x="39999" y="15064"/>
                    <a:pt x="40664" y="14557"/>
                  </a:cubicBezTo>
                  <a:cubicBezTo>
                    <a:pt x="40695" y="14494"/>
                    <a:pt x="40727" y="14462"/>
                    <a:pt x="40727" y="14430"/>
                  </a:cubicBezTo>
                  <a:cubicBezTo>
                    <a:pt x="41424" y="12182"/>
                    <a:pt x="40790" y="9490"/>
                    <a:pt x="38985" y="7843"/>
                  </a:cubicBezTo>
                  <a:lnTo>
                    <a:pt x="38890" y="7843"/>
                  </a:lnTo>
                  <a:cubicBezTo>
                    <a:pt x="38352" y="7431"/>
                    <a:pt x="37529" y="7273"/>
                    <a:pt x="36864" y="7178"/>
                  </a:cubicBezTo>
                  <a:cubicBezTo>
                    <a:pt x="36103" y="5880"/>
                    <a:pt x="34647" y="5278"/>
                    <a:pt x="33285" y="4740"/>
                  </a:cubicBezTo>
                  <a:cubicBezTo>
                    <a:pt x="28693" y="2808"/>
                    <a:pt x="23689" y="876"/>
                    <a:pt x="18717" y="179"/>
                  </a:cubicBezTo>
                  <a:cubicBezTo>
                    <a:pt x="18692" y="80"/>
                    <a:pt x="18590" y="1"/>
                    <a:pt x="18472" y="1"/>
                  </a:cubicBezTo>
                  <a:close/>
                </a:path>
              </a:pathLst>
            </a:custGeom>
            <a:solidFill>
              <a:srgbClr val="555555"/>
            </a:solidFill>
            <a:ln w="4750" cap="flat" cmpd="sng">
              <a:solidFill>
                <a:srgbClr val="55555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16;p21">
              <a:extLst>
                <a:ext uri="{FF2B5EF4-FFF2-40B4-BE49-F238E27FC236}">
                  <a16:creationId xmlns:a16="http://schemas.microsoft.com/office/drawing/2014/main" id="{5C2CF749-CCFD-A206-CE72-8B81B633C94D}"/>
                </a:ext>
              </a:extLst>
            </p:cNvPr>
            <p:cNvSpPr/>
            <p:nvPr/>
          </p:nvSpPr>
          <p:spPr>
            <a:xfrm>
              <a:off x="786525" y="3798176"/>
              <a:ext cx="555078" cy="411817"/>
            </a:xfrm>
            <a:custGeom>
              <a:avLst/>
              <a:gdLst/>
              <a:ahLst/>
              <a:cxnLst/>
              <a:rect l="l" t="t" r="r" b="b"/>
              <a:pathLst>
                <a:path w="17672" h="13111" extrusionOk="0">
                  <a:moveTo>
                    <a:pt x="0" y="1"/>
                  </a:moveTo>
                  <a:lnTo>
                    <a:pt x="0" y="1"/>
                  </a:lnTo>
                  <a:cubicBezTo>
                    <a:pt x="0" y="191"/>
                    <a:pt x="32" y="381"/>
                    <a:pt x="95" y="571"/>
                  </a:cubicBezTo>
                  <a:lnTo>
                    <a:pt x="95" y="666"/>
                  </a:lnTo>
                  <a:cubicBezTo>
                    <a:pt x="5637" y="2154"/>
                    <a:pt x="11116" y="4118"/>
                    <a:pt x="16246" y="6714"/>
                  </a:cubicBezTo>
                  <a:cubicBezTo>
                    <a:pt x="16341" y="6778"/>
                    <a:pt x="16341" y="6841"/>
                    <a:pt x="16246" y="6873"/>
                  </a:cubicBezTo>
                  <a:cubicBezTo>
                    <a:pt x="17196" y="8615"/>
                    <a:pt x="17038" y="10705"/>
                    <a:pt x="16183" y="12415"/>
                  </a:cubicBezTo>
                  <a:cubicBezTo>
                    <a:pt x="16151" y="12510"/>
                    <a:pt x="16056" y="12510"/>
                    <a:pt x="16025" y="12510"/>
                  </a:cubicBezTo>
                  <a:cubicBezTo>
                    <a:pt x="16002" y="12532"/>
                    <a:pt x="15964" y="12555"/>
                    <a:pt x="15932" y="12555"/>
                  </a:cubicBezTo>
                  <a:cubicBezTo>
                    <a:pt x="15919" y="12555"/>
                    <a:pt x="15907" y="12551"/>
                    <a:pt x="15898" y="12542"/>
                  </a:cubicBezTo>
                  <a:cubicBezTo>
                    <a:pt x="10641" y="10958"/>
                    <a:pt x="5257" y="8615"/>
                    <a:pt x="475" y="5891"/>
                  </a:cubicBezTo>
                  <a:cubicBezTo>
                    <a:pt x="475" y="6113"/>
                    <a:pt x="412" y="6398"/>
                    <a:pt x="317" y="6588"/>
                  </a:cubicBezTo>
                  <a:lnTo>
                    <a:pt x="254" y="6651"/>
                  </a:lnTo>
                  <a:cubicBezTo>
                    <a:pt x="285" y="6619"/>
                    <a:pt x="317" y="6604"/>
                    <a:pt x="353" y="6604"/>
                  </a:cubicBezTo>
                  <a:cubicBezTo>
                    <a:pt x="388" y="6604"/>
                    <a:pt x="428" y="6619"/>
                    <a:pt x="475" y="6651"/>
                  </a:cubicBezTo>
                  <a:cubicBezTo>
                    <a:pt x="2914" y="7886"/>
                    <a:pt x="5384" y="9153"/>
                    <a:pt x="7886" y="10261"/>
                  </a:cubicBezTo>
                  <a:cubicBezTo>
                    <a:pt x="9184" y="10831"/>
                    <a:pt x="10514" y="11401"/>
                    <a:pt x="11876" y="11908"/>
                  </a:cubicBezTo>
                  <a:cubicBezTo>
                    <a:pt x="12968" y="12308"/>
                    <a:pt x="14509" y="13111"/>
                    <a:pt x="15818" y="13111"/>
                  </a:cubicBezTo>
                  <a:cubicBezTo>
                    <a:pt x="16066" y="13111"/>
                    <a:pt x="16305" y="13082"/>
                    <a:pt x="16531" y="13017"/>
                  </a:cubicBezTo>
                  <a:lnTo>
                    <a:pt x="16531" y="12890"/>
                  </a:lnTo>
                  <a:cubicBezTo>
                    <a:pt x="17672" y="10610"/>
                    <a:pt x="17672" y="8361"/>
                    <a:pt x="16595" y="6049"/>
                  </a:cubicBezTo>
                  <a:lnTo>
                    <a:pt x="16595" y="6018"/>
                  </a:lnTo>
                  <a:cubicBezTo>
                    <a:pt x="11084" y="4023"/>
                    <a:pt x="5732" y="1806"/>
                    <a:pt x="95" y="64"/>
                  </a:cubicBezTo>
                  <a:cubicBezTo>
                    <a:pt x="32" y="32"/>
                    <a:pt x="0" y="32"/>
                    <a:pt x="0" y="1"/>
                  </a:cubicBezTo>
                  <a:close/>
                </a:path>
              </a:pathLst>
            </a:custGeom>
            <a:solidFill>
              <a:srgbClr val="79C8CF"/>
            </a:solidFill>
            <a:ln w="4750" cap="flat" cmpd="sng">
              <a:solidFill>
                <a:srgbClr val="55555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17;p21">
              <a:extLst>
                <a:ext uri="{FF2B5EF4-FFF2-40B4-BE49-F238E27FC236}">
                  <a16:creationId xmlns:a16="http://schemas.microsoft.com/office/drawing/2014/main" id="{6F3CE424-BC44-7211-DC27-AD500BCDE8B6}"/>
                </a:ext>
              </a:extLst>
            </p:cNvPr>
            <p:cNvSpPr/>
            <p:nvPr/>
          </p:nvSpPr>
          <p:spPr>
            <a:xfrm>
              <a:off x="753702" y="4252773"/>
              <a:ext cx="620724" cy="252693"/>
            </a:xfrm>
            <a:custGeom>
              <a:avLst/>
              <a:gdLst/>
              <a:ahLst/>
              <a:cxnLst/>
              <a:rect l="l" t="t" r="r" b="b"/>
              <a:pathLst>
                <a:path w="19762" h="8045" extrusionOk="0">
                  <a:moveTo>
                    <a:pt x="3108" y="1074"/>
                  </a:moveTo>
                  <a:cubicBezTo>
                    <a:pt x="3116" y="1074"/>
                    <a:pt x="3126" y="1075"/>
                    <a:pt x="3135" y="1077"/>
                  </a:cubicBezTo>
                  <a:cubicBezTo>
                    <a:pt x="4180" y="1330"/>
                    <a:pt x="5194" y="1584"/>
                    <a:pt x="6239" y="1900"/>
                  </a:cubicBezTo>
                  <a:cubicBezTo>
                    <a:pt x="6271" y="1964"/>
                    <a:pt x="6271" y="2027"/>
                    <a:pt x="6176" y="2027"/>
                  </a:cubicBezTo>
                  <a:cubicBezTo>
                    <a:pt x="5162" y="1837"/>
                    <a:pt x="4117" y="1552"/>
                    <a:pt x="3104" y="1235"/>
                  </a:cubicBezTo>
                  <a:cubicBezTo>
                    <a:pt x="2987" y="1235"/>
                    <a:pt x="3005" y="1074"/>
                    <a:pt x="3108" y="1074"/>
                  </a:cubicBezTo>
                  <a:close/>
                  <a:moveTo>
                    <a:pt x="2821" y="1707"/>
                  </a:moveTo>
                  <a:cubicBezTo>
                    <a:pt x="2830" y="1707"/>
                    <a:pt x="2840" y="1708"/>
                    <a:pt x="2850" y="1710"/>
                  </a:cubicBezTo>
                  <a:cubicBezTo>
                    <a:pt x="7379" y="2946"/>
                    <a:pt x="11939" y="3959"/>
                    <a:pt x="16436" y="5131"/>
                  </a:cubicBezTo>
                  <a:cubicBezTo>
                    <a:pt x="16468" y="5162"/>
                    <a:pt x="16468" y="5226"/>
                    <a:pt x="16405" y="5226"/>
                  </a:cubicBezTo>
                  <a:cubicBezTo>
                    <a:pt x="11813" y="4339"/>
                    <a:pt x="7284" y="3167"/>
                    <a:pt x="2787" y="1964"/>
                  </a:cubicBezTo>
                  <a:cubicBezTo>
                    <a:pt x="2669" y="1905"/>
                    <a:pt x="2688" y="1707"/>
                    <a:pt x="2821" y="1707"/>
                  </a:cubicBezTo>
                  <a:close/>
                  <a:moveTo>
                    <a:pt x="2259" y="2586"/>
                  </a:moveTo>
                  <a:cubicBezTo>
                    <a:pt x="2275" y="2586"/>
                    <a:pt x="2293" y="2589"/>
                    <a:pt x="2312" y="2597"/>
                  </a:cubicBezTo>
                  <a:cubicBezTo>
                    <a:pt x="6461" y="3801"/>
                    <a:pt x="10609" y="4909"/>
                    <a:pt x="14821" y="6081"/>
                  </a:cubicBezTo>
                  <a:cubicBezTo>
                    <a:pt x="14853" y="6081"/>
                    <a:pt x="14853" y="6144"/>
                    <a:pt x="14790" y="6144"/>
                  </a:cubicBezTo>
                  <a:cubicBezTo>
                    <a:pt x="10546" y="5194"/>
                    <a:pt x="6397" y="4022"/>
                    <a:pt x="2280" y="2819"/>
                  </a:cubicBezTo>
                  <a:cubicBezTo>
                    <a:pt x="2141" y="2763"/>
                    <a:pt x="2149" y="2586"/>
                    <a:pt x="2259" y="2586"/>
                  </a:cubicBezTo>
                  <a:close/>
                  <a:moveTo>
                    <a:pt x="1204" y="0"/>
                  </a:moveTo>
                  <a:cubicBezTo>
                    <a:pt x="1742" y="1077"/>
                    <a:pt x="1077" y="2502"/>
                    <a:pt x="0" y="2946"/>
                  </a:cubicBezTo>
                  <a:cubicBezTo>
                    <a:pt x="6461" y="4371"/>
                    <a:pt x="12921" y="5986"/>
                    <a:pt x="19255" y="7981"/>
                  </a:cubicBezTo>
                  <a:cubicBezTo>
                    <a:pt x="19287" y="7981"/>
                    <a:pt x="19318" y="8013"/>
                    <a:pt x="19318" y="8044"/>
                  </a:cubicBezTo>
                  <a:cubicBezTo>
                    <a:pt x="19762" y="6746"/>
                    <a:pt x="19698" y="5606"/>
                    <a:pt x="19160" y="4371"/>
                  </a:cubicBezTo>
                  <a:lnTo>
                    <a:pt x="19065" y="4371"/>
                  </a:lnTo>
                  <a:cubicBezTo>
                    <a:pt x="19128" y="4402"/>
                    <a:pt x="19097" y="4529"/>
                    <a:pt x="19002" y="4529"/>
                  </a:cubicBezTo>
                  <a:cubicBezTo>
                    <a:pt x="13079" y="3009"/>
                    <a:pt x="7062" y="1710"/>
                    <a:pt x="1204" y="0"/>
                  </a:cubicBezTo>
                  <a:close/>
                </a:path>
              </a:pathLst>
            </a:custGeom>
            <a:solidFill>
              <a:srgbClr val="FFFFFF"/>
            </a:solidFill>
            <a:ln w="4750" cap="flat" cmpd="sng">
              <a:solidFill>
                <a:srgbClr val="55555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18;p21">
              <a:extLst>
                <a:ext uri="{FF2B5EF4-FFF2-40B4-BE49-F238E27FC236}">
                  <a16:creationId xmlns:a16="http://schemas.microsoft.com/office/drawing/2014/main" id="{2C66EF5E-95FC-100D-CBD7-B727A6926761}"/>
                </a:ext>
              </a:extLst>
            </p:cNvPr>
            <p:cNvSpPr/>
            <p:nvPr/>
          </p:nvSpPr>
          <p:spPr>
            <a:xfrm>
              <a:off x="808386" y="3837972"/>
              <a:ext cx="505355" cy="347175"/>
            </a:xfrm>
            <a:custGeom>
              <a:avLst/>
              <a:gdLst/>
              <a:ahLst/>
              <a:cxnLst/>
              <a:rect l="l" t="t" r="r" b="b"/>
              <a:pathLst>
                <a:path w="16089" h="11053" extrusionOk="0">
                  <a:moveTo>
                    <a:pt x="2134" y="1731"/>
                  </a:moveTo>
                  <a:cubicBezTo>
                    <a:pt x="2149" y="1731"/>
                    <a:pt x="2167" y="1734"/>
                    <a:pt x="2186" y="1742"/>
                  </a:cubicBezTo>
                  <a:cubicBezTo>
                    <a:pt x="6018" y="3231"/>
                    <a:pt x="9882" y="4656"/>
                    <a:pt x="13682" y="6239"/>
                  </a:cubicBezTo>
                  <a:cubicBezTo>
                    <a:pt x="13709" y="6294"/>
                    <a:pt x="13713" y="6372"/>
                    <a:pt x="13652" y="6372"/>
                  </a:cubicBezTo>
                  <a:cubicBezTo>
                    <a:pt x="13643" y="6372"/>
                    <a:pt x="13632" y="6370"/>
                    <a:pt x="13619" y="6366"/>
                  </a:cubicBezTo>
                  <a:cubicBezTo>
                    <a:pt x="9755" y="4972"/>
                    <a:pt x="5923" y="3484"/>
                    <a:pt x="2123" y="1964"/>
                  </a:cubicBezTo>
                  <a:cubicBezTo>
                    <a:pt x="2012" y="1908"/>
                    <a:pt x="2022" y="1731"/>
                    <a:pt x="2134" y="1731"/>
                  </a:cubicBezTo>
                  <a:close/>
                  <a:moveTo>
                    <a:pt x="1509" y="2649"/>
                  </a:moveTo>
                  <a:cubicBezTo>
                    <a:pt x="1522" y="2649"/>
                    <a:pt x="1537" y="2653"/>
                    <a:pt x="1553" y="2661"/>
                  </a:cubicBezTo>
                  <a:cubicBezTo>
                    <a:pt x="5670" y="4307"/>
                    <a:pt x="9882" y="5828"/>
                    <a:pt x="14094" y="7189"/>
                  </a:cubicBezTo>
                  <a:cubicBezTo>
                    <a:pt x="14157" y="7253"/>
                    <a:pt x="14157" y="7316"/>
                    <a:pt x="14062" y="7316"/>
                  </a:cubicBezTo>
                  <a:cubicBezTo>
                    <a:pt x="9818" y="6018"/>
                    <a:pt x="5638" y="4561"/>
                    <a:pt x="1521" y="2851"/>
                  </a:cubicBezTo>
                  <a:cubicBezTo>
                    <a:pt x="1382" y="2823"/>
                    <a:pt x="1414" y="2649"/>
                    <a:pt x="1509" y="2649"/>
                  </a:cubicBezTo>
                  <a:close/>
                  <a:moveTo>
                    <a:pt x="758" y="3758"/>
                  </a:moveTo>
                  <a:cubicBezTo>
                    <a:pt x="769" y="3758"/>
                    <a:pt x="781" y="3761"/>
                    <a:pt x="793" y="3769"/>
                  </a:cubicBezTo>
                  <a:cubicBezTo>
                    <a:pt x="4435" y="5194"/>
                    <a:pt x="8077" y="6556"/>
                    <a:pt x="11687" y="8076"/>
                  </a:cubicBezTo>
                  <a:cubicBezTo>
                    <a:pt x="11718" y="8076"/>
                    <a:pt x="11718" y="8108"/>
                    <a:pt x="11687" y="8108"/>
                  </a:cubicBezTo>
                  <a:cubicBezTo>
                    <a:pt x="8013" y="6809"/>
                    <a:pt x="4403" y="5384"/>
                    <a:pt x="761" y="3959"/>
                  </a:cubicBezTo>
                  <a:cubicBezTo>
                    <a:pt x="622" y="3931"/>
                    <a:pt x="678" y="3758"/>
                    <a:pt x="758" y="3758"/>
                  </a:cubicBezTo>
                  <a:close/>
                  <a:moveTo>
                    <a:pt x="64" y="0"/>
                  </a:moveTo>
                  <a:lnTo>
                    <a:pt x="1" y="64"/>
                  </a:lnTo>
                  <a:cubicBezTo>
                    <a:pt x="64" y="64"/>
                    <a:pt x="96" y="95"/>
                    <a:pt x="128" y="159"/>
                  </a:cubicBezTo>
                  <a:cubicBezTo>
                    <a:pt x="919" y="1426"/>
                    <a:pt x="919" y="3167"/>
                    <a:pt x="1" y="4402"/>
                  </a:cubicBezTo>
                  <a:cubicBezTo>
                    <a:pt x="2376" y="5542"/>
                    <a:pt x="4720" y="6714"/>
                    <a:pt x="7126" y="7791"/>
                  </a:cubicBezTo>
                  <a:cubicBezTo>
                    <a:pt x="9787" y="8994"/>
                    <a:pt x="12510" y="9976"/>
                    <a:pt x="15202" y="11053"/>
                  </a:cubicBezTo>
                  <a:lnTo>
                    <a:pt x="15202" y="10990"/>
                  </a:lnTo>
                  <a:cubicBezTo>
                    <a:pt x="16089" y="9216"/>
                    <a:pt x="15994" y="7411"/>
                    <a:pt x="15360" y="5574"/>
                  </a:cubicBezTo>
                  <a:cubicBezTo>
                    <a:pt x="10357" y="3389"/>
                    <a:pt x="5290" y="1457"/>
                    <a:pt x="64" y="0"/>
                  </a:cubicBezTo>
                  <a:close/>
                </a:path>
              </a:pathLst>
            </a:custGeom>
            <a:solidFill>
              <a:srgbClr val="FFFFFF"/>
            </a:solidFill>
            <a:ln w="4750" cap="flat" cmpd="sng">
              <a:solidFill>
                <a:srgbClr val="55555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19;p21">
              <a:extLst>
                <a:ext uri="{FF2B5EF4-FFF2-40B4-BE49-F238E27FC236}">
                  <a16:creationId xmlns:a16="http://schemas.microsoft.com/office/drawing/2014/main" id="{246CB5A6-9580-94F2-D1AC-C66E3035CEFB}"/>
                </a:ext>
              </a:extLst>
            </p:cNvPr>
            <p:cNvSpPr/>
            <p:nvPr/>
          </p:nvSpPr>
          <p:spPr>
            <a:xfrm>
              <a:off x="818720" y="4332240"/>
              <a:ext cx="401514" cy="113547"/>
            </a:xfrm>
            <a:custGeom>
              <a:avLst/>
              <a:gdLst/>
              <a:ahLst/>
              <a:cxnLst/>
              <a:rect l="l" t="t" r="r" b="b"/>
              <a:pathLst>
                <a:path w="12783" h="3615" extrusionOk="0">
                  <a:moveTo>
                    <a:pt x="176" y="0"/>
                  </a:moveTo>
                  <a:cubicBezTo>
                    <a:pt x="44" y="0"/>
                    <a:pt x="1" y="169"/>
                    <a:pt x="147" y="257"/>
                  </a:cubicBezTo>
                  <a:cubicBezTo>
                    <a:pt x="4327" y="1492"/>
                    <a:pt x="8476" y="2664"/>
                    <a:pt x="12720" y="3614"/>
                  </a:cubicBezTo>
                  <a:cubicBezTo>
                    <a:pt x="12783" y="3614"/>
                    <a:pt x="12783" y="3551"/>
                    <a:pt x="12751" y="3551"/>
                  </a:cubicBezTo>
                  <a:cubicBezTo>
                    <a:pt x="8539" y="2379"/>
                    <a:pt x="4359" y="1271"/>
                    <a:pt x="210" y="4"/>
                  </a:cubicBezTo>
                  <a:cubicBezTo>
                    <a:pt x="198" y="1"/>
                    <a:pt x="187" y="0"/>
                    <a:pt x="176" y="0"/>
                  </a:cubicBezTo>
                  <a:close/>
                </a:path>
              </a:pathLst>
            </a:custGeom>
            <a:solidFill>
              <a:srgbClr val="555555"/>
            </a:solidFill>
            <a:ln w="4750" cap="flat" cmpd="sng">
              <a:solidFill>
                <a:srgbClr val="55555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20;p21">
              <a:extLst>
                <a:ext uri="{FF2B5EF4-FFF2-40B4-BE49-F238E27FC236}">
                  <a16:creationId xmlns:a16="http://schemas.microsoft.com/office/drawing/2014/main" id="{CE823BC0-8BB2-8048-14EB-8CAAB52FC627}"/>
                </a:ext>
              </a:extLst>
            </p:cNvPr>
            <p:cNvSpPr/>
            <p:nvPr/>
          </p:nvSpPr>
          <p:spPr>
            <a:xfrm>
              <a:off x="827923" y="3955980"/>
              <a:ext cx="350536" cy="136665"/>
            </a:xfrm>
            <a:custGeom>
              <a:avLst/>
              <a:gdLst/>
              <a:ahLst/>
              <a:cxnLst/>
              <a:rect l="l" t="t" r="r" b="b"/>
              <a:pathLst>
                <a:path w="11160" h="4351" extrusionOk="0">
                  <a:moveTo>
                    <a:pt x="136" y="1"/>
                  </a:moveTo>
                  <a:cubicBezTo>
                    <a:pt x="56" y="1"/>
                    <a:pt x="0" y="174"/>
                    <a:pt x="139" y="202"/>
                  </a:cubicBezTo>
                  <a:cubicBezTo>
                    <a:pt x="3781" y="1627"/>
                    <a:pt x="7423" y="3052"/>
                    <a:pt x="11096" y="4351"/>
                  </a:cubicBezTo>
                  <a:cubicBezTo>
                    <a:pt x="11160" y="4351"/>
                    <a:pt x="11160" y="4319"/>
                    <a:pt x="11096" y="4319"/>
                  </a:cubicBezTo>
                  <a:cubicBezTo>
                    <a:pt x="7455" y="2799"/>
                    <a:pt x="3813" y="1437"/>
                    <a:pt x="171" y="12"/>
                  </a:cubicBezTo>
                  <a:cubicBezTo>
                    <a:pt x="159" y="4"/>
                    <a:pt x="147" y="1"/>
                    <a:pt x="136" y="1"/>
                  </a:cubicBezTo>
                  <a:close/>
                </a:path>
              </a:pathLst>
            </a:custGeom>
            <a:solidFill>
              <a:srgbClr val="555555"/>
            </a:solidFill>
            <a:ln w="4750" cap="flat" cmpd="sng">
              <a:solidFill>
                <a:srgbClr val="55555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21;p21">
              <a:extLst>
                <a:ext uri="{FF2B5EF4-FFF2-40B4-BE49-F238E27FC236}">
                  <a16:creationId xmlns:a16="http://schemas.microsoft.com/office/drawing/2014/main" id="{CDE49232-90CE-DFA0-A060-42B70053B76A}"/>
                </a:ext>
              </a:extLst>
            </p:cNvPr>
            <p:cNvSpPr/>
            <p:nvPr/>
          </p:nvSpPr>
          <p:spPr>
            <a:xfrm>
              <a:off x="837503" y="4306390"/>
              <a:ext cx="433458" cy="110532"/>
            </a:xfrm>
            <a:custGeom>
              <a:avLst/>
              <a:gdLst/>
              <a:ahLst/>
              <a:cxnLst/>
              <a:rect l="l" t="t" r="r" b="b"/>
              <a:pathLst>
                <a:path w="13800" h="3519" extrusionOk="0">
                  <a:moveTo>
                    <a:pt x="153" y="0"/>
                  </a:moveTo>
                  <a:cubicBezTo>
                    <a:pt x="20" y="0"/>
                    <a:pt x="1" y="198"/>
                    <a:pt x="119" y="257"/>
                  </a:cubicBezTo>
                  <a:cubicBezTo>
                    <a:pt x="4616" y="1429"/>
                    <a:pt x="9145" y="2632"/>
                    <a:pt x="13737" y="3519"/>
                  </a:cubicBezTo>
                  <a:cubicBezTo>
                    <a:pt x="13800" y="3519"/>
                    <a:pt x="13800" y="3455"/>
                    <a:pt x="13768" y="3424"/>
                  </a:cubicBezTo>
                  <a:cubicBezTo>
                    <a:pt x="9208" y="2252"/>
                    <a:pt x="4711" y="1239"/>
                    <a:pt x="182" y="3"/>
                  </a:cubicBezTo>
                  <a:cubicBezTo>
                    <a:pt x="172" y="1"/>
                    <a:pt x="162" y="0"/>
                    <a:pt x="153" y="0"/>
                  </a:cubicBezTo>
                  <a:close/>
                </a:path>
              </a:pathLst>
            </a:custGeom>
            <a:solidFill>
              <a:srgbClr val="555555"/>
            </a:solidFill>
            <a:ln w="4750" cap="flat" cmpd="sng">
              <a:solidFill>
                <a:srgbClr val="55555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22;p21">
              <a:extLst>
                <a:ext uri="{FF2B5EF4-FFF2-40B4-BE49-F238E27FC236}">
                  <a16:creationId xmlns:a16="http://schemas.microsoft.com/office/drawing/2014/main" id="{BF6E5422-4D14-7D54-2AFF-59004239DC63}"/>
                </a:ext>
              </a:extLst>
            </p:cNvPr>
            <p:cNvSpPr/>
            <p:nvPr/>
          </p:nvSpPr>
          <p:spPr>
            <a:xfrm>
              <a:off x="847492" y="4287481"/>
              <a:ext cx="103182" cy="28991"/>
            </a:xfrm>
            <a:custGeom>
              <a:avLst/>
              <a:gdLst/>
              <a:ahLst/>
              <a:cxnLst/>
              <a:rect l="l" t="t" r="r" b="b"/>
              <a:pathLst>
                <a:path w="3285" h="923" extrusionOk="0">
                  <a:moveTo>
                    <a:pt x="122" y="0"/>
                  </a:moveTo>
                  <a:cubicBezTo>
                    <a:pt x="19" y="0"/>
                    <a:pt x="1" y="162"/>
                    <a:pt x="118" y="162"/>
                  </a:cubicBezTo>
                  <a:cubicBezTo>
                    <a:pt x="1131" y="447"/>
                    <a:pt x="2176" y="732"/>
                    <a:pt x="3190" y="922"/>
                  </a:cubicBezTo>
                  <a:cubicBezTo>
                    <a:pt x="3285" y="922"/>
                    <a:pt x="3285" y="859"/>
                    <a:pt x="3253" y="795"/>
                  </a:cubicBezTo>
                  <a:cubicBezTo>
                    <a:pt x="2208" y="542"/>
                    <a:pt x="1194" y="225"/>
                    <a:pt x="149" y="4"/>
                  </a:cubicBezTo>
                  <a:cubicBezTo>
                    <a:pt x="140" y="1"/>
                    <a:pt x="130" y="0"/>
                    <a:pt x="122" y="0"/>
                  </a:cubicBezTo>
                  <a:close/>
                </a:path>
              </a:pathLst>
            </a:custGeom>
            <a:solidFill>
              <a:srgbClr val="555555"/>
            </a:solidFill>
            <a:ln w="4750" cap="flat" cmpd="sng">
              <a:solidFill>
                <a:srgbClr val="55555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23;p21">
              <a:extLst>
                <a:ext uri="{FF2B5EF4-FFF2-40B4-BE49-F238E27FC236}">
                  <a16:creationId xmlns:a16="http://schemas.microsoft.com/office/drawing/2014/main" id="{A97D825C-97B0-E016-72AD-B0FDBD4E7275}"/>
                </a:ext>
              </a:extLst>
            </p:cNvPr>
            <p:cNvSpPr/>
            <p:nvPr/>
          </p:nvSpPr>
          <p:spPr>
            <a:xfrm>
              <a:off x="851795" y="3922151"/>
              <a:ext cx="402268" cy="145617"/>
            </a:xfrm>
            <a:custGeom>
              <a:avLst/>
              <a:gdLst/>
              <a:ahLst/>
              <a:cxnLst/>
              <a:rect l="l" t="t" r="r" b="b"/>
              <a:pathLst>
                <a:path w="12807" h="4636" extrusionOk="0">
                  <a:moveTo>
                    <a:pt x="127" y="1"/>
                  </a:moveTo>
                  <a:cubicBezTo>
                    <a:pt x="32" y="1"/>
                    <a:pt x="0" y="175"/>
                    <a:pt x="139" y="202"/>
                  </a:cubicBezTo>
                  <a:cubicBezTo>
                    <a:pt x="4256" y="1817"/>
                    <a:pt x="8436" y="3338"/>
                    <a:pt x="12712" y="4636"/>
                  </a:cubicBezTo>
                  <a:cubicBezTo>
                    <a:pt x="12807" y="4636"/>
                    <a:pt x="12807" y="4541"/>
                    <a:pt x="12775" y="4509"/>
                  </a:cubicBezTo>
                  <a:cubicBezTo>
                    <a:pt x="8500" y="3148"/>
                    <a:pt x="4288" y="1659"/>
                    <a:pt x="171" y="12"/>
                  </a:cubicBezTo>
                  <a:cubicBezTo>
                    <a:pt x="155" y="4"/>
                    <a:pt x="140" y="1"/>
                    <a:pt x="127" y="1"/>
                  </a:cubicBezTo>
                  <a:close/>
                </a:path>
              </a:pathLst>
            </a:custGeom>
            <a:solidFill>
              <a:srgbClr val="555555"/>
            </a:solidFill>
            <a:ln w="4750" cap="flat" cmpd="sng">
              <a:solidFill>
                <a:srgbClr val="55555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24;p21">
              <a:extLst>
                <a:ext uri="{FF2B5EF4-FFF2-40B4-BE49-F238E27FC236}">
                  <a16:creationId xmlns:a16="http://schemas.microsoft.com/office/drawing/2014/main" id="{B3C8E4F7-CE6E-68FA-8799-EACFC159D05B}"/>
                </a:ext>
              </a:extLst>
            </p:cNvPr>
            <p:cNvSpPr/>
            <p:nvPr/>
          </p:nvSpPr>
          <p:spPr>
            <a:xfrm>
              <a:off x="792493" y="3737492"/>
              <a:ext cx="595848" cy="240758"/>
            </a:xfrm>
            <a:custGeom>
              <a:avLst/>
              <a:gdLst/>
              <a:ahLst/>
              <a:cxnLst/>
              <a:rect l="l" t="t" r="r" b="b"/>
              <a:pathLst>
                <a:path w="18970" h="7665" extrusionOk="0">
                  <a:moveTo>
                    <a:pt x="2941" y="1083"/>
                  </a:moveTo>
                  <a:cubicBezTo>
                    <a:pt x="2962" y="1083"/>
                    <a:pt x="2985" y="1091"/>
                    <a:pt x="3009" y="1109"/>
                  </a:cubicBezTo>
                  <a:cubicBezTo>
                    <a:pt x="3420" y="1331"/>
                    <a:pt x="3769" y="1616"/>
                    <a:pt x="4149" y="1901"/>
                  </a:cubicBezTo>
                  <a:cubicBezTo>
                    <a:pt x="4255" y="1954"/>
                    <a:pt x="4183" y="2074"/>
                    <a:pt x="4120" y="2074"/>
                  </a:cubicBezTo>
                  <a:cubicBezTo>
                    <a:pt x="4108" y="2074"/>
                    <a:pt x="4096" y="2070"/>
                    <a:pt x="4086" y="2059"/>
                  </a:cubicBezTo>
                  <a:cubicBezTo>
                    <a:pt x="3674" y="1806"/>
                    <a:pt x="3262" y="1584"/>
                    <a:pt x="2882" y="1299"/>
                  </a:cubicBezTo>
                  <a:cubicBezTo>
                    <a:pt x="2805" y="1222"/>
                    <a:pt x="2853" y="1083"/>
                    <a:pt x="2941" y="1083"/>
                  </a:cubicBezTo>
                  <a:close/>
                  <a:moveTo>
                    <a:pt x="2629" y="1"/>
                  </a:moveTo>
                  <a:cubicBezTo>
                    <a:pt x="1774" y="539"/>
                    <a:pt x="919" y="1109"/>
                    <a:pt x="0" y="1584"/>
                  </a:cubicBezTo>
                  <a:cubicBezTo>
                    <a:pt x="5511" y="3231"/>
                    <a:pt x="11179" y="5100"/>
                    <a:pt x="16310" y="7665"/>
                  </a:cubicBezTo>
                  <a:cubicBezTo>
                    <a:pt x="16310" y="7633"/>
                    <a:pt x="16341" y="7601"/>
                    <a:pt x="16405" y="7538"/>
                  </a:cubicBezTo>
                  <a:cubicBezTo>
                    <a:pt x="17228" y="7063"/>
                    <a:pt x="18083" y="6588"/>
                    <a:pt x="18970" y="6176"/>
                  </a:cubicBezTo>
                  <a:cubicBezTo>
                    <a:pt x="13333" y="4688"/>
                    <a:pt x="7854" y="2566"/>
                    <a:pt x="2629" y="1"/>
                  </a:cubicBezTo>
                  <a:close/>
                </a:path>
              </a:pathLst>
            </a:custGeom>
            <a:solidFill>
              <a:srgbClr val="79C8CF"/>
            </a:solidFill>
            <a:ln w="4750" cap="flat" cmpd="sng">
              <a:solidFill>
                <a:srgbClr val="55555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25;p21">
              <a:extLst>
                <a:ext uri="{FF2B5EF4-FFF2-40B4-BE49-F238E27FC236}">
                  <a16:creationId xmlns:a16="http://schemas.microsoft.com/office/drawing/2014/main" id="{5BAFE7CD-641E-F332-C878-ECD6F1BBBC3F}"/>
                </a:ext>
              </a:extLst>
            </p:cNvPr>
            <p:cNvSpPr/>
            <p:nvPr/>
          </p:nvSpPr>
          <p:spPr>
            <a:xfrm>
              <a:off x="870295" y="3893568"/>
              <a:ext cx="367811" cy="144580"/>
            </a:xfrm>
            <a:custGeom>
              <a:avLst/>
              <a:gdLst/>
              <a:ahLst/>
              <a:cxnLst/>
              <a:rect l="l" t="t" r="r" b="b"/>
              <a:pathLst>
                <a:path w="11710" h="4603" extrusionOk="0">
                  <a:moveTo>
                    <a:pt x="150" y="0"/>
                  </a:moveTo>
                  <a:cubicBezTo>
                    <a:pt x="21" y="0"/>
                    <a:pt x="1" y="169"/>
                    <a:pt x="88" y="257"/>
                  </a:cubicBezTo>
                  <a:cubicBezTo>
                    <a:pt x="3952" y="1714"/>
                    <a:pt x="7721" y="3266"/>
                    <a:pt x="11616" y="4596"/>
                  </a:cubicBezTo>
                  <a:cubicBezTo>
                    <a:pt x="11629" y="4600"/>
                    <a:pt x="11640" y="4602"/>
                    <a:pt x="11650" y="4602"/>
                  </a:cubicBezTo>
                  <a:cubicBezTo>
                    <a:pt x="11710" y="4602"/>
                    <a:pt x="11702" y="4524"/>
                    <a:pt x="11648" y="4469"/>
                  </a:cubicBezTo>
                  <a:cubicBezTo>
                    <a:pt x="7911" y="2886"/>
                    <a:pt x="4015" y="1461"/>
                    <a:pt x="183" y="4"/>
                  </a:cubicBezTo>
                  <a:cubicBezTo>
                    <a:pt x="171" y="1"/>
                    <a:pt x="160" y="0"/>
                    <a:pt x="150" y="0"/>
                  </a:cubicBezTo>
                  <a:close/>
                </a:path>
              </a:pathLst>
            </a:custGeom>
            <a:solidFill>
              <a:srgbClr val="555555"/>
            </a:solidFill>
            <a:ln w="4750" cap="flat" cmpd="sng">
              <a:solidFill>
                <a:srgbClr val="55555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26;p21">
              <a:extLst>
                <a:ext uri="{FF2B5EF4-FFF2-40B4-BE49-F238E27FC236}">
                  <a16:creationId xmlns:a16="http://schemas.microsoft.com/office/drawing/2014/main" id="{7DF2E39D-0BC2-73B5-55CC-9A296010240F}"/>
                </a:ext>
              </a:extLst>
            </p:cNvPr>
            <p:cNvSpPr/>
            <p:nvPr/>
          </p:nvSpPr>
          <p:spPr>
            <a:xfrm>
              <a:off x="880598" y="3771509"/>
              <a:ext cx="45576" cy="31159"/>
            </a:xfrm>
            <a:custGeom>
              <a:avLst/>
              <a:gdLst/>
              <a:ahLst/>
              <a:cxnLst/>
              <a:rect l="l" t="t" r="r" b="b"/>
              <a:pathLst>
                <a:path w="1451" h="992" extrusionOk="0">
                  <a:moveTo>
                    <a:pt x="136" y="0"/>
                  </a:moveTo>
                  <a:cubicBezTo>
                    <a:pt x="48" y="0"/>
                    <a:pt x="0" y="139"/>
                    <a:pt x="77" y="216"/>
                  </a:cubicBezTo>
                  <a:cubicBezTo>
                    <a:pt x="489" y="438"/>
                    <a:pt x="869" y="691"/>
                    <a:pt x="1281" y="976"/>
                  </a:cubicBezTo>
                  <a:cubicBezTo>
                    <a:pt x="1291" y="987"/>
                    <a:pt x="1303" y="991"/>
                    <a:pt x="1315" y="991"/>
                  </a:cubicBezTo>
                  <a:cubicBezTo>
                    <a:pt x="1378" y="991"/>
                    <a:pt x="1450" y="871"/>
                    <a:pt x="1344" y="818"/>
                  </a:cubicBezTo>
                  <a:cubicBezTo>
                    <a:pt x="964" y="565"/>
                    <a:pt x="615" y="280"/>
                    <a:pt x="204" y="26"/>
                  </a:cubicBezTo>
                  <a:cubicBezTo>
                    <a:pt x="180" y="8"/>
                    <a:pt x="157" y="0"/>
                    <a:pt x="136" y="0"/>
                  </a:cubicBezTo>
                  <a:close/>
                </a:path>
              </a:pathLst>
            </a:custGeom>
            <a:solidFill>
              <a:srgbClr val="555555"/>
            </a:solidFill>
            <a:ln w="4750" cap="flat" cmpd="sng">
              <a:solidFill>
                <a:srgbClr val="55555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27;p21">
              <a:extLst>
                <a:ext uri="{FF2B5EF4-FFF2-40B4-BE49-F238E27FC236}">
                  <a16:creationId xmlns:a16="http://schemas.microsoft.com/office/drawing/2014/main" id="{D9E09117-FE33-3429-2F2F-22EC88A8AEC1}"/>
                </a:ext>
              </a:extLst>
            </p:cNvPr>
            <p:cNvSpPr/>
            <p:nvPr/>
          </p:nvSpPr>
          <p:spPr>
            <a:xfrm>
              <a:off x="882011" y="3533578"/>
              <a:ext cx="604831" cy="225838"/>
            </a:xfrm>
            <a:custGeom>
              <a:avLst/>
              <a:gdLst/>
              <a:ahLst/>
              <a:cxnLst/>
              <a:rect l="l" t="t" r="r" b="b"/>
              <a:pathLst>
                <a:path w="19256" h="7190" extrusionOk="0">
                  <a:moveTo>
                    <a:pt x="824" y="1"/>
                  </a:moveTo>
                  <a:cubicBezTo>
                    <a:pt x="570" y="96"/>
                    <a:pt x="285" y="222"/>
                    <a:pt x="0" y="317"/>
                  </a:cubicBezTo>
                  <a:cubicBezTo>
                    <a:pt x="3357" y="1331"/>
                    <a:pt x="6651" y="2629"/>
                    <a:pt x="9976" y="3833"/>
                  </a:cubicBezTo>
                  <a:cubicBezTo>
                    <a:pt x="13016" y="4909"/>
                    <a:pt x="16120" y="5923"/>
                    <a:pt x="19034" y="7190"/>
                  </a:cubicBezTo>
                  <a:cubicBezTo>
                    <a:pt x="19034" y="7158"/>
                    <a:pt x="19097" y="7158"/>
                    <a:pt x="19129" y="7126"/>
                  </a:cubicBezTo>
                  <a:cubicBezTo>
                    <a:pt x="19129" y="7126"/>
                    <a:pt x="19160" y="7126"/>
                    <a:pt x="19160" y="7063"/>
                  </a:cubicBezTo>
                  <a:cubicBezTo>
                    <a:pt x="19192" y="6841"/>
                    <a:pt x="19192" y="6588"/>
                    <a:pt x="19255" y="6366"/>
                  </a:cubicBezTo>
                  <a:lnTo>
                    <a:pt x="19255" y="6366"/>
                  </a:lnTo>
                  <a:cubicBezTo>
                    <a:pt x="19230" y="6375"/>
                    <a:pt x="19209" y="6379"/>
                    <a:pt x="19191" y="6379"/>
                  </a:cubicBezTo>
                  <a:cubicBezTo>
                    <a:pt x="19143" y="6379"/>
                    <a:pt x="19120" y="6349"/>
                    <a:pt x="19097" y="6303"/>
                  </a:cubicBezTo>
                  <a:lnTo>
                    <a:pt x="19034" y="6303"/>
                  </a:lnTo>
                  <a:cubicBezTo>
                    <a:pt x="15930" y="5828"/>
                    <a:pt x="12953" y="4529"/>
                    <a:pt x="10008" y="3453"/>
                  </a:cubicBezTo>
                  <a:cubicBezTo>
                    <a:pt x="6968" y="2313"/>
                    <a:pt x="3927" y="1204"/>
                    <a:pt x="919" y="64"/>
                  </a:cubicBezTo>
                  <a:lnTo>
                    <a:pt x="824" y="1"/>
                  </a:lnTo>
                  <a:close/>
                </a:path>
              </a:pathLst>
            </a:custGeom>
            <a:solidFill>
              <a:srgbClr val="F49432"/>
            </a:solidFill>
            <a:ln w="4750" cap="flat" cmpd="sng">
              <a:solidFill>
                <a:srgbClr val="55555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28;p21">
              <a:extLst>
                <a:ext uri="{FF2B5EF4-FFF2-40B4-BE49-F238E27FC236}">
                  <a16:creationId xmlns:a16="http://schemas.microsoft.com/office/drawing/2014/main" id="{332A9566-79C9-E2D1-1C72-83DB1FA13181}"/>
                </a:ext>
              </a:extLst>
            </p:cNvPr>
            <p:cNvSpPr/>
            <p:nvPr/>
          </p:nvSpPr>
          <p:spPr>
            <a:xfrm>
              <a:off x="926142" y="3619987"/>
              <a:ext cx="428401" cy="163301"/>
            </a:xfrm>
            <a:custGeom>
              <a:avLst/>
              <a:gdLst/>
              <a:ahLst/>
              <a:cxnLst/>
              <a:rect l="l" t="t" r="r" b="b"/>
              <a:pathLst>
                <a:path w="13639" h="5199" extrusionOk="0">
                  <a:moveTo>
                    <a:pt x="115" y="1"/>
                  </a:moveTo>
                  <a:cubicBezTo>
                    <a:pt x="16" y="1"/>
                    <a:pt x="0" y="134"/>
                    <a:pt x="116" y="163"/>
                  </a:cubicBezTo>
                  <a:cubicBezTo>
                    <a:pt x="4581" y="1873"/>
                    <a:pt x="9046" y="3584"/>
                    <a:pt x="13575" y="5199"/>
                  </a:cubicBezTo>
                  <a:cubicBezTo>
                    <a:pt x="13607" y="5199"/>
                    <a:pt x="13638" y="5135"/>
                    <a:pt x="13607" y="5104"/>
                  </a:cubicBezTo>
                  <a:cubicBezTo>
                    <a:pt x="9078" y="3362"/>
                    <a:pt x="4613" y="1683"/>
                    <a:pt x="147" y="5"/>
                  </a:cubicBezTo>
                  <a:cubicBezTo>
                    <a:pt x="136" y="2"/>
                    <a:pt x="125" y="1"/>
                    <a:pt x="115" y="1"/>
                  </a:cubicBezTo>
                  <a:close/>
                </a:path>
              </a:pathLst>
            </a:custGeom>
            <a:solidFill>
              <a:srgbClr val="555555"/>
            </a:solidFill>
            <a:ln w="4750" cap="flat" cmpd="sng">
              <a:solidFill>
                <a:srgbClr val="55555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29;p21">
              <a:extLst>
                <a:ext uri="{FF2B5EF4-FFF2-40B4-BE49-F238E27FC236}">
                  <a16:creationId xmlns:a16="http://schemas.microsoft.com/office/drawing/2014/main" id="{EC9D8E04-8DBC-ACCB-5426-4AABE028D307}"/>
                </a:ext>
              </a:extLst>
            </p:cNvPr>
            <p:cNvSpPr/>
            <p:nvPr/>
          </p:nvSpPr>
          <p:spPr>
            <a:xfrm>
              <a:off x="877049" y="3558455"/>
              <a:ext cx="614757" cy="348180"/>
            </a:xfrm>
            <a:custGeom>
              <a:avLst/>
              <a:gdLst/>
              <a:ahLst/>
              <a:cxnLst/>
              <a:rect l="l" t="t" r="r" b="b"/>
              <a:pathLst>
                <a:path w="19572" h="11085" extrusionOk="0">
                  <a:moveTo>
                    <a:pt x="1846" y="3153"/>
                  </a:moveTo>
                  <a:cubicBezTo>
                    <a:pt x="1862" y="3153"/>
                    <a:pt x="1880" y="3157"/>
                    <a:pt x="1900" y="3167"/>
                  </a:cubicBezTo>
                  <a:cubicBezTo>
                    <a:pt x="2692" y="3421"/>
                    <a:pt x="3452" y="3674"/>
                    <a:pt x="4244" y="3991"/>
                  </a:cubicBezTo>
                  <a:cubicBezTo>
                    <a:pt x="4268" y="4015"/>
                    <a:pt x="4274" y="4075"/>
                    <a:pt x="4247" y="4075"/>
                  </a:cubicBezTo>
                  <a:cubicBezTo>
                    <a:pt x="4239" y="4075"/>
                    <a:pt x="4227" y="4069"/>
                    <a:pt x="4212" y="4054"/>
                  </a:cubicBezTo>
                  <a:cubicBezTo>
                    <a:pt x="3420" y="3832"/>
                    <a:pt x="2629" y="3579"/>
                    <a:pt x="1837" y="3326"/>
                  </a:cubicBezTo>
                  <a:cubicBezTo>
                    <a:pt x="1757" y="3273"/>
                    <a:pt x="1767" y="3153"/>
                    <a:pt x="1846" y="3153"/>
                  </a:cubicBezTo>
                  <a:close/>
                  <a:moveTo>
                    <a:pt x="1686" y="1960"/>
                  </a:moveTo>
                  <a:cubicBezTo>
                    <a:pt x="1694" y="1960"/>
                    <a:pt x="1702" y="1961"/>
                    <a:pt x="1710" y="1964"/>
                  </a:cubicBezTo>
                  <a:cubicBezTo>
                    <a:pt x="6176" y="3674"/>
                    <a:pt x="10704" y="5321"/>
                    <a:pt x="15170" y="7126"/>
                  </a:cubicBezTo>
                  <a:cubicBezTo>
                    <a:pt x="15201" y="7126"/>
                    <a:pt x="15201" y="7189"/>
                    <a:pt x="15138" y="7189"/>
                  </a:cubicBezTo>
                  <a:cubicBezTo>
                    <a:pt x="10609" y="5479"/>
                    <a:pt x="6144" y="3801"/>
                    <a:pt x="1679" y="2122"/>
                  </a:cubicBezTo>
                  <a:cubicBezTo>
                    <a:pt x="1592" y="2093"/>
                    <a:pt x="1611" y="1960"/>
                    <a:pt x="1686" y="1960"/>
                  </a:cubicBezTo>
                  <a:close/>
                  <a:moveTo>
                    <a:pt x="2001" y="4335"/>
                  </a:moveTo>
                  <a:cubicBezTo>
                    <a:pt x="2010" y="4335"/>
                    <a:pt x="2018" y="4336"/>
                    <a:pt x="2027" y="4339"/>
                  </a:cubicBezTo>
                  <a:cubicBezTo>
                    <a:pt x="6271" y="6239"/>
                    <a:pt x="10578" y="7696"/>
                    <a:pt x="14980" y="8994"/>
                  </a:cubicBezTo>
                  <a:cubicBezTo>
                    <a:pt x="15233" y="9089"/>
                    <a:pt x="15550" y="9153"/>
                    <a:pt x="15835" y="9279"/>
                  </a:cubicBezTo>
                  <a:cubicBezTo>
                    <a:pt x="15862" y="9279"/>
                    <a:pt x="15866" y="9349"/>
                    <a:pt x="15846" y="9349"/>
                  </a:cubicBezTo>
                  <a:cubicBezTo>
                    <a:pt x="15843" y="9349"/>
                    <a:pt x="15839" y="9347"/>
                    <a:pt x="15835" y="9343"/>
                  </a:cubicBezTo>
                  <a:cubicBezTo>
                    <a:pt x="11053" y="8203"/>
                    <a:pt x="6429" y="6524"/>
                    <a:pt x="1932" y="4497"/>
                  </a:cubicBezTo>
                  <a:cubicBezTo>
                    <a:pt x="1845" y="4469"/>
                    <a:pt x="1916" y="4335"/>
                    <a:pt x="2001" y="4335"/>
                  </a:cubicBezTo>
                  <a:close/>
                  <a:moveTo>
                    <a:pt x="317" y="0"/>
                  </a:moveTo>
                  <a:lnTo>
                    <a:pt x="317" y="0"/>
                  </a:lnTo>
                  <a:cubicBezTo>
                    <a:pt x="982" y="1331"/>
                    <a:pt x="950" y="3041"/>
                    <a:pt x="0" y="4212"/>
                  </a:cubicBezTo>
                  <a:cubicBezTo>
                    <a:pt x="602" y="4497"/>
                    <a:pt x="1140" y="4751"/>
                    <a:pt x="1742" y="5004"/>
                  </a:cubicBezTo>
                  <a:cubicBezTo>
                    <a:pt x="4307" y="6208"/>
                    <a:pt x="6936" y="7348"/>
                    <a:pt x="9596" y="8329"/>
                  </a:cubicBezTo>
                  <a:cubicBezTo>
                    <a:pt x="12794" y="9533"/>
                    <a:pt x="15993" y="10325"/>
                    <a:pt x="19318" y="11021"/>
                  </a:cubicBezTo>
                  <a:cubicBezTo>
                    <a:pt x="19318" y="11021"/>
                    <a:pt x="19350" y="11021"/>
                    <a:pt x="19350" y="11085"/>
                  </a:cubicBezTo>
                  <a:cubicBezTo>
                    <a:pt x="19445" y="10515"/>
                    <a:pt x="19508" y="9913"/>
                    <a:pt x="19508" y="9374"/>
                  </a:cubicBezTo>
                  <a:cubicBezTo>
                    <a:pt x="18051" y="9058"/>
                    <a:pt x="16626" y="8709"/>
                    <a:pt x="15201" y="8266"/>
                  </a:cubicBezTo>
                  <a:cubicBezTo>
                    <a:pt x="12066" y="7316"/>
                    <a:pt x="9026" y="6081"/>
                    <a:pt x="6049" y="4782"/>
                  </a:cubicBezTo>
                  <a:cubicBezTo>
                    <a:pt x="5991" y="4782"/>
                    <a:pt x="6038" y="4652"/>
                    <a:pt x="6143" y="4652"/>
                  </a:cubicBezTo>
                  <a:cubicBezTo>
                    <a:pt x="6153" y="4652"/>
                    <a:pt x="6164" y="4653"/>
                    <a:pt x="6176" y="4656"/>
                  </a:cubicBezTo>
                  <a:cubicBezTo>
                    <a:pt x="10546" y="6588"/>
                    <a:pt x="15011" y="7949"/>
                    <a:pt x="19508" y="9343"/>
                  </a:cubicBezTo>
                  <a:cubicBezTo>
                    <a:pt x="19572" y="8488"/>
                    <a:pt x="19508" y="7664"/>
                    <a:pt x="19413" y="6841"/>
                  </a:cubicBezTo>
                  <a:cubicBezTo>
                    <a:pt x="19413" y="6778"/>
                    <a:pt x="19413" y="6714"/>
                    <a:pt x="19445" y="6683"/>
                  </a:cubicBezTo>
                  <a:cubicBezTo>
                    <a:pt x="16151" y="5764"/>
                    <a:pt x="12953" y="4497"/>
                    <a:pt x="9754" y="3357"/>
                  </a:cubicBezTo>
                  <a:cubicBezTo>
                    <a:pt x="6619" y="2249"/>
                    <a:pt x="3420" y="1204"/>
                    <a:pt x="317" y="0"/>
                  </a:cubicBezTo>
                  <a:close/>
                </a:path>
              </a:pathLst>
            </a:custGeom>
            <a:solidFill>
              <a:srgbClr val="FFFFFF"/>
            </a:solidFill>
            <a:ln w="4750" cap="flat" cmpd="sng">
              <a:solidFill>
                <a:srgbClr val="55555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30;p21">
              <a:extLst>
                <a:ext uri="{FF2B5EF4-FFF2-40B4-BE49-F238E27FC236}">
                  <a16:creationId xmlns:a16="http://schemas.microsoft.com/office/drawing/2014/main" id="{962863A7-BDD7-09E3-EC24-B4354D5B3CD4}"/>
                </a:ext>
              </a:extLst>
            </p:cNvPr>
            <p:cNvSpPr/>
            <p:nvPr/>
          </p:nvSpPr>
          <p:spPr>
            <a:xfrm>
              <a:off x="932393" y="3657459"/>
              <a:ext cx="79970" cy="28363"/>
            </a:xfrm>
            <a:custGeom>
              <a:avLst/>
              <a:gdLst/>
              <a:ahLst/>
              <a:cxnLst/>
              <a:rect l="l" t="t" r="r" b="b"/>
              <a:pathLst>
                <a:path w="2546" h="903" extrusionOk="0">
                  <a:moveTo>
                    <a:pt x="85" y="1"/>
                  </a:moveTo>
                  <a:cubicBezTo>
                    <a:pt x="5" y="1"/>
                    <a:pt x="0" y="121"/>
                    <a:pt x="107" y="174"/>
                  </a:cubicBezTo>
                  <a:cubicBezTo>
                    <a:pt x="898" y="427"/>
                    <a:pt x="1690" y="680"/>
                    <a:pt x="2482" y="902"/>
                  </a:cubicBezTo>
                  <a:cubicBezTo>
                    <a:pt x="2513" y="902"/>
                    <a:pt x="2545" y="839"/>
                    <a:pt x="2513" y="839"/>
                  </a:cubicBezTo>
                  <a:cubicBezTo>
                    <a:pt x="1690" y="522"/>
                    <a:pt x="898" y="237"/>
                    <a:pt x="138" y="15"/>
                  </a:cubicBezTo>
                  <a:cubicBezTo>
                    <a:pt x="118" y="5"/>
                    <a:pt x="100" y="1"/>
                    <a:pt x="85" y="1"/>
                  </a:cubicBezTo>
                  <a:close/>
                </a:path>
              </a:pathLst>
            </a:custGeom>
            <a:solidFill>
              <a:srgbClr val="555555"/>
            </a:solidFill>
            <a:ln w="4750" cap="flat" cmpd="sng">
              <a:solidFill>
                <a:srgbClr val="55555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31;p21">
              <a:extLst>
                <a:ext uri="{FF2B5EF4-FFF2-40B4-BE49-F238E27FC236}">
                  <a16:creationId xmlns:a16="http://schemas.microsoft.com/office/drawing/2014/main" id="{5A9F964D-F554-FC5A-BCB5-8440EC087C64}"/>
                </a:ext>
              </a:extLst>
            </p:cNvPr>
            <p:cNvSpPr/>
            <p:nvPr/>
          </p:nvSpPr>
          <p:spPr>
            <a:xfrm>
              <a:off x="936005" y="3694586"/>
              <a:ext cx="441405" cy="157333"/>
            </a:xfrm>
            <a:custGeom>
              <a:avLst/>
              <a:gdLst/>
              <a:ahLst/>
              <a:cxnLst/>
              <a:rect l="l" t="t" r="r" b="b"/>
              <a:pathLst>
                <a:path w="14053" h="5009" extrusionOk="0">
                  <a:moveTo>
                    <a:pt x="149" y="1"/>
                  </a:moveTo>
                  <a:cubicBezTo>
                    <a:pt x="45" y="1"/>
                    <a:pt x="0" y="135"/>
                    <a:pt x="87" y="163"/>
                  </a:cubicBezTo>
                  <a:cubicBezTo>
                    <a:pt x="4584" y="2190"/>
                    <a:pt x="9207" y="3869"/>
                    <a:pt x="13989" y="5009"/>
                  </a:cubicBezTo>
                  <a:cubicBezTo>
                    <a:pt x="14053" y="5009"/>
                    <a:pt x="14053" y="4945"/>
                    <a:pt x="13989" y="4945"/>
                  </a:cubicBezTo>
                  <a:cubicBezTo>
                    <a:pt x="13704" y="4882"/>
                    <a:pt x="13419" y="4787"/>
                    <a:pt x="13134" y="4660"/>
                  </a:cubicBezTo>
                  <a:cubicBezTo>
                    <a:pt x="8701" y="3362"/>
                    <a:pt x="4394" y="1905"/>
                    <a:pt x="182" y="5"/>
                  </a:cubicBezTo>
                  <a:cubicBezTo>
                    <a:pt x="170" y="2"/>
                    <a:pt x="159" y="1"/>
                    <a:pt x="149" y="1"/>
                  </a:cubicBezTo>
                  <a:close/>
                </a:path>
              </a:pathLst>
            </a:custGeom>
            <a:solidFill>
              <a:srgbClr val="555555"/>
            </a:solidFill>
            <a:ln w="4750" cap="flat" cmpd="sng">
              <a:solidFill>
                <a:srgbClr val="55555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32;p21">
              <a:extLst>
                <a:ext uri="{FF2B5EF4-FFF2-40B4-BE49-F238E27FC236}">
                  <a16:creationId xmlns:a16="http://schemas.microsoft.com/office/drawing/2014/main" id="{F66A57F8-ECDA-930C-981A-4AAC6F8F8E7A}"/>
                </a:ext>
              </a:extLst>
            </p:cNvPr>
            <p:cNvSpPr/>
            <p:nvPr/>
          </p:nvSpPr>
          <p:spPr>
            <a:xfrm>
              <a:off x="921808" y="3329664"/>
              <a:ext cx="920156" cy="395923"/>
            </a:xfrm>
            <a:custGeom>
              <a:avLst/>
              <a:gdLst/>
              <a:ahLst/>
              <a:cxnLst/>
              <a:rect l="l" t="t" r="r" b="b"/>
              <a:pathLst>
                <a:path w="29295" h="12605" extrusionOk="0">
                  <a:moveTo>
                    <a:pt x="22395" y="7975"/>
                  </a:moveTo>
                  <a:cubicBezTo>
                    <a:pt x="22469" y="7975"/>
                    <a:pt x="22508" y="8053"/>
                    <a:pt x="22454" y="8108"/>
                  </a:cubicBezTo>
                  <a:cubicBezTo>
                    <a:pt x="21979" y="8361"/>
                    <a:pt x="21535" y="8741"/>
                    <a:pt x="21123" y="9121"/>
                  </a:cubicBezTo>
                  <a:cubicBezTo>
                    <a:pt x="21107" y="9154"/>
                    <a:pt x="21082" y="9168"/>
                    <a:pt x="21056" y="9168"/>
                  </a:cubicBezTo>
                  <a:cubicBezTo>
                    <a:pt x="20983" y="9168"/>
                    <a:pt x="20903" y="9057"/>
                    <a:pt x="20997" y="8963"/>
                  </a:cubicBezTo>
                  <a:cubicBezTo>
                    <a:pt x="21377" y="8583"/>
                    <a:pt x="21852" y="8266"/>
                    <a:pt x="22359" y="7981"/>
                  </a:cubicBezTo>
                  <a:cubicBezTo>
                    <a:pt x="22372" y="7977"/>
                    <a:pt x="22384" y="7975"/>
                    <a:pt x="22395" y="7975"/>
                  </a:cubicBezTo>
                  <a:close/>
                  <a:moveTo>
                    <a:pt x="23499" y="8235"/>
                  </a:moveTo>
                  <a:cubicBezTo>
                    <a:pt x="23625" y="8235"/>
                    <a:pt x="23689" y="8330"/>
                    <a:pt x="23594" y="8361"/>
                  </a:cubicBezTo>
                  <a:cubicBezTo>
                    <a:pt x="22960" y="8710"/>
                    <a:pt x="22327" y="9058"/>
                    <a:pt x="21693" y="9438"/>
                  </a:cubicBezTo>
                  <a:cubicBezTo>
                    <a:pt x="21669" y="9456"/>
                    <a:pt x="21646" y="9464"/>
                    <a:pt x="21625" y="9464"/>
                  </a:cubicBezTo>
                  <a:cubicBezTo>
                    <a:pt x="21537" y="9464"/>
                    <a:pt x="21490" y="9325"/>
                    <a:pt x="21567" y="9248"/>
                  </a:cubicBezTo>
                  <a:cubicBezTo>
                    <a:pt x="22169" y="8805"/>
                    <a:pt x="22834" y="8488"/>
                    <a:pt x="23499" y="8235"/>
                  </a:cubicBezTo>
                  <a:close/>
                  <a:moveTo>
                    <a:pt x="12636" y="1"/>
                  </a:moveTo>
                  <a:cubicBezTo>
                    <a:pt x="10166" y="1204"/>
                    <a:pt x="7759" y="2407"/>
                    <a:pt x="5352" y="3611"/>
                  </a:cubicBezTo>
                  <a:cubicBezTo>
                    <a:pt x="3610" y="4498"/>
                    <a:pt x="1837" y="5543"/>
                    <a:pt x="0" y="6334"/>
                  </a:cubicBezTo>
                  <a:cubicBezTo>
                    <a:pt x="5891" y="8488"/>
                    <a:pt x="11749" y="11148"/>
                    <a:pt x="17893" y="12605"/>
                  </a:cubicBezTo>
                  <a:cubicBezTo>
                    <a:pt x="21503" y="10071"/>
                    <a:pt x="25335" y="7696"/>
                    <a:pt x="29294" y="5669"/>
                  </a:cubicBezTo>
                  <a:cubicBezTo>
                    <a:pt x="27806" y="4656"/>
                    <a:pt x="25747" y="4086"/>
                    <a:pt x="24100" y="3516"/>
                  </a:cubicBezTo>
                  <a:cubicBezTo>
                    <a:pt x="20363" y="2091"/>
                    <a:pt x="16468" y="1204"/>
                    <a:pt x="12636" y="1"/>
                  </a:cubicBezTo>
                  <a:close/>
                </a:path>
              </a:pathLst>
            </a:custGeom>
            <a:solidFill>
              <a:srgbClr val="F49432"/>
            </a:solidFill>
            <a:ln w="4750" cap="flat" cmpd="sng">
              <a:solidFill>
                <a:srgbClr val="55555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33;p21">
              <a:extLst>
                <a:ext uri="{FF2B5EF4-FFF2-40B4-BE49-F238E27FC236}">
                  <a16:creationId xmlns:a16="http://schemas.microsoft.com/office/drawing/2014/main" id="{6D94105B-43D4-7D91-96C4-B3630EA1E4CC}"/>
                </a:ext>
              </a:extLst>
            </p:cNvPr>
            <p:cNvSpPr/>
            <p:nvPr/>
          </p:nvSpPr>
          <p:spPr>
            <a:xfrm>
              <a:off x="1317699" y="3806154"/>
              <a:ext cx="462575" cy="390929"/>
            </a:xfrm>
            <a:custGeom>
              <a:avLst/>
              <a:gdLst/>
              <a:ahLst/>
              <a:cxnLst/>
              <a:rect l="l" t="t" r="r" b="b"/>
              <a:pathLst>
                <a:path w="14727" h="12446" extrusionOk="0">
                  <a:moveTo>
                    <a:pt x="13491" y="0"/>
                  </a:moveTo>
                  <a:cubicBezTo>
                    <a:pt x="10800" y="1710"/>
                    <a:pt x="8013" y="3294"/>
                    <a:pt x="5226" y="4750"/>
                  </a:cubicBezTo>
                  <a:cubicBezTo>
                    <a:pt x="5190" y="4768"/>
                    <a:pt x="5155" y="4776"/>
                    <a:pt x="5122" y="4776"/>
                  </a:cubicBezTo>
                  <a:cubicBezTo>
                    <a:pt x="5036" y="4776"/>
                    <a:pt x="4964" y="4724"/>
                    <a:pt x="4941" y="4655"/>
                  </a:cubicBezTo>
                  <a:cubicBezTo>
                    <a:pt x="4181" y="4497"/>
                    <a:pt x="3421" y="4275"/>
                    <a:pt x="2629" y="4085"/>
                  </a:cubicBezTo>
                  <a:cubicBezTo>
                    <a:pt x="1774" y="4624"/>
                    <a:pt x="887" y="5130"/>
                    <a:pt x="0" y="5637"/>
                  </a:cubicBezTo>
                  <a:cubicBezTo>
                    <a:pt x="1267" y="7696"/>
                    <a:pt x="1267" y="10387"/>
                    <a:pt x="32" y="12446"/>
                  </a:cubicBezTo>
                  <a:cubicBezTo>
                    <a:pt x="3674" y="10324"/>
                    <a:pt x="7316" y="8139"/>
                    <a:pt x="10926" y="5859"/>
                  </a:cubicBezTo>
                  <a:cubicBezTo>
                    <a:pt x="12193" y="5067"/>
                    <a:pt x="13396" y="4275"/>
                    <a:pt x="14632" y="3452"/>
                  </a:cubicBezTo>
                  <a:cubicBezTo>
                    <a:pt x="14600" y="3452"/>
                    <a:pt x="14568" y="3420"/>
                    <a:pt x="14568" y="3325"/>
                  </a:cubicBezTo>
                  <a:cubicBezTo>
                    <a:pt x="14727" y="2122"/>
                    <a:pt x="14347" y="950"/>
                    <a:pt x="13523" y="95"/>
                  </a:cubicBezTo>
                  <a:cubicBezTo>
                    <a:pt x="13491" y="63"/>
                    <a:pt x="13491" y="63"/>
                    <a:pt x="13491" y="0"/>
                  </a:cubicBezTo>
                  <a:close/>
                </a:path>
              </a:pathLst>
            </a:custGeom>
            <a:solidFill>
              <a:srgbClr val="79C8CF"/>
            </a:solidFill>
            <a:ln w="4750" cap="flat" cmpd="sng">
              <a:solidFill>
                <a:srgbClr val="55555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34;p21">
              <a:extLst>
                <a:ext uri="{FF2B5EF4-FFF2-40B4-BE49-F238E27FC236}">
                  <a16:creationId xmlns:a16="http://schemas.microsoft.com/office/drawing/2014/main" id="{4775D120-AF49-6C22-D5D3-76705363E1AE}"/>
                </a:ext>
              </a:extLst>
            </p:cNvPr>
            <p:cNvSpPr/>
            <p:nvPr/>
          </p:nvSpPr>
          <p:spPr>
            <a:xfrm>
              <a:off x="1359318" y="4247245"/>
              <a:ext cx="57512" cy="60182"/>
            </a:xfrm>
            <a:custGeom>
              <a:avLst/>
              <a:gdLst/>
              <a:ahLst/>
              <a:cxnLst/>
              <a:rect l="l" t="t" r="r" b="b"/>
              <a:pathLst>
                <a:path w="1831" h="1916" extrusionOk="0">
                  <a:moveTo>
                    <a:pt x="1722" y="1"/>
                  </a:moveTo>
                  <a:cubicBezTo>
                    <a:pt x="1709" y="1"/>
                    <a:pt x="1696" y="6"/>
                    <a:pt x="1684" y="18"/>
                  </a:cubicBezTo>
                  <a:cubicBezTo>
                    <a:pt x="1146" y="588"/>
                    <a:pt x="576" y="1126"/>
                    <a:pt x="101" y="1696"/>
                  </a:cubicBezTo>
                  <a:cubicBezTo>
                    <a:pt x="1" y="1796"/>
                    <a:pt x="78" y="1915"/>
                    <a:pt x="192" y="1915"/>
                  </a:cubicBezTo>
                  <a:cubicBezTo>
                    <a:pt x="223" y="1915"/>
                    <a:pt x="257" y="1907"/>
                    <a:pt x="291" y="1886"/>
                  </a:cubicBezTo>
                  <a:cubicBezTo>
                    <a:pt x="829" y="1380"/>
                    <a:pt x="1304" y="746"/>
                    <a:pt x="1779" y="145"/>
                  </a:cubicBezTo>
                  <a:cubicBezTo>
                    <a:pt x="1830" y="93"/>
                    <a:pt x="1778" y="1"/>
                    <a:pt x="1722" y="1"/>
                  </a:cubicBezTo>
                  <a:close/>
                </a:path>
              </a:pathLst>
            </a:custGeom>
            <a:solidFill>
              <a:srgbClr val="555555"/>
            </a:solidFill>
            <a:ln w="4750" cap="flat" cmpd="sng">
              <a:solidFill>
                <a:srgbClr val="55555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35;p21">
              <a:extLst>
                <a:ext uri="{FF2B5EF4-FFF2-40B4-BE49-F238E27FC236}">
                  <a16:creationId xmlns:a16="http://schemas.microsoft.com/office/drawing/2014/main" id="{263397DD-D614-DC1F-7726-7591FAB80635}"/>
                </a:ext>
              </a:extLst>
            </p:cNvPr>
            <p:cNvSpPr/>
            <p:nvPr/>
          </p:nvSpPr>
          <p:spPr>
            <a:xfrm>
              <a:off x="1482822" y="3511717"/>
              <a:ext cx="431730" cy="424977"/>
            </a:xfrm>
            <a:custGeom>
              <a:avLst/>
              <a:gdLst/>
              <a:ahLst/>
              <a:cxnLst/>
              <a:rect l="l" t="t" r="r" b="b"/>
              <a:pathLst>
                <a:path w="13745" h="13530" extrusionOk="0">
                  <a:moveTo>
                    <a:pt x="11560" y="0"/>
                  </a:moveTo>
                  <a:cubicBezTo>
                    <a:pt x="7791" y="2249"/>
                    <a:pt x="4023" y="4529"/>
                    <a:pt x="349" y="6936"/>
                  </a:cubicBezTo>
                  <a:cubicBezTo>
                    <a:pt x="349" y="6967"/>
                    <a:pt x="381" y="6999"/>
                    <a:pt x="349" y="7062"/>
                  </a:cubicBezTo>
                  <a:cubicBezTo>
                    <a:pt x="317" y="7252"/>
                    <a:pt x="286" y="7506"/>
                    <a:pt x="191" y="7696"/>
                  </a:cubicBezTo>
                  <a:cubicBezTo>
                    <a:pt x="3991" y="5479"/>
                    <a:pt x="7728" y="3230"/>
                    <a:pt x="11465" y="887"/>
                  </a:cubicBezTo>
                  <a:lnTo>
                    <a:pt x="11528" y="887"/>
                  </a:lnTo>
                  <a:cubicBezTo>
                    <a:pt x="11557" y="830"/>
                    <a:pt x="11623" y="798"/>
                    <a:pt x="11688" y="798"/>
                  </a:cubicBezTo>
                  <a:cubicBezTo>
                    <a:pt x="11768" y="798"/>
                    <a:pt x="11845" y="845"/>
                    <a:pt x="11845" y="950"/>
                  </a:cubicBezTo>
                  <a:cubicBezTo>
                    <a:pt x="12161" y="2502"/>
                    <a:pt x="12256" y="4085"/>
                    <a:pt x="12066" y="5637"/>
                  </a:cubicBezTo>
                  <a:cubicBezTo>
                    <a:pt x="12066" y="5669"/>
                    <a:pt x="12035" y="5700"/>
                    <a:pt x="12003" y="5764"/>
                  </a:cubicBezTo>
                  <a:cubicBezTo>
                    <a:pt x="12035" y="5795"/>
                    <a:pt x="12066" y="5859"/>
                    <a:pt x="12003" y="5954"/>
                  </a:cubicBezTo>
                  <a:cubicBezTo>
                    <a:pt x="8266" y="8392"/>
                    <a:pt x="4181" y="10704"/>
                    <a:pt x="191" y="13048"/>
                  </a:cubicBezTo>
                  <a:cubicBezTo>
                    <a:pt x="143" y="13063"/>
                    <a:pt x="103" y="13071"/>
                    <a:pt x="72" y="13071"/>
                  </a:cubicBezTo>
                  <a:cubicBezTo>
                    <a:pt x="40" y="13071"/>
                    <a:pt x="16" y="13063"/>
                    <a:pt x="1" y="13048"/>
                  </a:cubicBezTo>
                  <a:lnTo>
                    <a:pt x="1" y="13048"/>
                  </a:lnTo>
                  <a:cubicBezTo>
                    <a:pt x="14" y="13404"/>
                    <a:pt x="104" y="13529"/>
                    <a:pt x="250" y="13529"/>
                  </a:cubicBezTo>
                  <a:cubicBezTo>
                    <a:pt x="455" y="13529"/>
                    <a:pt x="771" y="13283"/>
                    <a:pt x="1141" y="13079"/>
                  </a:cubicBezTo>
                  <a:cubicBezTo>
                    <a:pt x="1616" y="12794"/>
                    <a:pt x="2091" y="12573"/>
                    <a:pt x="2566" y="12288"/>
                  </a:cubicBezTo>
                  <a:cubicBezTo>
                    <a:pt x="3611" y="11686"/>
                    <a:pt x="4593" y="11084"/>
                    <a:pt x="5606" y="10451"/>
                  </a:cubicBezTo>
                  <a:cubicBezTo>
                    <a:pt x="7823" y="9121"/>
                    <a:pt x="10040" y="7727"/>
                    <a:pt x="12320" y="6460"/>
                  </a:cubicBezTo>
                  <a:lnTo>
                    <a:pt x="12320" y="6429"/>
                  </a:lnTo>
                  <a:cubicBezTo>
                    <a:pt x="12985" y="4529"/>
                    <a:pt x="13745" y="2154"/>
                    <a:pt x="12098" y="538"/>
                  </a:cubicBezTo>
                  <a:cubicBezTo>
                    <a:pt x="11940" y="380"/>
                    <a:pt x="11750" y="158"/>
                    <a:pt x="11560" y="0"/>
                  </a:cubicBezTo>
                  <a:close/>
                </a:path>
              </a:pathLst>
            </a:custGeom>
            <a:solidFill>
              <a:srgbClr val="F49432"/>
            </a:solidFill>
            <a:ln w="4750" cap="flat" cmpd="sng">
              <a:solidFill>
                <a:srgbClr val="55555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36;p21">
              <a:extLst>
                <a:ext uri="{FF2B5EF4-FFF2-40B4-BE49-F238E27FC236}">
                  <a16:creationId xmlns:a16="http://schemas.microsoft.com/office/drawing/2014/main" id="{8EB77BB7-1276-64E0-DB2E-F9CC94FC86B2}"/>
                </a:ext>
              </a:extLst>
            </p:cNvPr>
            <p:cNvSpPr/>
            <p:nvPr/>
          </p:nvSpPr>
          <p:spPr>
            <a:xfrm>
              <a:off x="1521613" y="3657271"/>
              <a:ext cx="299212" cy="159845"/>
            </a:xfrm>
            <a:custGeom>
              <a:avLst/>
              <a:gdLst/>
              <a:ahLst/>
              <a:cxnLst/>
              <a:rect l="l" t="t" r="r" b="b"/>
              <a:pathLst>
                <a:path w="9526" h="5089" extrusionOk="0">
                  <a:moveTo>
                    <a:pt x="9464" y="0"/>
                  </a:moveTo>
                  <a:cubicBezTo>
                    <a:pt x="9448" y="0"/>
                    <a:pt x="9429" y="6"/>
                    <a:pt x="9406" y="21"/>
                  </a:cubicBezTo>
                  <a:cubicBezTo>
                    <a:pt x="7063" y="1668"/>
                    <a:pt x="4308" y="2808"/>
                    <a:pt x="1679" y="4138"/>
                  </a:cubicBezTo>
                  <a:cubicBezTo>
                    <a:pt x="1141" y="4360"/>
                    <a:pt x="571" y="4645"/>
                    <a:pt x="32" y="4962"/>
                  </a:cubicBezTo>
                  <a:cubicBezTo>
                    <a:pt x="1" y="4962"/>
                    <a:pt x="1" y="4993"/>
                    <a:pt x="1" y="4993"/>
                  </a:cubicBezTo>
                  <a:cubicBezTo>
                    <a:pt x="1" y="5025"/>
                    <a:pt x="32" y="5088"/>
                    <a:pt x="96" y="5088"/>
                  </a:cubicBezTo>
                  <a:cubicBezTo>
                    <a:pt x="1837" y="4233"/>
                    <a:pt x="3548" y="3347"/>
                    <a:pt x="5289" y="2460"/>
                  </a:cubicBezTo>
                  <a:cubicBezTo>
                    <a:pt x="6714" y="1763"/>
                    <a:pt x="8235" y="1066"/>
                    <a:pt x="9501" y="85"/>
                  </a:cubicBezTo>
                  <a:cubicBezTo>
                    <a:pt x="9525" y="61"/>
                    <a:pt x="9513" y="0"/>
                    <a:pt x="9464" y="0"/>
                  </a:cubicBezTo>
                  <a:close/>
                </a:path>
              </a:pathLst>
            </a:custGeom>
            <a:solidFill>
              <a:srgbClr val="555555"/>
            </a:solidFill>
            <a:ln w="4750" cap="flat" cmpd="sng">
              <a:solidFill>
                <a:srgbClr val="55555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37;p21">
              <a:extLst>
                <a:ext uri="{FF2B5EF4-FFF2-40B4-BE49-F238E27FC236}">
                  <a16:creationId xmlns:a16="http://schemas.microsoft.com/office/drawing/2014/main" id="{7E86431E-98DF-979C-357F-97AC97324E13}"/>
                </a:ext>
              </a:extLst>
            </p:cNvPr>
            <p:cNvSpPr/>
            <p:nvPr/>
          </p:nvSpPr>
          <p:spPr>
            <a:xfrm>
              <a:off x="1531759" y="3675646"/>
              <a:ext cx="315011" cy="172567"/>
            </a:xfrm>
            <a:custGeom>
              <a:avLst/>
              <a:gdLst/>
              <a:ahLst/>
              <a:cxnLst/>
              <a:rect l="l" t="t" r="r" b="b"/>
              <a:pathLst>
                <a:path w="10029" h="5494" extrusionOk="0">
                  <a:moveTo>
                    <a:pt x="9983" y="0"/>
                  </a:moveTo>
                  <a:cubicBezTo>
                    <a:pt x="9979" y="0"/>
                    <a:pt x="9975" y="2"/>
                    <a:pt x="9970" y="6"/>
                  </a:cubicBezTo>
                  <a:cubicBezTo>
                    <a:pt x="6708" y="1970"/>
                    <a:pt x="3415" y="3775"/>
                    <a:pt x="26" y="5453"/>
                  </a:cubicBezTo>
                  <a:cubicBezTo>
                    <a:pt x="1" y="5453"/>
                    <a:pt x="16" y="5494"/>
                    <a:pt x="39" y="5494"/>
                  </a:cubicBezTo>
                  <a:cubicBezTo>
                    <a:pt x="45" y="5494"/>
                    <a:pt x="51" y="5491"/>
                    <a:pt x="58" y="5485"/>
                  </a:cubicBezTo>
                  <a:cubicBezTo>
                    <a:pt x="3510" y="3933"/>
                    <a:pt x="6835" y="2160"/>
                    <a:pt x="10002" y="101"/>
                  </a:cubicBezTo>
                  <a:cubicBezTo>
                    <a:pt x="10029" y="74"/>
                    <a:pt x="10009" y="0"/>
                    <a:pt x="9983" y="0"/>
                  </a:cubicBezTo>
                  <a:close/>
                </a:path>
              </a:pathLst>
            </a:custGeom>
            <a:solidFill>
              <a:srgbClr val="555555"/>
            </a:solidFill>
            <a:ln w="4750" cap="flat" cmpd="sng">
              <a:solidFill>
                <a:srgbClr val="55555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38;p21">
              <a:extLst>
                <a:ext uri="{FF2B5EF4-FFF2-40B4-BE49-F238E27FC236}">
                  <a16:creationId xmlns:a16="http://schemas.microsoft.com/office/drawing/2014/main" id="{03B00C69-2F56-15A8-195B-3BF8C8FE118F}"/>
                </a:ext>
              </a:extLst>
            </p:cNvPr>
            <p:cNvSpPr/>
            <p:nvPr/>
          </p:nvSpPr>
          <p:spPr>
            <a:xfrm>
              <a:off x="1493753" y="3546519"/>
              <a:ext cx="367089" cy="360116"/>
            </a:xfrm>
            <a:custGeom>
              <a:avLst/>
              <a:gdLst/>
              <a:ahLst/>
              <a:cxnLst/>
              <a:rect l="l" t="t" r="r" b="b"/>
              <a:pathLst>
                <a:path w="11687" h="11465" extrusionOk="0">
                  <a:moveTo>
                    <a:pt x="11275" y="1584"/>
                  </a:moveTo>
                  <a:cubicBezTo>
                    <a:pt x="11338" y="1584"/>
                    <a:pt x="11338" y="1584"/>
                    <a:pt x="11338" y="1647"/>
                  </a:cubicBezTo>
                  <a:cubicBezTo>
                    <a:pt x="11370" y="1647"/>
                    <a:pt x="11370" y="1679"/>
                    <a:pt x="11338" y="1679"/>
                  </a:cubicBezTo>
                  <a:cubicBezTo>
                    <a:pt x="8362" y="3516"/>
                    <a:pt x="5353" y="5352"/>
                    <a:pt x="2344" y="7126"/>
                  </a:cubicBezTo>
                  <a:cubicBezTo>
                    <a:pt x="2327" y="7138"/>
                    <a:pt x="2310" y="7143"/>
                    <a:pt x="2295" y="7143"/>
                  </a:cubicBezTo>
                  <a:cubicBezTo>
                    <a:pt x="2230" y="7143"/>
                    <a:pt x="2198" y="7045"/>
                    <a:pt x="2249" y="6968"/>
                  </a:cubicBezTo>
                  <a:cubicBezTo>
                    <a:pt x="2693" y="6714"/>
                    <a:pt x="3073" y="6461"/>
                    <a:pt x="3516" y="6176"/>
                  </a:cubicBezTo>
                  <a:cubicBezTo>
                    <a:pt x="6081" y="4592"/>
                    <a:pt x="8678" y="3104"/>
                    <a:pt x="11275" y="1584"/>
                  </a:cubicBezTo>
                  <a:close/>
                  <a:moveTo>
                    <a:pt x="10310" y="3509"/>
                  </a:moveTo>
                  <a:cubicBezTo>
                    <a:pt x="10349" y="3509"/>
                    <a:pt x="10416" y="3583"/>
                    <a:pt x="10388" y="3611"/>
                  </a:cubicBezTo>
                  <a:cubicBezTo>
                    <a:pt x="9122" y="4592"/>
                    <a:pt x="7601" y="5226"/>
                    <a:pt x="6176" y="5986"/>
                  </a:cubicBezTo>
                  <a:cubicBezTo>
                    <a:pt x="4466" y="6841"/>
                    <a:pt x="2724" y="7759"/>
                    <a:pt x="983" y="8583"/>
                  </a:cubicBezTo>
                  <a:cubicBezTo>
                    <a:pt x="975" y="8598"/>
                    <a:pt x="966" y="8604"/>
                    <a:pt x="956" y="8604"/>
                  </a:cubicBezTo>
                  <a:cubicBezTo>
                    <a:pt x="924" y="8604"/>
                    <a:pt x="888" y="8543"/>
                    <a:pt x="888" y="8519"/>
                  </a:cubicBezTo>
                  <a:cubicBezTo>
                    <a:pt x="888" y="8488"/>
                    <a:pt x="888" y="8488"/>
                    <a:pt x="919" y="8488"/>
                  </a:cubicBezTo>
                  <a:cubicBezTo>
                    <a:pt x="1458" y="8203"/>
                    <a:pt x="2028" y="7886"/>
                    <a:pt x="2566" y="7633"/>
                  </a:cubicBezTo>
                  <a:cubicBezTo>
                    <a:pt x="5195" y="6366"/>
                    <a:pt x="7950" y="5226"/>
                    <a:pt x="10293" y="3516"/>
                  </a:cubicBezTo>
                  <a:cubicBezTo>
                    <a:pt x="10298" y="3511"/>
                    <a:pt x="10303" y="3509"/>
                    <a:pt x="10310" y="3509"/>
                  </a:cubicBezTo>
                  <a:close/>
                  <a:moveTo>
                    <a:pt x="11193" y="4111"/>
                  </a:moveTo>
                  <a:cubicBezTo>
                    <a:pt x="11219" y="4111"/>
                    <a:pt x="11239" y="4185"/>
                    <a:pt x="11212" y="4212"/>
                  </a:cubicBezTo>
                  <a:cubicBezTo>
                    <a:pt x="8045" y="6239"/>
                    <a:pt x="4720" y="8044"/>
                    <a:pt x="1268" y="9596"/>
                  </a:cubicBezTo>
                  <a:cubicBezTo>
                    <a:pt x="1236" y="9596"/>
                    <a:pt x="1204" y="9564"/>
                    <a:pt x="1236" y="9564"/>
                  </a:cubicBezTo>
                  <a:cubicBezTo>
                    <a:pt x="4625" y="7886"/>
                    <a:pt x="7918" y="6113"/>
                    <a:pt x="11180" y="4117"/>
                  </a:cubicBezTo>
                  <a:cubicBezTo>
                    <a:pt x="11185" y="4113"/>
                    <a:pt x="11189" y="4111"/>
                    <a:pt x="11193" y="4111"/>
                  </a:cubicBezTo>
                  <a:close/>
                  <a:moveTo>
                    <a:pt x="11275" y="0"/>
                  </a:moveTo>
                  <a:cubicBezTo>
                    <a:pt x="8330" y="2344"/>
                    <a:pt x="4910" y="4434"/>
                    <a:pt x="1489" y="6176"/>
                  </a:cubicBezTo>
                  <a:cubicBezTo>
                    <a:pt x="983" y="6461"/>
                    <a:pt x="476" y="6714"/>
                    <a:pt x="1" y="6936"/>
                  </a:cubicBezTo>
                  <a:lnTo>
                    <a:pt x="1" y="6968"/>
                  </a:lnTo>
                  <a:cubicBezTo>
                    <a:pt x="96" y="6968"/>
                    <a:pt x="159" y="7031"/>
                    <a:pt x="159" y="7126"/>
                  </a:cubicBezTo>
                  <a:cubicBezTo>
                    <a:pt x="254" y="7601"/>
                    <a:pt x="286" y="8076"/>
                    <a:pt x="318" y="8551"/>
                  </a:cubicBezTo>
                  <a:cubicBezTo>
                    <a:pt x="349" y="8994"/>
                    <a:pt x="349" y="9406"/>
                    <a:pt x="318" y="9818"/>
                  </a:cubicBezTo>
                  <a:cubicBezTo>
                    <a:pt x="349" y="9818"/>
                    <a:pt x="349" y="9818"/>
                    <a:pt x="413" y="9881"/>
                  </a:cubicBezTo>
                  <a:cubicBezTo>
                    <a:pt x="444" y="9881"/>
                    <a:pt x="413" y="9913"/>
                    <a:pt x="413" y="9913"/>
                  </a:cubicBezTo>
                  <a:lnTo>
                    <a:pt x="318" y="9913"/>
                  </a:lnTo>
                  <a:cubicBezTo>
                    <a:pt x="286" y="10420"/>
                    <a:pt x="191" y="10926"/>
                    <a:pt x="64" y="11465"/>
                  </a:cubicBezTo>
                  <a:cubicBezTo>
                    <a:pt x="3960" y="9248"/>
                    <a:pt x="7760" y="6809"/>
                    <a:pt x="11687" y="4561"/>
                  </a:cubicBezTo>
                  <a:cubicBezTo>
                    <a:pt x="11592" y="4497"/>
                    <a:pt x="11560" y="4434"/>
                    <a:pt x="11560" y="4371"/>
                  </a:cubicBezTo>
                  <a:cubicBezTo>
                    <a:pt x="11560" y="3421"/>
                    <a:pt x="11560" y="2502"/>
                    <a:pt x="11497" y="1584"/>
                  </a:cubicBezTo>
                  <a:cubicBezTo>
                    <a:pt x="11433" y="1077"/>
                    <a:pt x="11370" y="570"/>
                    <a:pt x="11275" y="0"/>
                  </a:cubicBezTo>
                  <a:close/>
                </a:path>
              </a:pathLst>
            </a:custGeom>
            <a:solidFill>
              <a:srgbClr val="FFFFFF"/>
            </a:solidFill>
            <a:ln w="4750" cap="flat" cmpd="sng">
              <a:solidFill>
                <a:srgbClr val="55555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39;p21">
              <a:extLst>
                <a:ext uri="{FF2B5EF4-FFF2-40B4-BE49-F238E27FC236}">
                  <a16:creationId xmlns:a16="http://schemas.microsoft.com/office/drawing/2014/main" id="{BE0145E6-01AC-5D90-4E4C-2FDBB711167B}"/>
                </a:ext>
              </a:extLst>
            </p:cNvPr>
            <p:cNvSpPr/>
            <p:nvPr/>
          </p:nvSpPr>
          <p:spPr>
            <a:xfrm>
              <a:off x="1560907" y="3596241"/>
              <a:ext cx="289003" cy="174577"/>
            </a:xfrm>
            <a:custGeom>
              <a:avLst/>
              <a:gdLst/>
              <a:ahLst/>
              <a:cxnLst/>
              <a:rect l="l" t="t" r="r" b="b"/>
              <a:pathLst>
                <a:path w="9201" h="5558" extrusionOk="0">
                  <a:moveTo>
                    <a:pt x="9105" y="1"/>
                  </a:moveTo>
                  <a:cubicBezTo>
                    <a:pt x="6509" y="1521"/>
                    <a:pt x="3912" y="3041"/>
                    <a:pt x="1346" y="4593"/>
                  </a:cubicBezTo>
                  <a:cubicBezTo>
                    <a:pt x="966" y="4878"/>
                    <a:pt x="523" y="5131"/>
                    <a:pt x="80" y="5385"/>
                  </a:cubicBezTo>
                  <a:cubicBezTo>
                    <a:pt x="0" y="5438"/>
                    <a:pt x="54" y="5558"/>
                    <a:pt x="130" y="5558"/>
                  </a:cubicBezTo>
                  <a:cubicBezTo>
                    <a:pt x="144" y="5558"/>
                    <a:pt x="159" y="5553"/>
                    <a:pt x="175" y="5543"/>
                  </a:cubicBezTo>
                  <a:cubicBezTo>
                    <a:pt x="3183" y="3769"/>
                    <a:pt x="6192" y="1933"/>
                    <a:pt x="9137" y="96"/>
                  </a:cubicBezTo>
                  <a:cubicBezTo>
                    <a:pt x="9200" y="96"/>
                    <a:pt x="9200" y="33"/>
                    <a:pt x="9137" y="33"/>
                  </a:cubicBezTo>
                  <a:cubicBezTo>
                    <a:pt x="9137" y="1"/>
                    <a:pt x="9105" y="1"/>
                    <a:pt x="9105" y="1"/>
                  </a:cubicBezTo>
                  <a:close/>
                </a:path>
              </a:pathLst>
            </a:custGeom>
            <a:solidFill>
              <a:srgbClr val="555555"/>
            </a:solidFill>
            <a:ln w="4750" cap="flat" cmpd="sng">
              <a:solidFill>
                <a:srgbClr val="55555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40;p21">
              <a:extLst>
                <a:ext uri="{FF2B5EF4-FFF2-40B4-BE49-F238E27FC236}">
                  <a16:creationId xmlns:a16="http://schemas.microsoft.com/office/drawing/2014/main" id="{A15CE358-2D3E-A473-3EE3-9198E11BC74D}"/>
                </a:ext>
              </a:extLst>
            </p:cNvPr>
            <p:cNvSpPr/>
            <p:nvPr/>
          </p:nvSpPr>
          <p:spPr>
            <a:xfrm>
              <a:off x="1578340" y="3580128"/>
              <a:ext cx="50476" cy="37504"/>
            </a:xfrm>
            <a:custGeom>
              <a:avLst/>
              <a:gdLst/>
              <a:ahLst/>
              <a:cxnLst/>
              <a:rect l="l" t="t" r="r" b="b"/>
              <a:pathLst>
                <a:path w="1607" h="1194" extrusionOk="0">
                  <a:moveTo>
                    <a:pt x="1493" y="1"/>
                  </a:moveTo>
                  <a:cubicBezTo>
                    <a:pt x="1482" y="1"/>
                    <a:pt x="1470" y="3"/>
                    <a:pt x="1457" y="7"/>
                  </a:cubicBezTo>
                  <a:cubicBezTo>
                    <a:pt x="950" y="292"/>
                    <a:pt x="475" y="609"/>
                    <a:pt x="95" y="989"/>
                  </a:cubicBezTo>
                  <a:cubicBezTo>
                    <a:pt x="1" y="1083"/>
                    <a:pt x="81" y="1194"/>
                    <a:pt x="167" y="1194"/>
                  </a:cubicBezTo>
                  <a:cubicBezTo>
                    <a:pt x="197" y="1194"/>
                    <a:pt x="228" y="1180"/>
                    <a:pt x="253" y="1147"/>
                  </a:cubicBezTo>
                  <a:cubicBezTo>
                    <a:pt x="601" y="767"/>
                    <a:pt x="1045" y="387"/>
                    <a:pt x="1552" y="134"/>
                  </a:cubicBezTo>
                  <a:cubicBezTo>
                    <a:pt x="1606" y="79"/>
                    <a:pt x="1567" y="1"/>
                    <a:pt x="1493" y="1"/>
                  </a:cubicBezTo>
                  <a:close/>
                </a:path>
              </a:pathLst>
            </a:custGeom>
            <a:solidFill>
              <a:srgbClr val="555555"/>
            </a:solidFill>
            <a:ln w="4750" cap="flat" cmpd="sng">
              <a:solidFill>
                <a:srgbClr val="55555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41;p21">
              <a:extLst>
                <a:ext uri="{FF2B5EF4-FFF2-40B4-BE49-F238E27FC236}">
                  <a16:creationId xmlns:a16="http://schemas.microsoft.com/office/drawing/2014/main" id="{6088B982-F513-E58C-D4AF-99FE0062C238}"/>
                </a:ext>
              </a:extLst>
            </p:cNvPr>
            <p:cNvSpPr/>
            <p:nvPr/>
          </p:nvSpPr>
          <p:spPr>
            <a:xfrm>
              <a:off x="1597751" y="3589299"/>
              <a:ext cx="69133" cy="39200"/>
            </a:xfrm>
            <a:custGeom>
              <a:avLst/>
              <a:gdLst/>
              <a:ahLst/>
              <a:cxnLst/>
              <a:rect l="l" t="t" r="r" b="b"/>
              <a:pathLst>
                <a:path w="2201" h="1248" extrusionOk="0">
                  <a:moveTo>
                    <a:pt x="2042" y="0"/>
                  </a:moveTo>
                  <a:cubicBezTo>
                    <a:pt x="1377" y="222"/>
                    <a:pt x="680" y="602"/>
                    <a:pt x="110" y="1014"/>
                  </a:cubicBezTo>
                  <a:cubicBezTo>
                    <a:pt x="1" y="1095"/>
                    <a:pt x="80" y="1248"/>
                    <a:pt x="165" y="1248"/>
                  </a:cubicBezTo>
                  <a:cubicBezTo>
                    <a:pt x="178" y="1248"/>
                    <a:pt x="192" y="1244"/>
                    <a:pt x="205" y="1235"/>
                  </a:cubicBezTo>
                  <a:cubicBezTo>
                    <a:pt x="807" y="792"/>
                    <a:pt x="1440" y="444"/>
                    <a:pt x="2105" y="159"/>
                  </a:cubicBezTo>
                  <a:cubicBezTo>
                    <a:pt x="2200" y="95"/>
                    <a:pt x="2137" y="0"/>
                    <a:pt x="2042" y="0"/>
                  </a:cubicBezTo>
                  <a:close/>
                </a:path>
              </a:pathLst>
            </a:custGeom>
            <a:solidFill>
              <a:srgbClr val="555555"/>
            </a:solidFill>
            <a:ln w="4750" cap="flat" cmpd="sng">
              <a:solidFill>
                <a:srgbClr val="55555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42;p21">
              <a:extLst>
                <a:ext uri="{FF2B5EF4-FFF2-40B4-BE49-F238E27FC236}">
                  <a16:creationId xmlns:a16="http://schemas.microsoft.com/office/drawing/2014/main" id="{11CDBCB4-B899-8CFE-8FDF-4F1D1BF745B5}"/>
                </a:ext>
              </a:extLst>
            </p:cNvPr>
            <p:cNvSpPr/>
            <p:nvPr/>
          </p:nvSpPr>
          <p:spPr>
            <a:xfrm>
              <a:off x="1747420" y="3783256"/>
              <a:ext cx="55721" cy="128341"/>
            </a:xfrm>
            <a:custGeom>
              <a:avLst/>
              <a:gdLst/>
              <a:ahLst/>
              <a:cxnLst/>
              <a:rect l="l" t="t" r="r" b="b"/>
              <a:pathLst>
                <a:path w="1774" h="4086" extrusionOk="0">
                  <a:moveTo>
                    <a:pt x="951" y="1"/>
                  </a:moveTo>
                  <a:lnTo>
                    <a:pt x="1" y="602"/>
                  </a:lnTo>
                  <a:cubicBezTo>
                    <a:pt x="919" y="1521"/>
                    <a:pt x="1299" y="2819"/>
                    <a:pt x="1077" y="4086"/>
                  </a:cubicBezTo>
                  <a:lnTo>
                    <a:pt x="1774" y="3611"/>
                  </a:lnTo>
                  <a:lnTo>
                    <a:pt x="1711" y="3516"/>
                  </a:lnTo>
                  <a:cubicBezTo>
                    <a:pt x="1702" y="3524"/>
                    <a:pt x="1689" y="3528"/>
                    <a:pt x="1675" y="3528"/>
                  </a:cubicBezTo>
                  <a:cubicBezTo>
                    <a:pt x="1635" y="3528"/>
                    <a:pt x="1584" y="3499"/>
                    <a:pt x="1584" y="3453"/>
                  </a:cubicBezTo>
                  <a:cubicBezTo>
                    <a:pt x="1774" y="2186"/>
                    <a:pt x="1521" y="1109"/>
                    <a:pt x="951" y="1"/>
                  </a:cubicBezTo>
                  <a:close/>
                </a:path>
              </a:pathLst>
            </a:custGeom>
            <a:solidFill>
              <a:srgbClr val="F49432"/>
            </a:solidFill>
            <a:ln w="4750" cap="flat" cmpd="sng">
              <a:solidFill>
                <a:srgbClr val="55555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43;p21">
              <a:extLst>
                <a:ext uri="{FF2B5EF4-FFF2-40B4-BE49-F238E27FC236}">
                  <a16:creationId xmlns:a16="http://schemas.microsoft.com/office/drawing/2014/main" id="{B835D77F-8432-93B4-CC9A-8290606E59A2}"/>
                </a:ext>
              </a:extLst>
            </p:cNvPr>
            <p:cNvSpPr/>
            <p:nvPr/>
          </p:nvSpPr>
          <p:spPr>
            <a:xfrm>
              <a:off x="1783227" y="3673855"/>
              <a:ext cx="151239" cy="222823"/>
            </a:xfrm>
            <a:custGeom>
              <a:avLst/>
              <a:gdLst/>
              <a:ahLst/>
              <a:cxnLst/>
              <a:rect l="l" t="t" r="r" b="b"/>
              <a:pathLst>
                <a:path w="4815" h="7094" extrusionOk="0">
                  <a:moveTo>
                    <a:pt x="3643" y="0"/>
                  </a:moveTo>
                  <a:cubicBezTo>
                    <a:pt x="3484" y="475"/>
                    <a:pt x="3294" y="950"/>
                    <a:pt x="3104" y="1330"/>
                  </a:cubicBezTo>
                  <a:cubicBezTo>
                    <a:pt x="3072" y="1425"/>
                    <a:pt x="2977" y="1425"/>
                    <a:pt x="2914" y="1425"/>
                  </a:cubicBezTo>
                  <a:cubicBezTo>
                    <a:pt x="1964" y="2059"/>
                    <a:pt x="951" y="2692"/>
                    <a:pt x="1" y="3325"/>
                  </a:cubicBezTo>
                  <a:cubicBezTo>
                    <a:pt x="761" y="4339"/>
                    <a:pt x="919" y="5732"/>
                    <a:pt x="571" y="6967"/>
                  </a:cubicBezTo>
                  <a:cubicBezTo>
                    <a:pt x="602" y="6999"/>
                    <a:pt x="602" y="6999"/>
                    <a:pt x="571" y="6999"/>
                  </a:cubicBezTo>
                  <a:lnTo>
                    <a:pt x="634" y="7094"/>
                  </a:lnTo>
                  <a:cubicBezTo>
                    <a:pt x="1869" y="6302"/>
                    <a:pt x="3072" y="5447"/>
                    <a:pt x="4276" y="4719"/>
                  </a:cubicBezTo>
                  <a:cubicBezTo>
                    <a:pt x="4814" y="3040"/>
                    <a:pt x="4561" y="1457"/>
                    <a:pt x="3643" y="0"/>
                  </a:cubicBezTo>
                  <a:close/>
                </a:path>
              </a:pathLst>
            </a:custGeom>
            <a:solidFill>
              <a:srgbClr val="79C8CF"/>
            </a:solidFill>
            <a:ln w="4750" cap="flat" cmpd="sng">
              <a:solidFill>
                <a:srgbClr val="55555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44;p21">
              <a:extLst>
                <a:ext uri="{FF2B5EF4-FFF2-40B4-BE49-F238E27FC236}">
                  <a16:creationId xmlns:a16="http://schemas.microsoft.com/office/drawing/2014/main" id="{E0F02571-533D-E9CC-F050-E164C1F93CDA}"/>
                </a:ext>
              </a:extLst>
            </p:cNvPr>
            <p:cNvSpPr/>
            <p:nvPr/>
          </p:nvSpPr>
          <p:spPr>
            <a:xfrm>
              <a:off x="1897622" y="3550508"/>
              <a:ext cx="57732" cy="52737"/>
            </a:xfrm>
            <a:custGeom>
              <a:avLst/>
              <a:gdLst/>
              <a:ahLst/>
              <a:cxnLst/>
              <a:rect l="l" t="t" r="r" b="b"/>
              <a:pathLst>
                <a:path w="1838" h="1679" extrusionOk="0">
                  <a:moveTo>
                    <a:pt x="1" y="0"/>
                  </a:moveTo>
                  <a:cubicBezTo>
                    <a:pt x="1" y="32"/>
                    <a:pt x="64" y="95"/>
                    <a:pt x="64" y="127"/>
                  </a:cubicBezTo>
                  <a:cubicBezTo>
                    <a:pt x="254" y="602"/>
                    <a:pt x="381" y="1140"/>
                    <a:pt x="381" y="1679"/>
                  </a:cubicBezTo>
                  <a:cubicBezTo>
                    <a:pt x="856" y="1267"/>
                    <a:pt x="1331" y="919"/>
                    <a:pt x="1837" y="538"/>
                  </a:cubicBezTo>
                  <a:lnTo>
                    <a:pt x="1837" y="507"/>
                  </a:lnTo>
                  <a:lnTo>
                    <a:pt x="1837" y="475"/>
                  </a:lnTo>
                  <a:cubicBezTo>
                    <a:pt x="1489" y="443"/>
                    <a:pt x="1172" y="222"/>
                    <a:pt x="792" y="158"/>
                  </a:cubicBezTo>
                  <a:cubicBezTo>
                    <a:pt x="539" y="127"/>
                    <a:pt x="254" y="32"/>
                    <a:pt x="1" y="0"/>
                  </a:cubicBezTo>
                  <a:close/>
                </a:path>
              </a:pathLst>
            </a:custGeom>
            <a:solidFill>
              <a:srgbClr val="79C8CF"/>
            </a:solidFill>
            <a:ln w="4750" cap="flat" cmpd="sng">
              <a:solidFill>
                <a:srgbClr val="55555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45;p21">
              <a:extLst>
                <a:ext uri="{FF2B5EF4-FFF2-40B4-BE49-F238E27FC236}">
                  <a16:creationId xmlns:a16="http://schemas.microsoft.com/office/drawing/2014/main" id="{76CBCD48-D92C-843D-F6C5-647FA268E22A}"/>
                </a:ext>
              </a:extLst>
            </p:cNvPr>
            <p:cNvSpPr/>
            <p:nvPr/>
          </p:nvSpPr>
          <p:spPr>
            <a:xfrm>
              <a:off x="1900606" y="3620113"/>
              <a:ext cx="73656" cy="197004"/>
            </a:xfrm>
            <a:custGeom>
              <a:avLst/>
              <a:gdLst/>
              <a:ahLst/>
              <a:cxnLst/>
              <a:rect l="l" t="t" r="r" b="b"/>
              <a:pathLst>
                <a:path w="2345" h="6272" extrusionOk="0">
                  <a:moveTo>
                    <a:pt x="254" y="1"/>
                  </a:moveTo>
                  <a:cubicBezTo>
                    <a:pt x="222" y="508"/>
                    <a:pt x="127" y="983"/>
                    <a:pt x="1" y="1426"/>
                  </a:cubicBezTo>
                  <a:cubicBezTo>
                    <a:pt x="32" y="1426"/>
                    <a:pt x="64" y="1458"/>
                    <a:pt x="127" y="1458"/>
                  </a:cubicBezTo>
                  <a:cubicBezTo>
                    <a:pt x="1141" y="2851"/>
                    <a:pt x="1394" y="4688"/>
                    <a:pt x="792" y="6271"/>
                  </a:cubicBezTo>
                  <a:cubicBezTo>
                    <a:pt x="982" y="6145"/>
                    <a:pt x="1141" y="6018"/>
                    <a:pt x="1331" y="5891"/>
                  </a:cubicBezTo>
                  <a:cubicBezTo>
                    <a:pt x="1299" y="5891"/>
                    <a:pt x="1299" y="5860"/>
                    <a:pt x="1299" y="5828"/>
                  </a:cubicBezTo>
                  <a:cubicBezTo>
                    <a:pt x="1711" y="3801"/>
                    <a:pt x="2344" y="1299"/>
                    <a:pt x="254" y="1"/>
                  </a:cubicBezTo>
                  <a:close/>
                </a:path>
              </a:pathLst>
            </a:custGeom>
            <a:solidFill>
              <a:srgbClr val="F49432"/>
            </a:solidFill>
            <a:ln w="4750" cap="flat" cmpd="sng">
              <a:solidFill>
                <a:srgbClr val="55555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46;p21">
              <a:extLst>
                <a:ext uri="{FF2B5EF4-FFF2-40B4-BE49-F238E27FC236}">
                  <a16:creationId xmlns:a16="http://schemas.microsoft.com/office/drawing/2014/main" id="{A6FB3D3F-2BAF-6D3E-A5C6-7F4B0D62641D}"/>
                </a:ext>
              </a:extLst>
            </p:cNvPr>
            <p:cNvSpPr/>
            <p:nvPr/>
          </p:nvSpPr>
          <p:spPr>
            <a:xfrm>
              <a:off x="1911537" y="3573375"/>
              <a:ext cx="107485" cy="230801"/>
            </a:xfrm>
            <a:custGeom>
              <a:avLst/>
              <a:gdLst/>
              <a:ahLst/>
              <a:cxnLst/>
              <a:rect l="l" t="t" r="r" b="b"/>
              <a:pathLst>
                <a:path w="3422" h="7348" extrusionOk="0">
                  <a:moveTo>
                    <a:pt x="1521" y="1"/>
                  </a:moveTo>
                  <a:cubicBezTo>
                    <a:pt x="1046" y="412"/>
                    <a:pt x="508" y="824"/>
                    <a:pt x="1" y="1204"/>
                  </a:cubicBezTo>
                  <a:cubicBezTo>
                    <a:pt x="2218" y="2407"/>
                    <a:pt x="1774" y="5321"/>
                    <a:pt x="1078" y="7348"/>
                  </a:cubicBezTo>
                  <a:cubicBezTo>
                    <a:pt x="1679" y="6968"/>
                    <a:pt x="2313" y="6588"/>
                    <a:pt x="2946" y="6239"/>
                  </a:cubicBezTo>
                  <a:lnTo>
                    <a:pt x="2946" y="6176"/>
                  </a:lnTo>
                  <a:cubicBezTo>
                    <a:pt x="3421" y="3832"/>
                    <a:pt x="2883" y="1901"/>
                    <a:pt x="1521" y="1"/>
                  </a:cubicBezTo>
                  <a:close/>
                </a:path>
              </a:pathLst>
            </a:custGeom>
            <a:solidFill>
              <a:srgbClr val="79C8CF"/>
            </a:solidFill>
            <a:ln w="4750" cap="flat" cmpd="sng">
              <a:solidFill>
                <a:srgbClr val="55555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矩形 45">
            <a:extLst>
              <a:ext uri="{FF2B5EF4-FFF2-40B4-BE49-F238E27FC236}">
                <a16:creationId xmlns:a16="http://schemas.microsoft.com/office/drawing/2014/main" id="{D3E80407-17D1-C79D-972C-9512C9124756}"/>
              </a:ext>
            </a:extLst>
          </p:cNvPr>
          <p:cNvSpPr/>
          <p:nvPr/>
        </p:nvSpPr>
        <p:spPr>
          <a:xfrm>
            <a:off x="219818" y="-51748"/>
            <a:ext cx="694582" cy="526064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6"/>
          <p:cNvSpPr txBox="1">
            <a:spLocks noGrp="1"/>
          </p:cNvSpPr>
          <p:nvPr>
            <p:ph type="title"/>
          </p:nvPr>
        </p:nvSpPr>
        <p:spPr>
          <a:xfrm>
            <a:off x="3143974" y="507461"/>
            <a:ext cx="3578102" cy="572700"/>
          </a:xfrm>
          <a:prstGeom prst="rect">
            <a:avLst/>
          </a:prstGeom>
        </p:spPr>
        <p:txBody>
          <a:bodyPr spcFirstLastPara="1" wrap="square" lIns="91425" tIns="91425" rIns="91425" bIns="91425" anchor="ctr" anchorCtr="0">
            <a:noAutofit/>
          </a:bodyPr>
          <a:lstStyle/>
          <a:p>
            <a:pPr indent="8890" algn="l">
              <a:lnSpc>
                <a:spcPct val="80000"/>
              </a:lnSpc>
              <a:buSzPts val="4800"/>
            </a:pPr>
            <a:r>
              <a:rPr lang="en-US" altLang="en-GB" sz="4400" dirty="0">
                <a:solidFill>
                  <a:schemeClr val="tx1">
                    <a:lumMod val="50000"/>
                  </a:schemeClr>
                </a:solidFill>
                <a:latin typeface="Times New Roman" panose="02020603050405020304" pitchFamily="18" charset="0"/>
                <a:cs typeface="Times New Roman" panose="02020603050405020304" pitchFamily="18" charset="0"/>
              </a:rPr>
              <a:t>Introduction</a:t>
            </a:r>
          </a:p>
        </p:txBody>
      </p:sp>
      <p:pic>
        <p:nvPicPr>
          <p:cNvPr id="3" name="图片 2">
            <a:extLst>
              <a:ext uri="{FF2B5EF4-FFF2-40B4-BE49-F238E27FC236}">
                <a16:creationId xmlns:a16="http://schemas.microsoft.com/office/drawing/2014/main" id="{9A4157E7-675D-D008-E6B4-0C3C889EFACD}"/>
              </a:ext>
            </a:extLst>
          </p:cNvPr>
          <p:cNvPicPr>
            <a:picLocks noChangeAspect="1"/>
          </p:cNvPicPr>
          <p:nvPr/>
        </p:nvPicPr>
        <p:blipFill>
          <a:blip r:embed="rId3"/>
          <a:stretch>
            <a:fillRect/>
          </a:stretch>
        </p:blipFill>
        <p:spPr>
          <a:xfrm>
            <a:off x="275108" y="1751805"/>
            <a:ext cx="4152714" cy="2313655"/>
          </a:xfrm>
          <a:prstGeom prst="rect">
            <a:avLst/>
          </a:prstGeom>
        </p:spPr>
      </p:pic>
      <p:grpSp>
        <p:nvGrpSpPr>
          <p:cNvPr id="16" name="Google Shape;896;p25">
            <a:extLst>
              <a:ext uri="{FF2B5EF4-FFF2-40B4-BE49-F238E27FC236}">
                <a16:creationId xmlns:a16="http://schemas.microsoft.com/office/drawing/2014/main" id="{6832D84D-0E02-BB24-3688-A9ACFA50842E}"/>
              </a:ext>
            </a:extLst>
          </p:cNvPr>
          <p:cNvGrpSpPr/>
          <p:nvPr/>
        </p:nvGrpSpPr>
        <p:grpSpPr>
          <a:xfrm>
            <a:off x="2515685" y="501537"/>
            <a:ext cx="466322" cy="628197"/>
            <a:chOff x="-2043181" y="2959119"/>
            <a:chExt cx="466322" cy="628197"/>
          </a:xfrm>
        </p:grpSpPr>
        <p:sp>
          <p:nvSpPr>
            <p:cNvPr id="17" name="Google Shape;897;p25">
              <a:extLst>
                <a:ext uri="{FF2B5EF4-FFF2-40B4-BE49-F238E27FC236}">
                  <a16:creationId xmlns:a16="http://schemas.microsoft.com/office/drawing/2014/main" id="{924B30C1-D860-6F7E-DE61-13B80F3EEF67}"/>
                </a:ext>
              </a:extLst>
            </p:cNvPr>
            <p:cNvSpPr/>
            <p:nvPr/>
          </p:nvSpPr>
          <p:spPr>
            <a:xfrm>
              <a:off x="-2024481" y="3029273"/>
              <a:ext cx="316902" cy="366105"/>
            </a:xfrm>
            <a:custGeom>
              <a:avLst/>
              <a:gdLst/>
              <a:ahLst/>
              <a:cxnLst/>
              <a:rect l="l" t="t" r="r" b="b"/>
              <a:pathLst>
                <a:path w="5457" h="6304" extrusionOk="0">
                  <a:moveTo>
                    <a:pt x="2861" y="1"/>
                  </a:moveTo>
                  <a:lnTo>
                    <a:pt x="2861" y="1"/>
                  </a:lnTo>
                  <a:cubicBezTo>
                    <a:pt x="2359" y="19"/>
                    <a:pt x="1612" y="301"/>
                    <a:pt x="1357" y="574"/>
                  </a:cubicBezTo>
                  <a:cubicBezTo>
                    <a:pt x="1370" y="583"/>
                    <a:pt x="1384" y="596"/>
                    <a:pt x="1397" y="605"/>
                  </a:cubicBezTo>
                  <a:cubicBezTo>
                    <a:pt x="1607" y="712"/>
                    <a:pt x="1733" y="891"/>
                    <a:pt x="1818" y="1102"/>
                  </a:cubicBezTo>
                  <a:cubicBezTo>
                    <a:pt x="1845" y="1173"/>
                    <a:pt x="1867" y="1240"/>
                    <a:pt x="1894" y="1312"/>
                  </a:cubicBezTo>
                  <a:cubicBezTo>
                    <a:pt x="1948" y="1455"/>
                    <a:pt x="2046" y="1540"/>
                    <a:pt x="2189" y="1594"/>
                  </a:cubicBezTo>
                  <a:cubicBezTo>
                    <a:pt x="2449" y="1688"/>
                    <a:pt x="2708" y="1791"/>
                    <a:pt x="2964" y="1898"/>
                  </a:cubicBezTo>
                  <a:cubicBezTo>
                    <a:pt x="3071" y="1943"/>
                    <a:pt x="3174" y="2001"/>
                    <a:pt x="3277" y="2055"/>
                  </a:cubicBezTo>
                  <a:cubicBezTo>
                    <a:pt x="3384" y="2118"/>
                    <a:pt x="3474" y="2203"/>
                    <a:pt x="3550" y="2301"/>
                  </a:cubicBezTo>
                  <a:cubicBezTo>
                    <a:pt x="3671" y="2462"/>
                    <a:pt x="3707" y="2637"/>
                    <a:pt x="3613" y="2820"/>
                  </a:cubicBezTo>
                  <a:cubicBezTo>
                    <a:pt x="3510" y="3017"/>
                    <a:pt x="3366" y="3165"/>
                    <a:pt x="3129" y="3165"/>
                  </a:cubicBezTo>
                  <a:cubicBezTo>
                    <a:pt x="3035" y="3165"/>
                    <a:pt x="2941" y="3161"/>
                    <a:pt x="2852" y="3138"/>
                  </a:cubicBezTo>
                  <a:cubicBezTo>
                    <a:pt x="2704" y="3098"/>
                    <a:pt x="2556" y="3053"/>
                    <a:pt x="2413" y="3004"/>
                  </a:cubicBezTo>
                  <a:cubicBezTo>
                    <a:pt x="2274" y="2953"/>
                    <a:pt x="2137" y="2928"/>
                    <a:pt x="2002" y="2928"/>
                  </a:cubicBezTo>
                  <a:cubicBezTo>
                    <a:pt x="1837" y="2928"/>
                    <a:pt x="1675" y="2966"/>
                    <a:pt x="1513" y="3044"/>
                  </a:cubicBezTo>
                  <a:cubicBezTo>
                    <a:pt x="1278" y="3157"/>
                    <a:pt x="1040" y="3208"/>
                    <a:pt x="796" y="3208"/>
                  </a:cubicBezTo>
                  <a:cubicBezTo>
                    <a:pt x="623" y="3208"/>
                    <a:pt x="448" y="3182"/>
                    <a:pt x="269" y="3134"/>
                  </a:cubicBezTo>
                  <a:cubicBezTo>
                    <a:pt x="200" y="3114"/>
                    <a:pt x="130" y="3082"/>
                    <a:pt x="46" y="3082"/>
                  </a:cubicBezTo>
                  <a:cubicBezTo>
                    <a:pt x="33" y="3082"/>
                    <a:pt x="19" y="3083"/>
                    <a:pt x="5" y="3085"/>
                  </a:cubicBezTo>
                  <a:cubicBezTo>
                    <a:pt x="1" y="3425"/>
                    <a:pt x="45" y="3747"/>
                    <a:pt x="153" y="4060"/>
                  </a:cubicBezTo>
                  <a:cubicBezTo>
                    <a:pt x="287" y="4074"/>
                    <a:pt x="408" y="4087"/>
                    <a:pt x="529" y="4109"/>
                  </a:cubicBezTo>
                  <a:cubicBezTo>
                    <a:pt x="672" y="4132"/>
                    <a:pt x="770" y="4217"/>
                    <a:pt x="833" y="4351"/>
                  </a:cubicBezTo>
                  <a:cubicBezTo>
                    <a:pt x="936" y="4570"/>
                    <a:pt x="1039" y="4785"/>
                    <a:pt x="1142" y="5000"/>
                  </a:cubicBezTo>
                  <a:cubicBezTo>
                    <a:pt x="1218" y="5161"/>
                    <a:pt x="1245" y="5331"/>
                    <a:pt x="1214" y="5506"/>
                  </a:cubicBezTo>
                  <a:cubicBezTo>
                    <a:pt x="1209" y="5537"/>
                    <a:pt x="1205" y="5564"/>
                    <a:pt x="1200" y="5595"/>
                  </a:cubicBezTo>
                  <a:cubicBezTo>
                    <a:pt x="1218" y="5618"/>
                    <a:pt x="1236" y="5636"/>
                    <a:pt x="1254" y="5654"/>
                  </a:cubicBezTo>
                  <a:cubicBezTo>
                    <a:pt x="1303" y="5689"/>
                    <a:pt x="1352" y="5730"/>
                    <a:pt x="1402" y="5761"/>
                  </a:cubicBezTo>
                  <a:cubicBezTo>
                    <a:pt x="1942" y="6123"/>
                    <a:pt x="2531" y="6304"/>
                    <a:pt x="3167" y="6304"/>
                  </a:cubicBezTo>
                  <a:cubicBezTo>
                    <a:pt x="3232" y="6304"/>
                    <a:pt x="3297" y="6302"/>
                    <a:pt x="3362" y="6298"/>
                  </a:cubicBezTo>
                  <a:cubicBezTo>
                    <a:pt x="4002" y="6262"/>
                    <a:pt x="4575" y="6043"/>
                    <a:pt x="5090" y="5663"/>
                  </a:cubicBezTo>
                  <a:cubicBezTo>
                    <a:pt x="5116" y="5640"/>
                    <a:pt x="5130" y="5613"/>
                    <a:pt x="5166" y="5569"/>
                  </a:cubicBezTo>
                  <a:lnTo>
                    <a:pt x="5166" y="5569"/>
                  </a:lnTo>
                  <a:cubicBezTo>
                    <a:pt x="5160" y="5569"/>
                    <a:pt x="5155" y="5569"/>
                    <a:pt x="5149" y="5569"/>
                  </a:cubicBezTo>
                  <a:cubicBezTo>
                    <a:pt x="4875" y="5569"/>
                    <a:pt x="4661" y="5458"/>
                    <a:pt x="4463" y="5313"/>
                  </a:cubicBezTo>
                  <a:cubicBezTo>
                    <a:pt x="4423" y="5282"/>
                    <a:pt x="4382" y="5255"/>
                    <a:pt x="4342" y="5224"/>
                  </a:cubicBezTo>
                  <a:cubicBezTo>
                    <a:pt x="4226" y="5134"/>
                    <a:pt x="4100" y="5058"/>
                    <a:pt x="3966" y="4996"/>
                  </a:cubicBezTo>
                  <a:cubicBezTo>
                    <a:pt x="3877" y="4960"/>
                    <a:pt x="3787" y="4911"/>
                    <a:pt x="3707" y="4857"/>
                  </a:cubicBezTo>
                  <a:cubicBezTo>
                    <a:pt x="3528" y="4732"/>
                    <a:pt x="3411" y="4562"/>
                    <a:pt x="3380" y="4342"/>
                  </a:cubicBezTo>
                  <a:cubicBezTo>
                    <a:pt x="3331" y="4020"/>
                    <a:pt x="3384" y="3716"/>
                    <a:pt x="3550" y="3434"/>
                  </a:cubicBezTo>
                  <a:cubicBezTo>
                    <a:pt x="3657" y="3250"/>
                    <a:pt x="3796" y="3093"/>
                    <a:pt x="3962" y="2959"/>
                  </a:cubicBezTo>
                  <a:cubicBezTo>
                    <a:pt x="4199" y="2762"/>
                    <a:pt x="4436" y="2570"/>
                    <a:pt x="4687" y="2386"/>
                  </a:cubicBezTo>
                  <a:cubicBezTo>
                    <a:pt x="4897" y="2234"/>
                    <a:pt x="5031" y="2051"/>
                    <a:pt x="5072" y="1787"/>
                  </a:cubicBezTo>
                  <a:cubicBezTo>
                    <a:pt x="5112" y="1473"/>
                    <a:pt x="5202" y="1169"/>
                    <a:pt x="5457" y="941"/>
                  </a:cubicBezTo>
                  <a:cubicBezTo>
                    <a:pt x="5349" y="820"/>
                    <a:pt x="5246" y="712"/>
                    <a:pt x="5099" y="636"/>
                  </a:cubicBezTo>
                  <a:cubicBezTo>
                    <a:pt x="5045" y="739"/>
                    <a:pt x="4996" y="833"/>
                    <a:pt x="4946" y="927"/>
                  </a:cubicBezTo>
                  <a:cubicBezTo>
                    <a:pt x="4888" y="1039"/>
                    <a:pt x="4839" y="1160"/>
                    <a:pt x="4767" y="1267"/>
                  </a:cubicBezTo>
                  <a:cubicBezTo>
                    <a:pt x="4705" y="1366"/>
                    <a:pt x="4633" y="1464"/>
                    <a:pt x="4548" y="1536"/>
                  </a:cubicBezTo>
                  <a:cubicBezTo>
                    <a:pt x="4479" y="1596"/>
                    <a:pt x="4408" y="1624"/>
                    <a:pt x="4337" y="1624"/>
                  </a:cubicBezTo>
                  <a:cubicBezTo>
                    <a:pt x="4260" y="1624"/>
                    <a:pt x="4184" y="1592"/>
                    <a:pt x="4109" y="1531"/>
                  </a:cubicBezTo>
                  <a:cubicBezTo>
                    <a:pt x="4092" y="1513"/>
                    <a:pt x="4074" y="1500"/>
                    <a:pt x="4056" y="1478"/>
                  </a:cubicBezTo>
                  <a:cubicBezTo>
                    <a:pt x="3969" y="1360"/>
                    <a:pt x="3859" y="1316"/>
                    <a:pt x="3731" y="1316"/>
                  </a:cubicBezTo>
                  <a:cubicBezTo>
                    <a:pt x="3687" y="1316"/>
                    <a:pt x="3642" y="1321"/>
                    <a:pt x="3595" y="1330"/>
                  </a:cubicBezTo>
                  <a:cubicBezTo>
                    <a:pt x="3498" y="1347"/>
                    <a:pt x="3398" y="1354"/>
                    <a:pt x="3297" y="1354"/>
                  </a:cubicBezTo>
                  <a:cubicBezTo>
                    <a:pt x="3268" y="1354"/>
                    <a:pt x="3239" y="1353"/>
                    <a:pt x="3210" y="1352"/>
                  </a:cubicBezTo>
                  <a:cubicBezTo>
                    <a:pt x="2964" y="1343"/>
                    <a:pt x="2825" y="1227"/>
                    <a:pt x="2753" y="994"/>
                  </a:cubicBezTo>
                  <a:cubicBezTo>
                    <a:pt x="2740" y="941"/>
                    <a:pt x="2726" y="887"/>
                    <a:pt x="2722" y="829"/>
                  </a:cubicBezTo>
                  <a:cubicBezTo>
                    <a:pt x="2704" y="591"/>
                    <a:pt x="2744" y="363"/>
                    <a:pt x="2820" y="139"/>
                  </a:cubicBezTo>
                  <a:cubicBezTo>
                    <a:pt x="2838" y="95"/>
                    <a:pt x="2847" y="50"/>
                    <a:pt x="2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98;p25">
              <a:extLst>
                <a:ext uri="{FF2B5EF4-FFF2-40B4-BE49-F238E27FC236}">
                  <a16:creationId xmlns:a16="http://schemas.microsoft.com/office/drawing/2014/main" id="{F4637BED-CEE2-531C-C153-A495A0A2ECBB}"/>
                </a:ext>
              </a:extLst>
            </p:cNvPr>
            <p:cNvSpPr/>
            <p:nvPr/>
          </p:nvSpPr>
          <p:spPr>
            <a:xfrm>
              <a:off x="-1818842" y="3093212"/>
              <a:ext cx="165623" cy="246877"/>
            </a:xfrm>
            <a:custGeom>
              <a:avLst/>
              <a:gdLst/>
              <a:ahLst/>
              <a:cxnLst/>
              <a:rect l="l" t="t" r="r" b="b"/>
              <a:pathLst>
                <a:path w="2852" h="4251" extrusionOk="0">
                  <a:moveTo>
                    <a:pt x="2063" y="1"/>
                  </a:moveTo>
                  <a:cubicBezTo>
                    <a:pt x="1960" y="95"/>
                    <a:pt x="1893" y="189"/>
                    <a:pt x="1862" y="305"/>
                  </a:cubicBezTo>
                  <a:cubicBezTo>
                    <a:pt x="1813" y="471"/>
                    <a:pt x="1763" y="636"/>
                    <a:pt x="1737" y="806"/>
                  </a:cubicBezTo>
                  <a:cubicBezTo>
                    <a:pt x="1687" y="1070"/>
                    <a:pt x="1549" y="1272"/>
                    <a:pt x="1338" y="1429"/>
                  </a:cubicBezTo>
                  <a:cubicBezTo>
                    <a:pt x="1253" y="1491"/>
                    <a:pt x="1164" y="1545"/>
                    <a:pt x="1083" y="1612"/>
                  </a:cubicBezTo>
                  <a:cubicBezTo>
                    <a:pt x="864" y="1791"/>
                    <a:pt x="636" y="1961"/>
                    <a:pt x="430" y="2154"/>
                  </a:cubicBezTo>
                  <a:cubicBezTo>
                    <a:pt x="134" y="2422"/>
                    <a:pt x="0" y="2762"/>
                    <a:pt x="49" y="3170"/>
                  </a:cubicBezTo>
                  <a:cubicBezTo>
                    <a:pt x="63" y="3308"/>
                    <a:pt x="116" y="3434"/>
                    <a:pt x="228" y="3519"/>
                  </a:cubicBezTo>
                  <a:cubicBezTo>
                    <a:pt x="309" y="3586"/>
                    <a:pt x="403" y="3640"/>
                    <a:pt x="497" y="3684"/>
                  </a:cubicBezTo>
                  <a:cubicBezTo>
                    <a:pt x="658" y="3760"/>
                    <a:pt x="815" y="3845"/>
                    <a:pt x="953" y="3957"/>
                  </a:cubicBezTo>
                  <a:cubicBezTo>
                    <a:pt x="1007" y="4002"/>
                    <a:pt x="1065" y="4038"/>
                    <a:pt x="1119" y="4078"/>
                  </a:cubicBezTo>
                  <a:cubicBezTo>
                    <a:pt x="1287" y="4207"/>
                    <a:pt x="1476" y="4251"/>
                    <a:pt x="1676" y="4251"/>
                  </a:cubicBezTo>
                  <a:cubicBezTo>
                    <a:pt x="1705" y="4251"/>
                    <a:pt x="1734" y="4250"/>
                    <a:pt x="1763" y="4248"/>
                  </a:cubicBezTo>
                  <a:cubicBezTo>
                    <a:pt x="1875" y="4239"/>
                    <a:pt x="1960" y="4199"/>
                    <a:pt x="2032" y="4110"/>
                  </a:cubicBezTo>
                  <a:cubicBezTo>
                    <a:pt x="2475" y="3581"/>
                    <a:pt x="2735" y="2982"/>
                    <a:pt x="2788" y="2297"/>
                  </a:cubicBezTo>
                  <a:cubicBezTo>
                    <a:pt x="2851" y="1482"/>
                    <a:pt x="2645" y="744"/>
                    <a:pt x="2148" y="95"/>
                  </a:cubicBezTo>
                  <a:cubicBezTo>
                    <a:pt x="2126" y="63"/>
                    <a:pt x="2099" y="37"/>
                    <a:pt x="20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99;p25">
              <a:extLst>
                <a:ext uri="{FF2B5EF4-FFF2-40B4-BE49-F238E27FC236}">
                  <a16:creationId xmlns:a16="http://schemas.microsoft.com/office/drawing/2014/main" id="{5C1F42A1-9E40-2164-7209-149F78B78DF8}"/>
                </a:ext>
              </a:extLst>
            </p:cNvPr>
            <p:cNvSpPr/>
            <p:nvPr/>
          </p:nvSpPr>
          <p:spPr>
            <a:xfrm>
              <a:off x="-1930924" y="2974683"/>
              <a:ext cx="340828" cy="478190"/>
            </a:xfrm>
            <a:custGeom>
              <a:avLst/>
              <a:gdLst/>
              <a:ahLst/>
              <a:cxnLst/>
              <a:rect l="l" t="t" r="r" b="b"/>
              <a:pathLst>
                <a:path w="5869" h="8234" extrusionOk="0">
                  <a:moveTo>
                    <a:pt x="2239" y="1"/>
                  </a:moveTo>
                  <a:cubicBezTo>
                    <a:pt x="2225" y="68"/>
                    <a:pt x="2212" y="126"/>
                    <a:pt x="2194" y="189"/>
                  </a:cubicBezTo>
                  <a:cubicBezTo>
                    <a:pt x="2422" y="260"/>
                    <a:pt x="2624" y="319"/>
                    <a:pt x="2821" y="386"/>
                  </a:cubicBezTo>
                  <a:cubicBezTo>
                    <a:pt x="3304" y="560"/>
                    <a:pt x="3770" y="775"/>
                    <a:pt x="4154" y="1124"/>
                  </a:cubicBezTo>
                  <a:cubicBezTo>
                    <a:pt x="4495" y="1433"/>
                    <a:pt x="4795" y="1773"/>
                    <a:pt x="5041" y="2163"/>
                  </a:cubicBezTo>
                  <a:cubicBezTo>
                    <a:pt x="5363" y="2677"/>
                    <a:pt x="5524" y="3241"/>
                    <a:pt x="5538" y="3845"/>
                  </a:cubicBezTo>
                  <a:cubicBezTo>
                    <a:pt x="5546" y="4293"/>
                    <a:pt x="5493" y="4732"/>
                    <a:pt x="5376" y="5161"/>
                  </a:cubicBezTo>
                  <a:cubicBezTo>
                    <a:pt x="5103" y="6191"/>
                    <a:pt x="4530" y="6988"/>
                    <a:pt x="3586" y="7498"/>
                  </a:cubicBezTo>
                  <a:cubicBezTo>
                    <a:pt x="3376" y="7610"/>
                    <a:pt x="3161" y="7695"/>
                    <a:pt x="2933" y="7748"/>
                  </a:cubicBezTo>
                  <a:cubicBezTo>
                    <a:pt x="2588" y="7829"/>
                    <a:pt x="2248" y="7905"/>
                    <a:pt x="1894" y="7941"/>
                  </a:cubicBezTo>
                  <a:cubicBezTo>
                    <a:pt x="1702" y="7956"/>
                    <a:pt x="1509" y="7977"/>
                    <a:pt x="1315" y="7977"/>
                  </a:cubicBezTo>
                  <a:cubicBezTo>
                    <a:pt x="1221" y="7977"/>
                    <a:pt x="1126" y="7972"/>
                    <a:pt x="1030" y="7959"/>
                  </a:cubicBezTo>
                  <a:cubicBezTo>
                    <a:pt x="771" y="7923"/>
                    <a:pt x="520" y="7860"/>
                    <a:pt x="274" y="7775"/>
                  </a:cubicBezTo>
                  <a:cubicBezTo>
                    <a:pt x="227" y="7761"/>
                    <a:pt x="177" y="7729"/>
                    <a:pt x="120" y="7729"/>
                  </a:cubicBezTo>
                  <a:cubicBezTo>
                    <a:pt x="106" y="7729"/>
                    <a:pt x="92" y="7731"/>
                    <a:pt x="77" y="7735"/>
                  </a:cubicBezTo>
                  <a:cubicBezTo>
                    <a:pt x="41" y="7798"/>
                    <a:pt x="1" y="7856"/>
                    <a:pt x="23" y="7936"/>
                  </a:cubicBezTo>
                  <a:cubicBezTo>
                    <a:pt x="41" y="7950"/>
                    <a:pt x="59" y="7963"/>
                    <a:pt x="73" y="7968"/>
                  </a:cubicBezTo>
                  <a:cubicBezTo>
                    <a:pt x="566" y="8143"/>
                    <a:pt x="1075" y="8233"/>
                    <a:pt x="1597" y="8233"/>
                  </a:cubicBezTo>
                  <a:cubicBezTo>
                    <a:pt x="1633" y="8233"/>
                    <a:pt x="1670" y="8233"/>
                    <a:pt x="1706" y="8232"/>
                  </a:cubicBezTo>
                  <a:cubicBezTo>
                    <a:pt x="1912" y="8227"/>
                    <a:pt x="2114" y="8214"/>
                    <a:pt x="2315" y="8200"/>
                  </a:cubicBezTo>
                  <a:cubicBezTo>
                    <a:pt x="3098" y="8156"/>
                    <a:pt x="3801" y="7878"/>
                    <a:pt x="4392" y="7377"/>
                  </a:cubicBezTo>
                  <a:cubicBezTo>
                    <a:pt x="5273" y="6625"/>
                    <a:pt x="5726" y="5645"/>
                    <a:pt x="5833" y="4508"/>
                  </a:cubicBezTo>
                  <a:cubicBezTo>
                    <a:pt x="5869" y="4101"/>
                    <a:pt x="5833" y="3693"/>
                    <a:pt x="5766" y="3290"/>
                  </a:cubicBezTo>
                  <a:cubicBezTo>
                    <a:pt x="5672" y="2744"/>
                    <a:pt x="5457" y="2243"/>
                    <a:pt x="5184" y="1760"/>
                  </a:cubicBezTo>
                  <a:cubicBezTo>
                    <a:pt x="4844" y="1160"/>
                    <a:pt x="4338" y="739"/>
                    <a:pt x="3725" y="444"/>
                  </a:cubicBezTo>
                  <a:cubicBezTo>
                    <a:pt x="3295" y="233"/>
                    <a:pt x="2839" y="104"/>
                    <a:pt x="2373" y="10"/>
                  </a:cubicBezTo>
                  <a:cubicBezTo>
                    <a:pt x="2333" y="1"/>
                    <a:pt x="2293" y="5"/>
                    <a:pt x="22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00;p25">
              <a:extLst>
                <a:ext uri="{FF2B5EF4-FFF2-40B4-BE49-F238E27FC236}">
                  <a16:creationId xmlns:a16="http://schemas.microsoft.com/office/drawing/2014/main" id="{5A794983-971A-8AB2-30DA-8401175B599B}"/>
                </a:ext>
              </a:extLst>
            </p:cNvPr>
            <p:cNvSpPr/>
            <p:nvPr/>
          </p:nvSpPr>
          <p:spPr>
            <a:xfrm>
              <a:off x="-2023436" y="3070970"/>
              <a:ext cx="203080" cy="132469"/>
            </a:xfrm>
            <a:custGeom>
              <a:avLst/>
              <a:gdLst/>
              <a:ahLst/>
              <a:cxnLst/>
              <a:rect l="l" t="t" r="r" b="b"/>
              <a:pathLst>
                <a:path w="3497" h="2281" extrusionOk="0">
                  <a:moveTo>
                    <a:pt x="1159" y="0"/>
                  </a:moveTo>
                  <a:cubicBezTo>
                    <a:pt x="1113" y="0"/>
                    <a:pt x="1071" y="32"/>
                    <a:pt x="999" y="97"/>
                  </a:cubicBezTo>
                  <a:cubicBezTo>
                    <a:pt x="529" y="531"/>
                    <a:pt x="224" y="1064"/>
                    <a:pt x="72" y="1686"/>
                  </a:cubicBezTo>
                  <a:cubicBezTo>
                    <a:pt x="41" y="1829"/>
                    <a:pt x="1" y="1973"/>
                    <a:pt x="23" y="2134"/>
                  </a:cubicBezTo>
                  <a:cubicBezTo>
                    <a:pt x="175" y="2174"/>
                    <a:pt x="309" y="2214"/>
                    <a:pt x="448" y="2246"/>
                  </a:cubicBezTo>
                  <a:cubicBezTo>
                    <a:pt x="524" y="2264"/>
                    <a:pt x="605" y="2273"/>
                    <a:pt x="685" y="2277"/>
                  </a:cubicBezTo>
                  <a:cubicBezTo>
                    <a:pt x="717" y="2279"/>
                    <a:pt x="749" y="2280"/>
                    <a:pt x="780" y="2280"/>
                  </a:cubicBezTo>
                  <a:cubicBezTo>
                    <a:pt x="997" y="2280"/>
                    <a:pt x="1206" y="2227"/>
                    <a:pt x="1401" y="2129"/>
                  </a:cubicBezTo>
                  <a:cubicBezTo>
                    <a:pt x="1587" y="2036"/>
                    <a:pt x="1776" y="1990"/>
                    <a:pt x="1967" y="1990"/>
                  </a:cubicBezTo>
                  <a:cubicBezTo>
                    <a:pt x="2117" y="1990"/>
                    <a:pt x="2269" y="2019"/>
                    <a:pt x="2422" y="2076"/>
                  </a:cubicBezTo>
                  <a:cubicBezTo>
                    <a:pt x="2538" y="2116"/>
                    <a:pt x="2655" y="2161"/>
                    <a:pt x="2771" y="2192"/>
                  </a:cubicBezTo>
                  <a:cubicBezTo>
                    <a:pt x="2878" y="2223"/>
                    <a:pt x="2990" y="2237"/>
                    <a:pt x="3098" y="2250"/>
                  </a:cubicBezTo>
                  <a:cubicBezTo>
                    <a:pt x="3106" y="2251"/>
                    <a:pt x="3114" y="2251"/>
                    <a:pt x="3121" y="2251"/>
                  </a:cubicBezTo>
                  <a:cubicBezTo>
                    <a:pt x="3196" y="2251"/>
                    <a:pt x="3260" y="2213"/>
                    <a:pt x="3313" y="2161"/>
                  </a:cubicBezTo>
                  <a:cubicBezTo>
                    <a:pt x="3492" y="1991"/>
                    <a:pt x="3496" y="1807"/>
                    <a:pt x="3322" y="1628"/>
                  </a:cubicBezTo>
                  <a:cubicBezTo>
                    <a:pt x="3223" y="1525"/>
                    <a:pt x="3098" y="1453"/>
                    <a:pt x="2968" y="1400"/>
                  </a:cubicBezTo>
                  <a:cubicBezTo>
                    <a:pt x="2695" y="1292"/>
                    <a:pt x="2422" y="1176"/>
                    <a:pt x="2140" y="1082"/>
                  </a:cubicBezTo>
                  <a:cubicBezTo>
                    <a:pt x="1912" y="1001"/>
                    <a:pt x="1760" y="863"/>
                    <a:pt x="1674" y="643"/>
                  </a:cubicBezTo>
                  <a:cubicBezTo>
                    <a:pt x="1639" y="549"/>
                    <a:pt x="1603" y="460"/>
                    <a:pt x="1563" y="370"/>
                  </a:cubicBezTo>
                  <a:cubicBezTo>
                    <a:pt x="1504" y="249"/>
                    <a:pt x="1428" y="146"/>
                    <a:pt x="1316" y="75"/>
                  </a:cubicBezTo>
                  <a:cubicBezTo>
                    <a:pt x="1244" y="26"/>
                    <a:pt x="1200" y="0"/>
                    <a:pt x="11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01;p25">
              <a:extLst>
                <a:ext uri="{FF2B5EF4-FFF2-40B4-BE49-F238E27FC236}">
                  <a16:creationId xmlns:a16="http://schemas.microsoft.com/office/drawing/2014/main" id="{174842C9-9591-F434-4803-E663CDCA64C2}"/>
                </a:ext>
              </a:extLst>
            </p:cNvPr>
            <p:cNvSpPr/>
            <p:nvPr/>
          </p:nvSpPr>
          <p:spPr>
            <a:xfrm>
              <a:off x="-1923607" y="3535622"/>
              <a:ext cx="254009" cy="38213"/>
            </a:xfrm>
            <a:custGeom>
              <a:avLst/>
              <a:gdLst/>
              <a:ahLst/>
              <a:cxnLst/>
              <a:rect l="l" t="t" r="r" b="b"/>
              <a:pathLst>
                <a:path w="4374" h="658" extrusionOk="0">
                  <a:moveTo>
                    <a:pt x="152" y="1"/>
                  </a:moveTo>
                  <a:cubicBezTo>
                    <a:pt x="108" y="1"/>
                    <a:pt x="67" y="10"/>
                    <a:pt x="14" y="19"/>
                  </a:cubicBezTo>
                  <a:cubicBezTo>
                    <a:pt x="0" y="224"/>
                    <a:pt x="0" y="426"/>
                    <a:pt x="14" y="641"/>
                  </a:cubicBezTo>
                  <a:cubicBezTo>
                    <a:pt x="412" y="653"/>
                    <a:pt x="810" y="658"/>
                    <a:pt x="1206" y="658"/>
                  </a:cubicBezTo>
                  <a:cubicBezTo>
                    <a:pt x="2250" y="658"/>
                    <a:pt x="3289" y="624"/>
                    <a:pt x="4333" y="605"/>
                  </a:cubicBezTo>
                  <a:cubicBezTo>
                    <a:pt x="4373" y="426"/>
                    <a:pt x="4369" y="256"/>
                    <a:pt x="4342" y="59"/>
                  </a:cubicBezTo>
                  <a:cubicBezTo>
                    <a:pt x="4279" y="59"/>
                    <a:pt x="4230" y="50"/>
                    <a:pt x="4181" y="50"/>
                  </a:cubicBezTo>
                  <a:cubicBezTo>
                    <a:pt x="4047" y="53"/>
                    <a:pt x="3913" y="54"/>
                    <a:pt x="3780" y="54"/>
                  </a:cubicBezTo>
                  <a:cubicBezTo>
                    <a:pt x="3157" y="54"/>
                    <a:pt x="2533" y="25"/>
                    <a:pt x="1907" y="14"/>
                  </a:cubicBezTo>
                  <a:cubicBezTo>
                    <a:pt x="1321" y="1"/>
                    <a:pt x="734" y="1"/>
                    <a:pt x="1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02;p25">
              <a:extLst>
                <a:ext uri="{FF2B5EF4-FFF2-40B4-BE49-F238E27FC236}">
                  <a16:creationId xmlns:a16="http://schemas.microsoft.com/office/drawing/2014/main" id="{DBFFC9B3-C2CE-740F-90D7-DEA4C80D2068}"/>
                </a:ext>
              </a:extLst>
            </p:cNvPr>
            <p:cNvSpPr/>
            <p:nvPr/>
          </p:nvSpPr>
          <p:spPr>
            <a:xfrm>
              <a:off x="-1853164" y="3027937"/>
              <a:ext cx="114925" cy="82176"/>
            </a:xfrm>
            <a:custGeom>
              <a:avLst/>
              <a:gdLst/>
              <a:ahLst/>
              <a:cxnLst/>
              <a:rect l="l" t="t" r="r" b="b"/>
              <a:pathLst>
                <a:path w="1979" h="1415" extrusionOk="0">
                  <a:moveTo>
                    <a:pt x="209" y="1"/>
                  </a:moveTo>
                  <a:cubicBezTo>
                    <a:pt x="193" y="1"/>
                    <a:pt x="177" y="1"/>
                    <a:pt x="161" y="1"/>
                  </a:cubicBezTo>
                  <a:cubicBezTo>
                    <a:pt x="112" y="171"/>
                    <a:pt x="54" y="324"/>
                    <a:pt x="27" y="480"/>
                  </a:cubicBezTo>
                  <a:cubicBezTo>
                    <a:pt x="5" y="610"/>
                    <a:pt x="0" y="749"/>
                    <a:pt x="14" y="883"/>
                  </a:cubicBezTo>
                  <a:cubicBezTo>
                    <a:pt x="32" y="1089"/>
                    <a:pt x="126" y="1161"/>
                    <a:pt x="331" y="1161"/>
                  </a:cubicBezTo>
                  <a:cubicBezTo>
                    <a:pt x="367" y="1161"/>
                    <a:pt x="403" y="1152"/>
                    <a:pt x="443" y="1147"/>
                  </a:cubicBezTo>
                  <a:cubicBezTo>
                    <a:pt x="546" y="1138"/>
                    <a:pt x="649" y="1120"/>
                    <a:pt x="752" y="1111"/>
                  </a:cubicBezTo>
                  <a:cubicBezTo>
                    <a:pt x="771" y="1110"/>
                    <a:pt x="790" y="1109"/>
                    <a:pt x="809" y="1109"/>
                  </a:cubicBezTo>
                  <a:cubicBezTo>
                    <a:pt x="955" y="1109"/>
                    <a:pt x="1084" y="1156"/>
                    <a:pt x="1195" y="1263"/>
                  </a:cubicBezTo>
                  <a:cubicBezTo>
                    <a:pt x="1227" y="1290"/>
                    <a:pt x="1253" y="1326"/>
                    <a:pt x="1285" y="1353"/>
                  </a:cubicBezTo>
                  <a:cubicBezTo>
                    <a:pt x="1330" y="1393"/>
                    <a:pt x="1364" y="1415"/>
                    <a:pt x="1398" y="1415"/>
                  </a:cubicBezTo>
                  <a:cubicBezTo>
                    <a:pt x="1431" y="1415"/>
                    <a:pt x="1464" y="1393"/>
                    <a:pt x="1504" y="1349"/>
                  </a:cubicBezTo>
                  <a:cubicBezTo>
                    <a:pt x="1580" y="1268"/>
                    <a:pt x="1643" y="1174"/>
                    <a:pt x="1697" y="1080"/>
                  </a:cubicBezTo>
                  <a:cubicBezTo>
                    <a:pt x="1782" y="937"/>
                    <a:pt x="1853" y="785"/>
                    <a:pt x="1929" y="637"/>
                  </a:cubicBezTo>
                  <a:cubicBezTo>
                    <a:pt x="1947" y="601"/>
                    <a:pt x="1961" y="561"/>
                    <a:pt x="1979" y="516"/>
                  </a:cubicBezTo>
                  <a:cubicBezTo>
                    <a:pt x="1437" y="180"/>
                    <a:pt x="861"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03;p25">
              <a:extLst>
                <a:ext uri="{FF2B5EF4-FFF2-40B4-BE49-F238E27FC236}">
                  <a16:creationId xmlns:a16="http://schemas.microsoft.com/office/drawing/2014/main" id="{32F3E100-FA31-7C7B-714A-5FC956D53C58}"/>
                </a:ext>
              </a:extLst>
            </p:cNvPr>
            <p:cNvSpPr/>
            <p:nvPr/>
          </p:nvSpPr>
          <p:spPr>
            <a:xfrm>
              <a:off x="-2011240" y="3277773"/>
              <a:ext cx="47097" cy="67890"/>
            </a:xfrm>
            <a:custGeom>
              <a:avLst/>
              <a:gdLst/>
              <a:ahLst/>
              <a:cxnLst/>
              <a:rect l="l" t="t" r="r" b="b"/>
              <a:pathLst>
                <a:path w="811" h="1169" extrusionOk="0">
                  <a:moveTo>
                    <a:pt x="93" y="1"/>
                  </a:moveTo>
                  <a:cubicBezTo>
                    <a:pt x="63" y="1"/>
                    <a:pt x="33" y="4"/>
                    <a:pt x="1" y="10"/>
                  </a:cubicBezTo>
                  <a:cubicBezTo>
                    <a:pt x="175" y="453"/>
                    <a:pt x="426" y="824"/>
                    <a:pt x="784" y="1169"/>
                  </a:cubicBezTo>
                  <a:cubicBezTo>
                    <a:pt x="811" y="1008"/>
                    <a:pt x="771" y="896"/>
                    <a:pt x="721" y="793"/>
                  </a:cubicBezTo>
                  <a:cubicBezTo>
                    <a:pt x="623" y="587"/>
                    <a:pt x="525" y="381"/>
                    <a:pt x="422" y="180"/>
                  </a:cubicBezTo>
                  <a:cubicBezTo>
                    <a:pt x="399" y="130"/>
                    <a:pt x="359" y="81"/>
                    <a:pt x="314" y="59"/>
                  </a:cubicBezTo>
                  <a:cubicBezTo>
                    <a:pt x="248" y="23"/>
                    <a:pt x="175"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04;p25">
              <a:extLst>
                <a:ext uri="{FF2B5EF4-FFF2-40B4-BE49-F238E27FC236}">
                  <a16:creationId xmlns:a16="http://schemas.microsoft.com/office/drawing/2014/main" id="{9918FD93-BE1D-3DD1-01D6-D076B8BF8EA0}"/>
                </a:ext>
              </a:extLst>
            </p:cNvPr>
            <p:cNvSpPr/>
            <p:nvPr/>
          </p:nvSpPr>
          <p:spPr>
            <a:xfrm>
              <a:off x="-1796252" y="3463378"/>
              <a:ext cx="14634" cy="60456"/>
            </a:xfrm>
            <a:custGeom>
              <a:avLst/>
              <a:gdLst/>
              <a:ahLst/>
              <a:cxnLst/>
              <a:rect l="l" t="t" r="r" b="b"/>
              <a:pathLst>
                <a:path w="252" h="1041" extrusionOk="0">
                  <a:moveTo>
                    <a:pt x="197" y="0"/>
                  </a:moveTo>
                  <a:cubicBezTo>
                    <a:pt x="128" y="0"/>
                    <a:pt x="66" y="4"/>
                    <a:pt x="0" y="50"/>
                  </a:cubicBezTo>
                  <a:cubicBezTo>
                    <a:pt x="14" y="367"/>
                    <a:pt x="27" y="690"/>
                    <a:pt x="41" y="1025"/>
                  </a:cubicBezTo>
                  <a:cubicBezTo>
                    <a:pt x="79" y="1034"/>
                    <a:pt x="113" y="1040"/>
                    <a:pt x="144" y="1040"/>
                  </a:cubicBezTo>
                  <a:cubicBezTo>
                    <a:pt x="178" y="1040"/>
                    <a:pt x="210" y="1033"/>
                    <a:pt x="242" y="1012"/>
                  </a:cubicBezTo>
                  <a:cubicBezTo>
                    <a:pt x="251" y="681"/>
                    <a:pt x="247" y="345"/>
                    <a:pt x="233" y="0"/>
                  </a:cubicBezTo>
                  <a:cubicBezTo>
                    <a:pt x="221" y="0"/>
                    <a:pt x="209" y="0"/>
                    <a:pt x="1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05;p25">
              <a:extLst>
                <a:ext uri="{FF2B5EF4-FFF2-40B4-BE49-F238E27FC236}">
                  <a16:creationId xmlns:a16="http://schemas.microsoft.com/office/drawing/2014/main" id="{3A6F739E-A87F-1D75-51FC-6F3EF3251965}"/>
                </a:ext>
              </a:extLst>
            </p:cNvPr>
            <p:cNvSpPr/>
            <p:nvPr/>
          </p:nvSpPr>
          <p:spPr>
            <a:xfrm>
              <a:off x="-1768957" y="3011328"/>
              <a:ext cx="23984" cy="22417"/>
            </a:xfrm>
            <a:custGeom>
              <a:avLst/>
              <a:gdLst/>
              <a:ahLst/>
              <a:cxnLst/>
              <a:rect l="l" t="t" r="r" b="b"/>
              <a:pathLst>
                <a:path w="413" h="386" extrusionOk="0">
                  <a:moveTo>
                    <a:pt x="81" y="1"/>
                  </a:moveTo>
                  <a:cubicBezTo>
                    <a:pt x="36" y="90"/>
                    <a:pt x="0" y="166"/>
                    <a:pt x="14" y="265"/>
                  </a:cubicBezTo>
                  <a:cubicBezTo>
                    <a:pt x="94" y="301"/>
                    <a:pt x="179" y="341"/>
                    <a:pt x="264" y="377"/>
                  </a:cubicBezTo>
                  <a:cubicBezTo>
                    <a:pt x="278" y="386"/>
                    <a:pt x="296" y="381"/>
                    <a:pt x="332" y="386"/>
                  </a:cubicBezTo>
                  <a:cubicBezTo>
                    <a:pt x="358" y="314"/>
                    <a:pt x="381" y="238"/>
                    <a:pt x="412" y="153"/>
                  </a:cubicBezTo>
                  <a:cubicBezTo>
                    <a:pt x="309" y="77"/>
                    <a:pt x="202" y="32"/>
                    <a:pt x="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06;p25">
              <a:extLst>
                <a:ext uri="{FF2B5EF4-FFF2-40B4-BE49-F238E27FC236}">
                  <a16:creationId xmlns:a16="http://schemas.microsoft.com/office/drawing/2014/main" id="{CA4A46A7-48C7-0B07-45E2-458C1AFE7ADE}"/>
                </a:ext>
              </a:extLst>
            </p:cNvPr>
            <p:cNvSpPr/>
            <p:nvPr/>
          </p:nvSpPr>
          <p:spPr>
            <a:xfrm>
              <a:off x="-1896835" y="3403561"/>
              <a:ext cx="24739" cy="19049"/>
            </a:xfrm>
            <a:custGeom>
              <a:avLst/>
              <a:gdLst/>
              <a:ahLst/>
              <a:cxnLst/>
              <a:rect l="l" t="t" r="r" b="b"/>
              <a:pathLst>
                <a:path w="426" h="328" extrusionOk="0">
                  <a:moveTo>
                    <a:pt x="81" y="1"/>
                  </a:moveTo>
                  <a:cubicBezTo>
                    <a:pt x="49" y="86"/>
                    <a:pt x="27" y="162"/>
                    <a:pt x="0" y="238"/>
                  </a:cubicBezTo>
                  <a:cubicBezTo>
                    <a:pt x="108" y="310"/>
                    <a:pt x="220" y="319"/>
                    <a:pt x="340" y="328"/>
                  </a:cubicBezTo>
                  <a:cubicBezTo>
                    <a:pt x="385" y="243"/>
                    <a:pt x="425" y="162"/>
                    <a:pt x="412" y="64"/>
                  </a:cubicBezTo>
                  <a:cubicBezTo>
                    <a:pt x="354" y="50"/>
                    <a:pt x="305" y="32"/>
                    <a:pt x="251" y="23"/>
                  </a:cubicBezTo>
                  <a:cubicBezTo>
                    <a:pt x="197" y="10"/>
                    <a:pt x="143" y="10"/>
                    <a:pt x="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07;p25">
              <a:extLst>
                <a:ext uri="{FF2B5EF4-FFF2-40B4-BE49-F238E27FC236}">
                  <a16:creationId xmlns:a16="http://schemas.microsoft.com/office/drawing/2014/main" id="{6A621A75-3B44-C1B8-2277-405F09D4C7B1}"/>
                </a:ext>
              </a:extLst>
            </p:cNvPr>
            <p:cNvSpPr/>
            <p:nvPr/>
          </p:nvSpPr>
          <p:spPr>
            <a:xfrm>
              <a:off x="-2043181" y="2959119"/>
              <a:ext cx="466322" cy="628197"/>
            </a:xfrm>
            <a:custGeom>
              <a:avLst/>
              <a:gdLst/>
              <a:ahLst/>
              <a:cxnLst/>
              <a:rect l="l" t="t" r="r" b="b"/>
              <a:pathLst>
                <a:path w="8030" h="10817" extrusionOk="0">
                  <a:moveTo>
                    <a:pt x="4803" y="900"/>
                  </a:moveTo>
                  <a:cubicBezTo>
                    <a:pt x="4924" y="931"/>
                    <a:pt x="5031" y="976"/>
                    <a:pt x="5134" y="1052"/>
                  </a:cubicBezTo>
                  <a:cubicBezTo>
                    <a:pt x="5103" y="1137"/>
                    <a:pt x="5080" y="1213"/>
                    <a:pt x="5054" y="1285"/>
                  </a:cubicBezTo>
                  <a:cubicBezTo>
                    <a:pt x="5018" y="1280"/>
                    <a:pt x="5000" y="1285"/>
                    <a:pt x="4986" y="1276"/>
                  </a:cubicBezTo>
                  <a:cubicBezTo>
                    <a:pt x="4901" y="1240"/>
                    <a:pt x="4816" y="1200"/>
                    <a:pt x="4736" y="1164"/>
                  </a:cubicBezTo>
                  <a:cubicBezTo>
                    <a:pt x="4722" y="1065"/>
                    <a:pt x="4758" y="989"/>
                    <a:pt x="4803" y="900"/>
                  </a:cubicBezTo>
                  <a:close/>
                  <a:moveTo>
                    <a:pt x="3481" y="1186"/>
                  </a:moveTo>
                  <a:cubicBezTo>
                    <a:pt x="4133" y="1186"/>
                    <a:pt x="4709" y="1365"/>
                    <a:pt x="5251" y="1701"/>
                  </a:cubicBezTo>
                  <a:cubicBezTo>
                    <a:pt x="5233" y="1746"/>
                    <a:pt x="5219" y="1786"/>
                    <a:pt x="5201" y="1822"/>
                  </a:cubicBezTo>
                  <a:cubicBezTo>
                    <a:pt x="5125" y="1970"/>
                    <a:pt x="5054" y="2122"/>
                    <a:pt x="4969" y="2265"/>
                  </a:cubicBezTo>
                  <a:cubicBezTo>
                    <a:pt x="4915" y="2359"/>
                    <a:pt x="4852" y="2453"/>
                    <a:pt x="4776" y="2534"/>
                  </a:cubicBezTo>
                  <a:cubicBezTo>
                    <a:pt x="4736" y="2578"/>
                    <a:pt x="4703" y="2600"/>
                    <a:pt x="4670" y="2600"/>
                  </a:cubicBezTo>
                  <a:cubicBezTo>
                    <a:pt x="4636" y="2600"/>
                    <a:pt x="4602" y="2578"/>
                    <a:pt x="4557" y="2538"/>
                  </a:cubicBezTo>
                  <a:cubicBezTo>
                    <a:pt x="4525" y="2511"/>
                    <a:pt x="4499" y="2475"/>
                    <a:pt x="4467" y="2448"/>
                  </a:cubicBezTo>
                  <a:cubicBezTo>
                    <a:pt x="4356" y="2341"/>
                    <a:pt x="4227" y="2294"/>
                    <a:pt x="4081" y="2294"/>
                  </a:cubicBezTo>
                  <a:cubicBezTo>
                    <a:pt x="4062" y="2294"/>
                    <a:pt x="4043" y="2295"/>
                    <a:pt x="4024" y="2296"/>
                  </a:cubicBezTo>
                  <a:cubicBezTo>
                    <a:pt x="3921" y="2305"/>
                    <a:pt x="3818" y="2323"/>
                    <a:pt x="3715" y="2332"/>
                  </a:cubicBezTo>
                  <a:cubicBezTo>
                    <a:pt x="3675" y="2337"/>
                    <a:pt x="3639" y="2346"/>
                    <a:pt x="3603" y="2346"/>
                  </a:cubicBezTo>
                  <a:cubicBezTo>
                    <a:pt x="3398" y="2346"/>
                    <a:pt x="3304" y="2274"/>
                    <a:pt x="3286" y="2068"/>
                  </a:cubicBezTo>
                  <a:cubicBezTo>
                    <a:pt x="3272" y="1934"/>
                    <a:pt x="3277" y="1795"/>
                    <a:pt x="3299" y="1665"/>
                  </a:cubicBezTo>
                  <a:cubicBezTo>
                    <a:pt x="3326" y="1509"/>
                    <a:pt x="3384" y="1356"/>
                    <a:pt x="3433" y="1186"/>
                  </a:cubicBezTo>
                  <a:cubicBezTo>
                    <a:pt x="3449" y="1186"/>
                    <a:pt x="3465" y="1186"/>
                    <a:pt x="3481" y="1186"/>
                  </a:cubicBezTo>
                  <a:close/>
                  <a:moveTo>
                    <a:pt x="1499" y="1926"/>
                  </a:moveTo>
                  <a:cubicBezTo>
                    <a:pt x="1540" y="1926"/>
                    <a:pt x="1584" y="1952"/>
                    <a:pt x="1656" y="2001"/>
                  </a:cubicBezTo>
                  <a:cubicBezTo>
                    <a:pt x="1768" y="2072"/>
                    <a:pt x="1844" y="2175"/>
                    <a:pt x="1903" y="2296"/>
                  </a:cubicBezTo>
                  <a:cubicBezTo>
                    <a:pt x="1943" y="2386"/>
                    <a:pt x="1979" y="2475"/>
                    <a:pt x="2014" y="2569"/>
                  </a:cubicBezTo>
                  <a:cubicBezTo>
                    <a:pt x="2100" y="2789"/>
                    <a:pt x="2252" y="2927"/>
                    <a:pt x="2480" y="3008"/>
                  </a:cubicBezTo>
                  <a:cubicBezTo>
                    <a:pt x="2762" y="3102"/>
                    <a:pt x="3035" y="3218"/>
                    <a:pt x="3308" y="3326"/>
                  </a:cubicBezTo>
                  <a:cubicBezTo>
                    <a:pt x="3438" y="3379"/>
                    <a:pt x="3563" y="3451"/>
                    <a:pt x="3662" y="3554"/>
                  </a:cubicBezTo>
                  <a:cubicBezTo>
                    <a:pt x="3836" y="3733"/>
                    <a:pt x="3832" y="3917"/>
                    <a:pt x="3653" y="4087"/>
                  </a:cubicBezTo>
                  <a:cubicBezTo>
                    <a:pt x="3600" y="4139"/>
                    <a:pt x="3536" y="4177"/>
                    <a:pt x="3461" y="4177"/>
                  </a:cubicBezTo>
                  <a:cubicBezTo>
                    <a:pt x="3454" y="4177"/>
                    <a:pt x="3446" y="4177"/>
                    <a:pt x="3438" y="4176"/>
                  </a:cubicBezTo>
                  <a:cubicBezTo>
                    <a:pt x="3330" y="4163"/>
                    <a:pt x="3218" y="4149"/>
                    <a:pt x="3111" y="4118"/>
                  </a:cubicBezTo>
                  <a:cubicBezTo>
                    <a:pt x="2995" y="4087"/>
                    <a:pt x="2878" y="4042"/>
                    <a:pt x="2762" y="4002"/>
                  </a:cubicBezTo>
                  <a:cubicBezTo>
                    <a:pt x="2609" y="3945"/>
                    <a:pt x="2457" y="3916"/>
                    <a:pt x="2307" y="3916"/>
                  </a:cubicBezTo>
                  <a:cubicBezTo>
                    <a:pt x="2116" y="3916"/>
                    <a:pt x="1927" y="3962"/>
                    <a:pt x="1741" y="4055"/>
                  </a:cubicBezTo>
                  <a:cubicBezTo>
                    <a:pt x="1546" y="4153"/>
                    <a:pt x="1337" y="4206"/>
                    <a:pt x="1120" y="4206"/>
                  </a:cubicBezTo>
                  <a:cubicBezTo>
                    <a:pt x="1089" y="4206"/>
                    <a:pt x="1057" y="4205"/>
                    <a:pt x="1025" y="4203"/>
                  </a:cubicBezTo>
                  <a:cubicBezTo>
                    <a:pt x="945" y="4199"/>
                    <a:pt x="864" y="4190"/>
                    <a:pt x="788" y="4172"/>
                  </a:cubicBezTo>
                  <a:cubicBezTo>
                    <a:pt x="649" y="4140"/>
                    <a:pt x="515" y="4100"/>
                    <a:pt x="363" y="4060"/>
                  </a:cubicBezTo>
                  <a:cubicBezTo>
                    <a:pt x="341" y="3899"/>
                    <a:pt x="381" y="3755"/>
                    <a:pt x="412" y="3612"/>
                  </a:cubicBezTo>
                  <a:cubicBezTo>
                    <a:pt x="564" y="2990"/>
                    <a:pt x="869" y="2457"/>
                    <a:pt x="1339" y="2023"/>
                  </a:cubicBezTo>
                  <a:cubicBezTo>
                    <a:pt x="1411" y="1958"/>
                    <a:pt x="1453" y="1926"/>
                    <a:pt x="1499" y="1926"/>
                  </a:cubicBezTo>
                  <a:close/>
                  <a:moveTo>
                    <a:pt x="5926" y="2310"/>
                  </a:moveTo>
                  <a:cubicBezTo>
                    <a:pt x="5962" y="2346"/>
                    <a:pt x="5989" y="2372"/>
                    <a:pt x="6011" y="2404"/>
                  </a:cubicBezTo>
                  <a:cubicBezTo>
                    <a:pt x="6508" y="3053"/>
                    <a:pt x="6714" y="3791"/>
                    <a:pt x="6651" y="4606"/>
                  </a:cubicBezTo>
                  <a:cubicBezTo>
                    <a:pt x="6598" y="5291"/>
                    <a:pt x="6338" y="5890"/>
                    <a:pt x="5895" y="6419"/>
                  </a:cubicBezTo>
                  <a:cubicBezTo>
                    <a:pt x="5823" y="6508"/>
                    <a:pt x="5738" y="6548"/>
                    <a:pt x="5626" y="6557"/>
                  </a:cubicBezTo>
                  <a:cubicBezTo>
                    <a:pt x="5597" y="6559"/>
                    <a:pt x="5568" y="6560"/>
                    <a:pt x="5539" y="6560"/>
                  </a:cubicBezTo>
                  <a:cubicBezTo>
                    <a:pt x="5339" y="6560"/>
                    <a:pt x="5150" y="6516"/>
                    <a:pt x="4982" y="6387"/>
                  </a:cubicBezTo>
                  <a:cubicBezTo>
                    <a:pt x="4928" y="6347"/>
                    <a:pt x="4870" y="6311"/>
                    <a:pt x="4816" y="6266"/>
                  </a:cubicBezTo>
                  <a:cubicBezTo>
                    <a:pt x="4678" y="6154"/>
                    <a:pt x="4521" y="6069"/>
                    <a:pt x="4360" y="5993"/>
                  </a:cubicBezTo>
                  <a:cubicBezTo>
                    <a:pt x="4266" y="5949"/>
                    <a:pt x="4172" y="5895"/>
                    <a:pt x="4091" y="5828"/>
                  </a:cubicBezTo>
                  <a:cubicBezTo>
                    <a:pt x="3984" y="5743"/>
                    <a:pt x="3926" y="5617"/>
                    <a:pt x="3912" y="5479"/>
                  </a:cubicBezTo>
                  <a:cubicBezTo>
                    <a:pt x="3863" y="5071"/>
                    <a:pt x="3997" y="4731"/>
                    <a:pt x="4293" y="4463"/>
                  </a:cubicBezTo>
                  <a:cubicBezTo>
                    <a:pt x="4499" y="4270"/>
                    <a:pt x="4727" y="4100"/>
                    <a:pt x="4946" y="3921"/>
                  </a:cubicBezTo>
                  <a:cubicBezTo>
                    <a:pt x="5027" y="3854"/>
                    <a:pt x="5116" y="3800"/>
                    <a:pt x="5201" y="3738"/>
                  </a:cubicBezTo>
                  <a:cubicBezTo>
                    <a:pt x="5412" y="3581"/>
                    <a:pt x="5550" y="3379"/>
                    <a:pt x="5600" y="3115"/>
                  </a:cubicBezTo>
                  <a:cubicBezTo>
                    <a:pt x="5626" y="2945"/>
                    <a:pt x="5676" y="2780"/>
                    <a:pt x="5725" y="2614"/>
                  </a:cubicBezTo>
                  <a:cubicBezTo>
                    <a:pt x="5756" y="2498"/>
                    <a:pt x="5823" y="2404"/>
                    <a:pt x="5926" y="2310"/>
                  </a:cubicBezTo>
                  <a:close/>
                  <a:moveTo>
                    <a:pt x="643" y="5488"/>
                  </a:moveTo>
                  <a:cubicBezTo>
                    <a:pt x="725" y="5488"/>
                    <a:pt x="798" y="5510"/>
                    <a:pt x="864" y="5546"/>
                  </a:cubicBezTo>
                  <a:cubicBezTo>
                    <a:pt x="909" y="5568"/>
                    <a:pt x="949" y="5617"/>
                    <a:pt x="972" y="5667"/>
                  </a:cubicBezTo>
                  <a:cubicBezTo>
                    <a:pt x="1075" y="5868"/>
                    <a:pt x="1173" y="6074"/>
                    <a:pt x="1271" y="6280"/>
                  </a:cubicBezTo>
                  <a:cubicBezTo>
                    <a:pt x="1321" y="6383"/>
                    <a:pt x="1361" y="6495"/>
                    <a:pt x="1334" y="6656"/>
                  </a:cubicBezTo>
                  <a:cubicBezTo>
                    <a:pt x="976" y="6311"/>
                    <a:pt x="725" y="5940"/>
                    <a:pt x="551" y="5497"/>
                  </a:cubicBezTo>
                  <a:cubicBezTo>
                    <a:pt x="583" y="5491"/>
                    <a:pt x="613" y="5488"/>
                    <a:pt x="643" y="5488"/>
                  </a:cubicBezTo>
                  <a:close/>
                  <a:moveTo>
                    <a:pt x="3183" y="1209"/>
                  </a:moveTo>
                  <a:lnTo>
                    <a:pt x="3183" y="1209"/>
                  </a:lnTo>
                  <a:cubicBezTo>
                    <a:pt x="3169" y="1258"/>
                    <a:pt x="3160" y="1303"/>
                    <a:pt x="3142" y="1347"/>
                  </a:cubicBezTo>
                  <a:cubicBezTo>
                    <a:pt x="3066" y="1571"/>
                    <a:pt x="3026" y="1799"/>
                    <a:pt x="3044" y="2037"/>
                  </a:cubicBezTo>
                  <a:cubicBezTo>
                    <a:pt x="3048" y="2095"/>
                    <a:pt x="3062" y="2149"/>
                    <a:pt x="3075" y="2202"/>
                  </a:cubicBezTo>
                  <a:cubicBezTo>
                    <a:pt x="3147" y="2435"/>
                    <a:pt x="3286" y="2551"/>
                    <a:pt x="3532" y="2560"/>
                  </a:cubicBezTo>
                  <a:cubicBezTo>
                    <a:pt x="3561" y="2561"/>
                    <a:pt x="3590" y="2562"/>
                    <a:pt x="3619" y="2562"/>
                  </a:cubicBezTo>
                  <a:cubicBezTo>
                    <a:pt x="3720" y="2562"/>
                    <a:pt x="3820" y="2555"/>
                    <a:pt x="3917" y="2538"/>
                  </a:cubicBezTo>
                  <a:cubicBezTo>
                    <a:pt x="3964" y="2529"/>
                    <a:pt x="4009" y="2524"/>
                    <a:pt x="4053" y="2524"/>
                  </a:cubicBezTo>
                  <a:cubicBezTo>
                    <a:pt x="4181" y="2524"/>
                    <a:pt x="4291" y="2568"/>
                    <a:pt x="4378" y="2686"/>
                  </a:cubicBezTo>
                  <a:cubicBezTo>
                    <a:pt x="4396" y="2708"/>
                    <a:pt x="4414" y="2721"/>
                    <a:pt x="4431" y="2739"/>
                  </a:cubicBezTo>
                  <a:cubicBezTo>
                    <a:pt x="4506" y="2800"/>
                    <a:pt x="4582" y="2832"/>
                    <a:pt x="4659" y="2832"/>
                  </a:cubicBezTo>
                  <a:cubicBezTo>
                    <a:pt x="4730" y="2832"/>
                    <a:pt x="4801" y="2804"/>
                    <a:pt x="4870" y="2744"/>
                  </a:cubicBezTo>
                  <a:cubicBezTo>
                    <a:pt x="4955" y="2672"/>
                    <a:pt x="5027" y="2574"/>
                    <a:pt x="5089" y="2475"/>
                  </a:cubicBezTo>
                  <a:cubicBezTo>
                    <a:pt x="5161" y="2368"/>
                    <a:pt x="5210" y="2247"/>
                    <a:pt x="5268" y="2135"/>
                  </a:cubicBezTo>
                  <a:cubicBezTo>
                    <a:pt x="5318" y="2041"/>
                    <a:pt x="5367" y="1947"/>
                    <a:pt x="5421" y="1844"/>
                  </a:cubicBezTo>
                  <a:cubicBezTo>
                    <a:pt x="5568" y="1920"/>
                    <a:pt x="5671" y="2028"/>
                    <a:pt x="5779" y="2149"/>
                  </a:cubicBezTo>
                  <a:cubicBezTo>
                    <a:pt x="5524" y="2377"/>
                    <a:pt x="5434" y="2681"/>
                    <a:pt x="5394" y="2995"/>
                  </a:cubicBezTo>
                  <a:cubicBezTo>
                    <a:pt x="5353" y="3259"/>
                    <a:pt x="5219" y="3442"/>
                    <a:pt x="5009" y="3594"/>
                  </a:cubicBezTo>
                  <a:cubicBezTo>
                    <a:pt x="4758" y="3778"/>
                    <a:pt x="4521" y="3970"/>
                    <a:pt x="4284" y="4167"/>
                  </a:cubicBezTo>
                  <a:cubicBezTo>
                    <a:pt x="4118" y="4301"/>
                    <a:pt x="3979" y="4458"/>
                    <a:pt x="3872" y="4642"/>
                  </a:cubicBezTo>
                  <a:cubicBezTo>
                    <a:pt x="3706" y="4924"/>
                    <a:pt x="3653" y="5228"/>
                    <a:pt x="3697" y="5550"/>
                  </a:cubicBezTo>
                  <a:cubicBezTo>
                    <a:pt x="3733" y="5770"/>
                    <a:pt x="3850" y="5940"/>
                    <a:pt x="4029" y="6065"/>
                  </a:cubicBezTo>
                  <a:cubicBezTo>
                    <a:pt x="4109" y="6119"/>
                    <a:pt x="4199" y="6168"/>
                    <a:pt x="4288" y="6204"/>
                  </a:cubicBezTo>
                  <a:cubicBezTo>
                    <a:pt x="4422" y="6266"/>
                    <a:pt x="4548" y="6342"/>
                    <a:pt x="4664" y="6432"/>
                  </a:cubicBezTo>
                  <a:cubicBezTo>
                    <a:pt x="4704" y="6463"/>
                    <a:pt x="4745" y="6490"/>
                    <a:pt x="4785" y="6521"/>
                  </a:cubicBezTo>
                  <a:cubicBezTo>
                    <a:pt x="4983" y="6666"/>
                    <a:pt x="5197" y="6777"/>
                    <a:pt x="5471" y="6777"/>
                  </a:cubicBezTo>
                  <a:cubicBezTo>
                    <a:pt x="5477" y="6777"/>
                    <a:pt x="5482" y="6777"/>
                    <a:pt x="5488" y="6777"/>
                  </a:cubicBezTo>
                  <a:lnTo>
                    <a:pt x="5488" y="6777"/>
                  </a:lnTo>
                  <a:cubicBezTo>
                    <a:pt x="5452" y="6821"/>
                    <a:pt x="5438" y="6848"/>
                    <a:pt x="5412" y="6871"/>
                  </a:cubicBezTo>
                  <a:cubicBezTo>
                    <a:pt x="4897" y="7251"/>
                    <a:pt x="4324" y="7470"/>
                    <a:pt x="3684" y="7506"/>
                  </a:cubicBezTo>
                  <a:cubicBezTo>
                    <a:pt x="3619" y="7510"/>
                    <a:pt x="3554" y="7512"/>
                    <a:pt x="3489" y="7512"/>
                  </a:cubicBezTo>
                  <a:cubicBezTo>
                    <a:pt x="2853" y="7512"/>
                    <a:pt x="2264" y="7331"/>
                    <a:pt x="1724" y="6969"/>
                  </a:cubicBezTo>
                  <a:cubicBezTo>
                    <a:pt x="1674" y="6938"/>
                    <a:pt x="1625" y="6897"/>
                    <a:pt x="1576" y="6862"/>
                  </a:cubicBezTo>
                  <a:cubicBezTo>
                    <a:pt x="1558" y="6844"/>
                    <a:pt x="1540" y="6826"/>
                    <a:pt x="1522" y="6803"/>
                  </a:cubicBezTo>
                  <a:cubicBezTo>
                    <a:pt x="1527" y="6772"/>
                    <a:pt x="1531" y="6745"/>
                    <a:pt x="1536" y="6714"/>
                  </a:cubicBezTo>
                  <a:cubicBezTo>
                    <a:pt x="1567" y="6539"/>
                    <a:pt x="1540" y="6369"/>
                    <a:pt x="1464" y="6208"/>
                  </a:cubicBezTo>
                  <a:cubicBezTo>
                    <a:pt x="1361" y="5993"/>
                    <a:pt x="1258" y="5778"/>
                    <a:pt x="1155" y="5559"/>
                  </a:cubicBezTo>
                  <a:cubicBezTo>
                    <a:pt x="1092" y="5425"/>
                    <a:pt x="994" y="5340"/>
                    <a:pt x="851" y="5317"/>
                  </a:cubicBezTo>
                  <a:cubicBezTo>
                    <a:pt x="730" y="5295"/>
                    <a:pt x="609" y="5282"/>
                    <a:pt x="475" y="5268"/>
                  </a:cubicBezTo>
                  <a:cubicBezTo>
                    <a:pt x="367" y="4955"/>
                    <a:pt x="323" y="4633"/>
                    <a:pt x="327" y="4293"/>
                  </a:cubicBezTo>
                  <a:cubicBezTo>
                    <a:pt x="341" y="4291"/>
                    <a:pt x="355" y="4290"/>
                    <a:pt x="368" y="4290"/>
                  </a:cubicBezTo>
                  <a:cubicBezTo>
                    <a:pt x="452" y="4290"/>
                    <a:pt x="522" y="4322"/>
                    <a:pt x="591" y="4342"/>
                  </a:cubicBezTo>
                  <a:cubicBezTo>
                    <a:pt x="770" y="4390"/>
                    <a:pt x="945" y="4416"/>
                    <a:pt x="1118" y="4416"/>
                  </a:cubicBezTo>
                  <a:cubicBezTo>
                    <a:pt x="1362" y="4416"/>
                    <a:pt x="1600" y="4365"/>
                    <a:pt x="1835" y="4252"/>
                  </a:cubicBezTo>
                  <a:cubicBezTo>
                    <a:pt x="1997" y="4174"/>
                    <a:pt x="2159" y="4136"/>
                    <a:pt x="2324" y="4136"/>
                  </a:cubicBezTo>
                  <a:cubicBezTo>
                    <a:pt x="2459" y="4136"/>
                    <a:pt x="2596" y="4161"/>
                    <a:pt x="2735" y="4212"/>
                  </a:cubicBezTo>
                  <a:cubicBezTo>
                    <a:pt x="2878" y="4261"/>
                    <a:pt x="3026" y="4306"/>
                    <a:pt x="3174" y="4346"/>
                  </a:cubicBezTo>
                  <a:cubicBezTo>
                    <a:pt x="3263" y="4369"/>
                    <a:pt x="3357" y="4373"/>
                    <a:pt x="3451" y="4373"/>
                  </a:cubicBezTo>
                  <a:cubicBezTo>
                    <a:pt x="3688" y="4373"/>
                    <a:pt x="3832" y="4225"/>
                    <a:pt x="3935" y="4028"/>
                  </a:cubicBezTo>
                  <a:cubicBezTo>
                    <a:pt x="4029" y="3845"/>
                    <a:pt x="3993" y="3670"/>
                    <a:pt x="3872" y="3509"/>
                  </a:cubicBezTo>
                  <a:cubicBezTo>
                    <a:pt x="3796" y="3411"/>
                    <a:pt x="3706" y="3326"/>
                    <a:pt x="3599" y="3263"/>
                  </a:cubicBezTo>
                  <a:cubicBezTo>
                    <a:pt x="3496" y="3209"/>
                    <a:pt x="3393" y="3151"/>
                    <a:pt x="3286" y="3106"/>
                  </a:cubicBezTo>
                  <a:cubicBezTo>
                    <a:pt x="3026" y="2999"/>
                    <a:pt x="2771" y="2896"/>
                    <a:pt x="2511" y="2802"/>
                  </a:cubicBezTo>
                  <a:cubicBezTo>
                    <a:pt x="2368" y="2748"/>
                    <a:pt x="2270" y="2663"/>
                    <a:pt x="2216" y="2520"/>
                  </a:cubicBezTo>
                  <a:cubicBezTo>
                    <a:pt x="2189" y="2448"/>
                    <a:pt x="2167" y="2381"/>
                    <a:pt x="2140" y="2310"/>
                  </a:cubicBezTo>
                  <a:cubicBezTo>
                    <a:pt x="2055" y="2099"/>
                    <a:pt x="1929" y="1920"/>
                    <a:pt x="1719" y="1813"/>
                  </a:cubicBezTo>
                  <a:cubicBezTo>
                    <a:pt x="1706" y="1804"/>
                    <a:pt x="1692" y="1791"/>
                    <a:pt x="1679" y="1782"/>
                  </a:cubicBezTo>
                  <a:cubicBezTo>
                    <a:pt x="1934" y="1509"/>
                    <a:pt x="2681" y="1227"/>
                    <a:pt x="3183" y="1209"/>
                  </a:cubicBezTo>
                  <a:close/>
                  <a:moveTo>
                    <a:pt x="2601" y="7654"/>
                  </a:moveTo>
                  <a:cubicBezTo>
                    <a:pt x="2663" y="7663"/>
                    <a:pt x="2717" y="7663"/>
                    <a:pt x="2771" y="7676"/>
                  </a:cubicBezTo>
                  <a:cubicBezTo>
                    <a:pt x="2825" y="7685"/>
                    <a:pt x="2874" y="7703"/>
                    <a:pt x="2932" y="7717"/>
                  </a:cubicBezTo>
                  <a:cubicBezTo>
                    <a:pt x="2945" y="7815"/>
                    <a:pt x="2905" y="7896"/>
                    <a:pt x="2860" y="7981"/>
                  </a:cubicBezTo>
                  <a:cubicBezTo>
                    <a:pt x="2740" y="7972"/>
                    <a:pt x="2628" y="7963"/>
                    <a:pt x="2520" y="7891"/>
                  </a:cubicBezTo>
                  <a:cubicBezTo>
                    <a:pt x="2547" y="7815"/>
                    <a:pt x="2569" y="7739"/>
                    <a:pt x="2601" y="7654"/>
                  </a:cubicBezTo>
                  <a:close/>
                  <a:moveTo>
                    <a:pt x="5358" y="1173"/>
                  </a:moveTo>
                  <a:cubicBezTo>
                    <a:pt x="5421" y="1204"/>
                    <a:pt x="5474" y="1231"/>
                    <a:pt x="5524" y="1262"/>
                  </a:cubicBezTo>
                  <a:cubicBezTo>
                    <a:pt x="5891" y="1486"/>
                    <a:pt x="6177" y="1786"/>
                    <a:pt x="6446" y="2108"/>
                  </a:cubicBezTo>
                  <a:cubicBezTo>
                    <a:pt x="6472" y="2140"/>
                    <a:pt x="6495" y="2166"/>
                    <a:pt x="6517" y="2198"/>
                  </a:cubicBezTo>
                  <a:cubicBezTo>
                    <a:pt x="7086" y="2905"/>
                    <a:pt x="7309" y="3724"/>
                    <a:pt x="7229" y="4619"/>
                  </a:cubicBezTo>
                  <a:cubicBezTo>
                    <a:pt x="7153" y="5505"/>
                    <a:pt x="6835" y="6298"/>
                    <a:pt x="6222" y="6956"/>
                  </a:cubicBezTo>
                  <a:cubicBezTo>
                    <a:pt x="5783" y="7426"/>
                    <a:pt x="5242" y="7734"/>
                    <a:pt x="4606" y="7869"/>
                  </a:cubicBezTo>
                  <a:cubicBezTo>
                    <a:pt x="4158" y="7967"/>
                    <a:pt x="3702" y="7994"/>
                    <a:pt x="3245" y="7999"/>
                  </a:cubicBezTo>
                  <a:cubicBezTo>
                    <a:pt x="3227" y="7999"/>
                    <a:pt x="3210" y="7999"/>
                    <a:pt x="3192" y="7994"/>
                  </a:cubicBezTo>
                  <a:cubicBezTo>
                    <a:pt x="3183" y="7990"/>
                    <a:pt x="3169" y="7985"/>
                    <a:pt x="3147" y="7976"/>
                  </a:cubicBezTo>
                  <a:cubicBezTo>
                    <a:pt x="3124" y="7896"/>
                    <a:pt x="3178" y="7828"/>
                    <a:pt x="3201" y="7752"/>
                  </a:cubicBezTo>
                  <a:cubicBezTo>
                    <a:pt x="3236" y="7748"/>
                    <a:pt x="3263" y="7743"/>
                    <a:pt x="3295" y="7743"/>
                  </a:cubicBezTo>
                  <a:cubicBezTo>
                    <a:pt x="3362" y="7747"/>
                    <a:pt x="3429" y="7749"/>
                    <a:pt x="3495" y="7749"/>
                  </a:cubicBezTo>
                  <a:cubicBezTo>
                    <a:pt x="5021" y="7749"/>
                    <a:pt x="6365" y="6731"/>
                    <a:pt x="6763" y="5268"/>
                  </a:cubicBezTo>
                  <a:cubicBezTo>
                    <a:pt x="7104" y="4024"/>
                    <a:pt x="6795" y="2918"/>
                    <a:pt x="5922" y="1970"/>
                  </a:cubicBezTo>
                  <a:cubicBezTo>
                    <a:pt x="5756" y="1791"/>
                    <a:pt x="5573" y="1638"/>
                    <a:pt x="5371" y="1504"/>
                  </a:cubicBezTo>
                  <a:cubicBezTo>
                    <a:pt x="5336" y="1482"/>
                    <a:pt x="5304" y="1455"/>
                    <a:pt x="5264" y="1423"/>
                  </a:cubicBezTo>
                  <a:cubicBezTo>
                    <a:pt x="5282" y="1361"/>
                    <a:pt x="5300" y="1303"/>
                    <a:pt x="5318" y="1244"/>
                  </a:cubicBezTo>
                  <a:cubicBezTo>
                    <a:pt x="5327" y="1222"/>
                    <a:pt x="5340" y="1204"/>
                    <a:pt x="5358" y="1173"/>
                  </a:cubicBezTo>
                  <a:close/>
                  <a:moveTo>
                    <a:pt x="4172" y="269"/>
                  </a:moveTo>
                  <a:cubicBezTo>
                    <a:pt x="4226" y="273"/>
                    <a:pt x="4266" y="269"/>
                    <a:pt x="4306" y="278"/>
                  </a:cubicBezTo>
                  <a:cubicBezTo>
                    <a:pt x="4772" y="372"/>
                    <a:pt x="5228" y="501"/>
                    <a:pt x="5658" y="712"/>
                  </a:cubicBezTo>
                  <a:cubicBezTo>
                    <a:pt x="6271" y="1007"/>
                    <a:pt x="6777" y="1428"/>
                    <a:pt x="7117" y="2028"/>
                  </a:cubicBezTo>
                  <a:cubicBezTo>
                    <a:pt x="7390" y="2511"/>
                    <a:pt x="7605" y="3012"/>
                    <a:pt x="7699" y="3558"/>
                  </a:cubicBezTo>
                  <a:cubicBezTo>
                    <a:pt x="7766" y="3961"/>
                    <a:pt x="7802" y="4369"/>
                    <a:pt x="7766" y="4776"/>
                  </a:cubicBezTo>
                  <a:cubicBezTo>
                    <a:pt x="7659" y="5913"/>
                    <a:pt x="7206" y="6893"/>
                    <a:pt x="6329" y="7645"/>
                  </a:cubicBezTo>
                  <a:cubicBezTo>
                    <a:pt x="5734" y="8146"/>
                    <a:pt x="5031" y="8424"/>
                    <a:pt x="4248" y="8468"/>
                  </a:cubicBezTo>
                  <a:cubicBezTo>
                    <a:pt x="4047" y="8482"/>
                    <a:pt x="3845" y="8495"/>
                    <a:pt x="3639" y="8500"/>
                  </a:cubicBezTo>
                  <a:cubicBezTo>
                    <a:pt x="3603" y="8501"/>
                    <a:pt x="3566" y="8501"/>
                    <a:pt x="3530" y="8501"/>
                  </a:cubicBezTo>
                  <a:cubicBezTo>
                    <a:pt x="3008" y="8501"/>
                    <a:pt x="2499" y="8411"/>
                    <a:pt x="2006" y="8236"/>
                  </a:cubicBezTo>
                  <a:cubicBezTo>
                    <a:pt x="1992" y="8231"/>
                    <a:pt x="1974" y="8218"/>
                    <a:pt x="1956" y="8204"/>
                  </a:cubicBezTo>
                  <a:cubicBezTo>
                    <a:pt x="1934" y="8124"/>
                    <a:pt x="1974" y="8066"/>
                    <a:pt x="2010" y="8003"/>
                  </a:cubicBezTo>
                  <a:cubicBezTo>
                    <a:pt x="2025" y="7999"/>
                    <a:pt x="2039" y="7997"/>
                    <a:pt x="2053" y="7997"/>
                  </a:cubicBezTo>
                  <a:cubicBezTo>
                    <a:pt x="2110" y="7997"/>
                    <a:pt x="2161" y="8029"/>
                    <a:pt x="2211" y="8043"/>
                  </a:cubicBezTo>
                  <a:cubicBezTo>
                    <a:pt x="2453" y="8128"/>
                    <a:pt x="2704" y="8191"/>
                    <a:pt x="2963" y="8227"/>
                  </a:cubicBezTo>
                  <a:cubicBezTo>
                    <a:pt x="3059" y="8240"/>
                    <a:pt x="3154" y="8245"/>
                    <a:pt x="3248" y="8245"/>
                  </a:cubicBezTo>
                  <a:cubicBezTo>
                    <a:pt x="3442" y="8245"/>
                    <a:pt x="3635" y="8224"/>
                    <a:pt x="3827" y="8209"/>
                  </a:cubicBezTo>
                  <a:cubicBezTo>
                    <a:pt x="4181" y="8173"/>
                    <a:pt x="4521" y="8097"/>
                    <a:pt x="4866" y="8016"/>
                  </a:cubicBezTo>
                  <a:cubicBezTo>
                    <a:pt x="5094" y="7963"/>
                    <a:pt x="5309" y="7878"/>
                    <a:pt x="5519" y="7766"/>
                  </a:cubicBezTo>
                  <a:cubicBezTo>
                    <a:pt x="6463" y="7256"/>
                    <a:pt x="7036" y="6459"/>
                    <a:pt x="7309" y="5429"/>
                  </a:cubicBezTo>
                  <a:cubicBezTo>
                    <a:pt x="7426" y="5000"/>
                    <a:pt x="7479" y="4561"/>
                    <a:pt x="7471" y="4113"/>
                  </a:cubicBezTo>
                  <a:cubicBezTo>
                    <a:pt x="7457" y="3509"/>
                    <a:pt x="7296" y="2945"/>
                    <a:pt x="6974" y="2431"/>
                  </a:cubicBezTo>
                  <a:cubicBezTo>
                    <a:pt x="6728" y="2041"/>
                    <a:pt x="6428" y="1701"/>
                    <a:pt x="6087" y="1392"/>
                  </a:cubicBezTo>
                  <a:cubicBezTo>
                    <a:pt x="5703" y="1043"/>
                    <a:pt x="5237" y="828"/>
                    <a:pt x="4754" y="654"/>
                  </a:cubicBezTo>
                  <a:cubicBezTo>
                    <a:pt x="4557" y="587"/>
                    <a:pt x="4355" y="528"/>
                    <a:pt x="4127" y="457"/>
                  </a:cubicBezTo>
                  <a:cubicBezTo>
                    <a:pt x="4145" y="394"/>
                    <a:pt x="4158" y="336"/>
                    <a:pt x="4172" y="269"/>
                  </a:cubicBezTo>
                  <a:close/>
                  <a:moveTo>
                    <a:pt x="4449" y="8683"/>
                  </a:moveTo>
                  <a:cubicBezTo>
                    <a:pt x="4461" y="8683"/>
                    <a:pt x="4473" y="8683"/>
                    <a:pt x="4485" y="8683"/>
                  </a:cubicBezTo>
                  <a:cubicBezTo>
                    <a:pt x="4499" y="9028"/>
                    <a:pt x="4503" y="9364"/>
                    <a:pt x="4494" y="9695"/>
                  </a:cubicBezTo>
                  <a:cubicBezTo>
                    <a:pt x="4462" y="9716"/>
                    <a:pt x="4430" y="9723"/>
                    <a:pt x="4396" y="9723"/>
                  </a:cubicBezTo>
                  <a:cubicBezTo>
                    <a:pt x="4365" y="9723"/>
                    <a:pt x="4331" y="9717"/>
                    <a:pt x="4293" y="9708"/>
                  </a:cubicBezTo>
                  <a:cubicBezTo>
                    <a:pt x="4279" y="9373"/>
                    <a:pt x="4266" y="9050"/>
                    <a:pt x="4252" y="8733"/>
                  </a:cubicBezTo>
                  <a:cubicBezTo>
                    <a:pt x="4318" y="8687"/>
                    <a:pt x="4380" y="8683"/>
                    <a:pt x="4449" y="8683"/>
                  </a:cubicBezTo>
                  <a:close/>
                  <a:moveTo>
                    <a:pt x="2211" y="9928"/>
                  </a:moveTo>
                  <a:cubicBezTo>
                    <a:pt x="2793" y="9928"/>
                    <a:pt x="3380" y="9928"/>
                    <a:pt x="3966" y="9941"/>
                  </a:cubicBezTo>
                  <a:cubicBezTo>
                    <a:pt x="4592" y="9952"/>
                    <a:pt x="5216" y="9981"/>
                    <a:pt x="5839" y="9981"/>
                  </a:cubicBezTo>
                  <a:cubicBezTo>
                    <a:pt x="5972" y="9981"/>
                    <a:pt x="6106" y="9980"/>
                    <a:pt x="6240" y="9977"/>
                  </a:cubicBezTo>
                  <a:cubicBezTo>
                    <a:pt x="6289" y="9977"/>
                    <a:pt x="6338" y="9986"/>
                    <a:pt x="6401" y="9986"/>
                  </a:cubicBezTo>
                  <a:cubicBezTo>
                    <a:pt x="6428" y="10183"/>
                    <a:pt x="6432" y="10353"/>
                    <a:pt x="6392" y="10532"/>
                  </a:cubicBezTo>
                  <a:cubicBezTo>
                    <a:pt x="5348" y="10551"/>
                    <a:pt x="4309" y="10585"/>
                    <a:pt x="3265" y="10585"/>
                  </a:cubicBezTo>
                  <a:cubicBezTo>
                    <a:pt x="2869" y="10585"/>
                    <a:pt x="2471" y="10580"/>
                    <a:pt x="2073" y="10568"/>
                  </a:cubicBezTo>
                  <a:cubicBezTo>
                    <a:pt x="2059" y="10353"/>
                    <a:pt x="2059" y="10151"/>
                    <a:pt x="2073" y="9946"/>
                  </a:cubicBezTo>
                  <a:cubicBezTo>
                    <a:pt x="2126" y="9937"/>
                    <a:pt x="2167" y="9928"/>
                    <a:pt x="2211" y="9928"/>
                  </a:cubicBezTo>
                  <a:close/>
                  <a:moveTo>
                    <a:pt x="4109" y="0"/>
                  </a:moveTo>
                  <a:cubicBezTo>
                    <a:pt x="4015" y="0"/>
                    <a:pt x="3966" y="40"/>
                    <a:pt x="3944" y="134"/>
                  </a:cubicBezTo>
                  <a:cubicBezTo>
                    <a:pt x="3921" y="219"/>
                    <a:pt x="3903" y="305"/>
                    <a:pt x="3885" y="390"/>
                  </a:cubicBezTo>
                  <a:cubicBezTo>
                    <a:pt x="3832" y="595"/>
                    <a:pt x="3854" y="627"/>
                    <a:pt x="4064" y="672"/>
                  </a:cubicBezTo>
                  <a:cubicBezTo>
                    <a:pt x="4226" y="707"/>
                    <a:pt x="4391" y="734"/>
                    <a:pt x="4548" y="815"/>
                  </a:cubicBezTo>
                  <a:cubicBezTo>
                    <a:pt x="4534" y="904"/>
                    <a:pt x="4512" y="985"/>
                    <a:pt x="4458" y="1065"/>
                  </a:cubicBezTo>
                  <a:cubicBezTo>
                    <a:pt x="4124" y="973"/>
                    <a:pt x="3795" y="926"/>
                    <a:pt x="3470" y="926"/>
                  </a:cubicBezTo>
                  <a:cubicBezTo>
                    <a:pt x="2942" y="926"/>
                    <a:pt x="2427" y="1051"/>
                    <a:pt x="1925" y="1312"/>
                  </a:cubicBezTo>
                  <a:cubicBezTo>
                    <a:pt x="1119" y="1732"/>
                    <a:pt x="564" y="2381"/>
                    <a:pt x="264" y="3241"/>
                  </a:cubicBezTo>
                  <a:cubicBezTo>
                    <a:pt x="0" y="4002"/>
                    <a:pt x="9" y="4771"/>
                    <a:pt x="287" y="5523"/>
                  </a:cubicBezTo>
                  <a:cubicBezTo>
                    <a:pt x="658" y="6521"/>
                    <a:pt x="1370" y="7184"/>
                    <a:pt x="2346" y="7564"/>
                  </a:cubicBezTo>
                  <a:cubicBezTo>
                    <a:pt x="2323" y="7721"/>
                    <a:pt x="2323" y="7721"/>
                    <a:pt x="2247" y="7833"/>
                  </a:cubicBezTo>
                  <a:cubicBezTo>
                    <a:pt x="2216" y="7824"/>
                    <a:pt x="2180" y="7811"/>
                    <a:pt x="2144" y="7802"/>
                  </a:cubicBezTo>
                  <a:cubicBezTo>
                    <a:pt x="2104" y="7788"/>
                    <a:pt x="2064" y="7770"/>
                    <a:pt x="2023" y="7761"/>
                  </a:cubicBezTo>
                  <a:cubicBezTo>
                    <a:pt x="1996" y="7755"/>
                    <a:pt x="1971" y="7752"/>
                    <a:pt x="1948" y="7752"/>
                  </a:cubicBezTo>
                  <a:cubicBezTo>
                    <a:pt x="1884" y="7752"/>
                    <a:pt x="1837" y="7777"/>
                    <a:pt x="1818" y="7833"/>
                  </a:cubicBezTo>
                  <a:cubicBezTo>
                    <a:pt x="1764" y="7972"/>
                    <a:pt x="1724" y="8115"/>
                    <a:pt x="1688" y="8258"/>
                  </a:cubicBezTo>
                  <a:cubicBezTo>
                    <a:pt x="1674" y="8316"/>
                    <a:pt x="1706" y="8366"/>
                    <a:pt x="1759" y="8397"/>
                  </a:cubicBezTo>
                  <a:cubicBezTo>
                    <a:pt x="1791" y="8415"/>
                    <a:pt x="1822" y="8437"/>
                    <a:pt x="1858" y="8446"/>
                  </a:cubicBezTo>
                  <a:cubicBezTo>
                    <a:pt x="2158" y="8531"/>
                    <a:pt x="2449" y="8648"/>
                    <a:pt x="2771" y="8674"/>
                  </a:cubicBezTo>
                  <a:cubicBezTo>
                    <a:pt x="3103" y="8698"/>
                    <a:pt x="3438" y="8729"/>
                    <a:pt x="3774" y="8729"/>
                  </a:cubicBezTo>
                  <a:cubicBezTo>
                    <a:pt x="3814" y="8729"/>
                    <a:pt x="3854" y="8729"/>
                    <a:pt x="3894" y="8728"/>
                  </a:cubicBezTo>
                  <a:cubicBezTo>
                    <a:pt x="3901" y="8727"/>
                    <a:pt x="3908" y="8727"/>
                    <a:pt x="3915" y="8727"/>
                  </a:cubicBezTo>
                  <a:cubicBezTo>
                    <a:pt x="3943" y="8727"/>
                    <a:pt x="3971" y="8733"/>
                    <a:pt x="3993" y="8737"/>
                  </a:cubicBezTo>
                  <a:cubicBezTo>
                    <a:pt x="4055" y="9023"/>
                    <a:pt x="4055" y="9534"/>
                    <a:pt x="3997" y="9708"/>
                  </a:cubicBezTo>
                  <a:lnTo>
                    <a:pt x="3890" y="9708"/>
                  </a:lnTo>
                  <a:cubicBezTo>
                    <a:pt x="3312" y="9704"/>
                    <a:pt x="2731" y="9699"/>
                    <a:pt x="2153" y="9695"/>
                  </a:cubicBezTo>
                  <a:cubicBezTo>
                    <a:pt x="2104" y="9695"/>
                    <a:pt x="2055" y="9695"/>
                    <a:pt x="2006" y="9699"/>
                  </a:cubicBezTo>
                  <a:cubicBezTo>
                    <a:pt x="1885" y="9717"/>
                    <a:pt x="1822" y="9775"/>
                    <a:pt x="1818" y="9892"/>
                  </a:cubicBezTo>
                  <a:cubicBezTo>
                    <a:pt x="1804" y="10107"/>
                    <a:pt x="1800" y="10321"/>
                    <a:pt x="1800" y="10541"/>
                  </a:cubicBezTo>
                  <a:cubicBezTo>
                    <a:pt x="1800" y="10693"/>
                    <a:pt x="1894" y="10791"/>
                    <a:pt x="2046" y="10805"/>
                  </a:cubicBezTo>
                  <a:cubicBezTo>
                    <a:pt x="2077" y="10809"/>
                    <a:pt x="2107" y="10810"/>
                    <a:pt x="2138" y="10810"/>
                  </a:cubicBezTo>
                  <a:cubicBezTo>
                    <a:pt x="2168" y="10810"/>
                    <a:pt x="2198" y="10809"/>
                    <a:pt x="2229" y="10809"/>
                  </a:cubicBezTo>
                  <a:cubicBezTo>
                    <a:pt x="2276" y="10809"/>
                    <a:pt x="2323" y="10809"/>
                    <a:pt x="2370" y="10809"/>
                  </a:cubicBezTo>
                  <a:cubicBezTo>
                    <a:pt x="2724" y="10809"/>
                    <a:pt x="3079" y="10817"/>
                    <a:pt x="3434" y="10817"/>
                  </a:cubicBezTo>
                  <a:cubicBezTo>
                    <a:pt x="3706" y="10817"/>
                    <a:pt x="3977" y="10812"/>
                    <a:pt x="4248" y="10796"/>
                  </a:cubicBezTo>
                  <a:cubicBezTo>
                    <a:pt x="4261" y="10794"/>
                    <a:pt x="4275" y="10794"/>
                    <a:pt x="4290" y="10794"/>
                  </a:cubicBezTo>
                  <a:cubicBezTo>
                    <a:pt x="4318" y="10794"/>
                    <a:pt x="4348" y="10796"/>
                    <a:pt x="4378" y="10796"/>
                  </a:cubicBezTo>
                  <a:cubicBezTo>
                    <a:pt x="5063" y="10800"/>
                    <a:pt x="5747" y="10809"/>
                    <a:pt x="6432" y="10814"/>
                  </a:cubicBezTo>
                  <a:cubicBezTo>
                    <a:pt x="6593" y="10814"/>
                    <a:pt x="6634" y="10774"/>
                    <a:pt x="6647" y="10612"/>
                  </a:cubicBezTo>
                  <a:cubicBezTo>
                    <a:pt x="6651" y="10563"/>
                    <a:pt x="6647" y="10514"/>
                    <a:pt x="6647" y="10465"/>
                  </a:cubicBezTo>
                  <a:cubicBezTo>
                    <a:pt x="6647" y="10321"/>
                    <a:pt x="6629" y="10178"/>
                    <a:pt x="6642" y="10039"/>
                  </a:cubicBezTo>
                  <a:cubicBezTo>
                    <a:pt x="6659" y="9833"/>
                    <a:pt x="6589" y="9734"/>
                    <a:pt x="6380" y="9734"/>
                  </a:cubicBezTo>
                  <a:cubicBezTo>
                    <a:pt x="6366" y="9734"/>
                    <a:pt x="6353" y="9734"/>
                    <a:pt x="6338" y="9735"/>
                  </a:cubicBezTo>
                  <a:lnTo>
                    <a:pt x="6302" y="9735"/>
                  </a:lnTo>
                  <a:cubicBezTo>
                    <a:pt x="6109" y="9750"/>
                    <a:pt x="5916" y="9756"/>
                    <a:pt x="5723" y="9756"/>
                  </a:cubicBezTo>
                  <a:cubicBezTo>
                    <a:pt x="5460" y="9756"/>
                    <a:pt x="5196" y="9745"/>
                    <a:pt x="4933" y="9735"/>
                  </a:cubicBezTo>
                  <a:cubicBezTo>
                    <a:pt x="4879" y="9731"/>
                    <a:pt x="4825" y="9722"/>
                    <a:pt x="4763" y="9717"/>
                  </a:cubicBezTo>
                  <a:cubicBezTo>
                    <a:pt x="4713" y="9364"/>
                    <a:pt x="4740" y="9019"/>
                    <a:pt x="4736" y="8656"/>
                  </a:cubicBezTo>
                  <a:cubicBezTo>
                    <a:pt x="4830" y="8630"/>
                    <a:pt x="4906" y="8612"/>
                    <a:pt x="4982" y="8589"/>
                  </a:cubicBezTo>
                  <a:cubicBezTo>
                    <a:pt x="5541" y="8451"/>
                    <a:pt x="6052" y="8200"/>
                    <a:pt x="6477" y="7806"/>
                  </a:cubicBezTo>
                  <a:cubicBezTo>
                    <a:pt x="7466" y="6893"/>
                    <a:pt x="7994" y="5756"/>
                    <a:pt x="8017" y="4404"/>
                  </a:cubicBezTo>
                  <a:cubicBezTo>
                    <a:pt x="8030" y="3832"/>
                    <a:pt x="7923" y="3276"/>
                    <a:pt x="7726" y="2739"/>
                  </a:cubicBezTo>
                  <a:cubicBezTo>
                    <a:pt x="7341" y="1679"/>
                    <a:pt x="6607" y="936"/>
                    <a:pt x="5613" y="443"/>
                  </a:cubicBezTo>
                  <a:cubicBezTo>
                    <a:pt x="5165" y="219"/>
                    <a:pt x="4682" y="85"/>
                    <a:pt x="4185" y="9"/>
                  </a:cubicBezTo>
                  <a:cubicBezTo>
                    <a:pt x="4158" y="5"/>
                    <a:pt x="4136" y="0"/>
                    <a:pt x="4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组合 7">
            <a:extLst>
              <a:ext uri="{FF2B5EF4-FFF2-40B4-BE49-F238E27FC236}">
                <a16:creationId xmlns:a16="http://schemas.microsoft.com/office/drawing/2014/main" id="{CA4ADF06-618E-2D02-24C1-ADBCBD172482}"/>
              </a:ext>
            </a:extLst>
          </p:cNvPr>
          <p:cNvGrpSpPr/>
          <p:nvPr/>
        </p:nvGrpSpPr>
        <p:grpSpPr>
          <a:xfrm>
            <a:off x="4716178" y="1129734"/>
            <a:ext cx="4152714" cy="3899096"/>
            <a:chOff x="1574034" y="178862"/>
            <a:chExt cx="5310009" cy="4788022"/>
          </a:xfrm>
        </p:grpSpPr>
        <p:pic>
          <p:nvPicPr>
            <p:cNvPr id="5" name="图片 4">
              <a:extLst>
                <a:ext uri="{FF2B5EF4-FFF2-40B4-BE49-F238E27FC236}">
                  <a16:creationId xmlns:a16="http://schemas.microsoft.com/office/drawing/2014/main" id="{E13E8E47-C355-4E8E-CE68-5003809A0DBF}"/>
                </a:ext>
              </a:extLst>
            </p:cNvPr>
            <p:cNvPicPr>
              <a:picLocks noChangeAspect="1"/>
            </p:cNvPicPr>
            <p:nvPr/>
          </p:nvPicPr>
          <p:blipFill>
            <a:blip r:embed="rId4"/>
            <a:stretch>
              <a:fillRect/>
            </a:stretch>
          </p:blipFill>
          <p:spPr>
            <a:xfrm>
              <a:off x="1574034" y="178862"/>
              <a:ext cx="2263336" cy="4785775"/>
            </a:xfrm>
            <a:prstGeom prst="rect">
              <a:avLst/>
            </a:prstGeom>
          </p:spPr>
        </p:pic>
        <p:pic>
          <p:nvPicPr>
            <p:cNvPr id="7" name="图片 6">
              <a:extLst>
                <a:ext uri="{FF2B5EF4-FFF2-40B4-BE49-F238E27FC236}">
                  <a16:creationId xmlns:a16="http://schemas.microsoft.com/office/drawing/2014/main" id="{CD44FC65-725F-8466-F376-243E044C4B80}"/>
                </a:ext>
              </a:extLst>
            </p:cNvPr>
            <p:cNvPicPr>
              <a:picLocks noChangeAspect="1"/>
            </p:cNvPicPr>
            <p:nvPr/>
          </p:nvPicPr>
          <p:blipFill>
            <a:blip r:embed="rId5"/>
            <a:stretch>
              <a:fillRect/>
            </a:stretch>
          </p:blipFill>
          <p:spPr>
            <a:xfrm>
              <a:off x="3836349" y="178862"/>
              <a:ext cx="3047694" cy="4788022"/>
            </a:xfrm>
            <a:prstGeom prst="rect">
              <a:avLst/>
            </a:prstGeom>
          </p:spPr>
        </p:pic>
      </p:grpSp>
      <p:sp>
        <p:nvSpPr>
          <p:cNvPr id="12" name="箭头: 右 11">
            <a:extLst>
              <a:ext uri="{FF2B5EF4-FFF2-40B4-BE49-F238E27FC236}">
                <a16:creationId xmlns:a16="http://schemas.microsoft.com/office/drawing/2014/main" id="{23406236-AD99-5771-60FE-7EF312F9C8B7}"/>
              </a:ext>
            </a:extLst>
          </p:cNvPr>
          <p:cNvSpPr/>
          <p:nvPr/>
        </p:nvSpPr>
        <p:spPr>
          <a:xfrm>
            <a:off x="6275121" y="2966298"/>
            <a:ext cx="893910" cy="444168"/>
          </a:xfrm>
          <a:prstGeom prst="rightArrow">
            <a:avLst/>
          </a:prstGeom>
          <a:solidFill>
            <a:schemeClr val="tx1">
              <a:lumMod val="50000"/>
            </a:schemeClr>
          </a:solidFill>
          <a:ln>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ln>
                <a:solidFill>
                  <a:schemeClr val="tx1">
                    <a:lumMod val="50000"/>
                  </a:schemeClr>
                </a:solidFill>
              </a:l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23"/>
          <p:cNvSpPr txBox="1">
            <a:spLocks noGrp="1"/>
          </p:cNvSpPr>
          <p:nvPr>
            <p:ph type="title"/>
          </p:nvPr>
        </p:nvSpPr>
        <p:spPr>
          <a:xfrm>
            <a:off x="1310361" y="471082"/>
            <a:ext cx="2899745" cy="572700"/>
          </a:xfrm>
          <a:prstGeom prst="rect">
            <a:avLst/>
          </a:prstGeom>
        </p:spPr>
        <p:txBody>
          <a:bodyPr spcFirstLastPara="1" wrap="square" lIns="91425" tIns="91425" rIns="91425" bIns="91425" anchor="ctr" anchorCtr="0">
            <a:noAutofit/>
          </a:bodyPr>
          <a:lstStyle/>
          <a:p>
            <a:pPr indent="8890" algn="l">
              <a:lnSpc>
                <a:spcPct val="80000"/>
              </a:lnSpc>
              <a:buSzPts val="4800"/>
            </a:pPr>
            <a:r>
              <a:rPr lang="en-GB" sz="4400" dirty="0">
                <a:solidFill>
                  <a:schemeClr val="tx1">
                    <a:lumMod val="50000"/>
                  </a:schemeClr>
                </a:solidFill>
                <a:latin typeface="Times New Roman" panose="02020603050405020304" pitchFamily="18" charset="0"/>
                <a:cs typeface="Times New Roman" panose="02020603050405020304" pitchFamily="18" charset="0"/>
              </a:rPr>
              <a:t>Dataset</a:t>
            </a:r>
            <a:endParaRPr sz="4400"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754" name="Google Shape;754;p23"/>
          <p:cNvSpPr/>
          <p:nvPr/>
        </p:nvSpPr>
        <p:spPr>
          <a:xfrm>
            <a:off x="2003785" y="2333677"/>
            <a:ext cx="774900" cy="774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图片 1">
            <a:extLst>
              <a:ext uri="{FF2B5EF4-FFF2-40B4-BE49-F238E27FC236}">
                <a16:creationId xmlns:a16="http://schemas.microsoft.com/office/drawing/2014/main" id="{737B086C-E12E-1122-A252-0AB67460091E}"/>
              </a:ext>
            </a:extLst>
          </p:cNvPr>
          <p:cNvPicPr>
            <a:picLocks noChangeAspect="1"/>
          </p:cNvPicPr>
          <p:nvPr/>
        </p:nvPicPr>
        <p:blipFill>
          <a:blip r:embed="rId3"/>
          <a:stretch>
            <a:fillRect/>
          </a:stretch>
        </p:blipFill>
        <p:spPr>
          <a:xfrm>
            <a:off x="448307" y="337550"/>
            <a:ext cx="777299" cy="774900"/>
          </a:xfrm>
          <a:prstGeom prst="rect">
            <a:avLst/>
          </a:prstGeom>
        </p:spPr>
      </p:pic>
      <p:pic>
        <p:nvPicPr>
          <p:cNvPr id="5" name="图片 4">
            <a:extLst>
              <a:ext uri="{FF2B5EF4-FFF2-40B4-BE49-F238E27FC236}">
                <a16:creationId xmlns:a16="http://schemas.microsoft.com/office/drawing/2014/main" id="{EEA349A2-91BA-91A1-B189-9B11436C1432}"/>
              </a:ext>
            </a:extLst>
          </p:cNvPr>
          <p:cNvPicPr>
            <a:picLocks noChangeAspect="1"/>
          </p:cNvPicPr>
          <p:nvPr/>
        </p:nvPicPr>
        <p:blipFill rotWithShape="1">
          <a:blip r:embed="rId4"/>
          <a:srcRect l="3780" t="7373" r="3793" b="7216"/>
          <a:stretch/>
        </p:blipFill>
        <p:spPr>
          <a:xfrm>
            <a:off x="170325" y="1924870"/>
            <a:ext cx="4938896" cy="2962090"/>
          </a:xfrm>
          <a:prstGeom prst="rect">
            <a:avLst/>
          </a:prstGeom>
        </p:spPr>
      </p:pic>
      <p:pic>
        <p:nvPicPr>
          <p:cNvPr id="9" name="图片 8">
            <a:extLst>
              <a:ext uri="{FF2B5EF4-FFF2-40B4-BE49-F238E27FC236}">
                <a16:creationId xmlns:a16="http://schemas.microsoft.com/office/drawing/2014/main" id="{E703061C-1E5D-FF63-4694-5AD6BC28A6DF}"/>
              </a:ext>
            </a:extLst>
          </p:cNvPr>
          <p:cNvPicPr>
            <a:picLocks noChangeAspect="1"/>
          </p:cNvPicPr>
          <p:nvPr/>
        </p:nvPicPr>
        <p:blipFill>
          <a:blip r:embed="rId5"/>
          <a:stretch>
            <a:fillRect/>
          </a:stretch>
        </p:blipFill>
        <p:spPr>
          <a:xfrm>
            <a:off x="5280855" y="324227"/>
            <a:ext cx="3629339" cy="4454343"/>
          </a:xfrm>
          <a:prstGeom prst="rect">
            <a:avLst/>
          </a:prstGeom>
        </p:spPr>
      </p:pic>
      <p:sp>
        <p:nvSpPr>
          <p:cNvPr id="4" name="文本框 3">
            <a:extLst>
              <a:ext uri="{FF2B5EF4-FFF2-40B4-BE49-F238E27FC236}">
                <a16:creationId xmlns:a16="http://schemas.microsoft.com/office/drawing/2014/main" id="{9DD456E8-F4B3-E17B-E83C-D4C90B49B3CE}"/>
              </a:ext>
            </a:extLst>
          </p:cNvPr>
          <p:cNvSpPr txBox="1"/>
          <p:nvPr/>
        </p:nvSpPr>
        <p:spPr>
          <a:xfrm>
            <a:off x="372076" y="1340095"/>
            <a:ext cx="5002564" cy="584775"/>
          </a:xfrm>
          <a:prstGeom prst="rect">
            <a:avLst/>
          </a:prstGeom>
          <a:noFill/>
        </p:spPr>
        <p:txBody>
          <a:bodyPr wrap="square" rtlCol="0">
            <a:spAutoFit/>
          </a:bodyPr>
          <a:lstStyle/>
          <a:p>
            <a:r>
              <a:rPr lang="en-US" altLang="zh-CN" sz="3200" dirty="0">
                <a:solidFill>
                  <a:schemeClr val="tx1">
                    <a:lumMod val="50000"/>
                  </a:schemeClr>
                </a:solidFill>
                <a:latin typeface="Times New Roman" panose="02020603050405020304" pitchFamily="18" charset="0"/>
                <a:cs typeface="Times New Roman" panose="02020603050405020304" pitchFamily="18" charset="0"/>
                <a:sym typeface="Indie Flower"/>
              </a:rPr>
              <a:t>PDB(Protein Dataset Bank)</a:t>
            </a:r>
            <a:endParaRPr lang="zh-CN" altLang="en-US" sz="3200" dirty="0">
              <a:solidFill>
                <a:schemeClr val="tx1">
                  <a:lumMod val="50000"/>
                </a:schemeClr>
              </a:solidFill>
              <a:latin typeface="Times New Roman" panose="02020603050405020304" pitchFamily="18" charset="0"/>
              <a:cs typeface="Times New Roman" panose="02020603050405020304" pitchFamily="18" charset="0"/>
              <a:sym typeface="Indie Flowe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19"/>
          <p:cNvSpPr txBox="1">
            <a:spLocks noGrp="1"/>
          </p:cNvSpPr>
          <p:nvPr>
            <p:ph type="title"/>
          </p:nvPr>
        </p:nvSpPr>
        <p:spPr>
          <a:xfrm>
            <a:off x="706530" y="314057"/>
            <a:ext cx="4278776" cy="572700"/>
          </a:xfrm>
          <a:prstGeom prst="rect">
            <a:avLst/>
          </a:prstGeom>
        </p:spPr>
        <p:txBody>
          <a:bodyPr spcFirstLastPara="1" wrap="square" lIns="91425" tIns="91425" rIns="91425" bIns="91425" anchor="ctr" anchorCtr="0">
            <a:noAutofit/>
          </a:bodyPr>
          <a:lstStyle/>
          <a:p>
            <a:pPr indent="8890" algn="l">
              <a:lnSpc>
                <a:spcPct val="80000"/>
              </a:lnSpc>
              <a:buSzPts val="4800"/>
            </a:pPr>
            <a:r>
              <a:rPr lang="en-GB" sz="4400" dirty="0" err="1">
                <a:solidFill>
                  <a:schemeClr val="tx1">
                    <a:lumMod val="50000"/>
                  </a:schemeClr>
                </a:solidFill>
                <a:latin typeface="Times New Roman" panose="02020603050405020304" pitchFamily="18" charset="0"/>
                <a:cs typeface="Times New Roman" panose="02020603050405020304" pitchFamily="18" charset="0"/>
              </a:rPr>
              <a:t>MaSIF</a:t>
            </a:r>
            <a:endParaRPr sz="4400" dirty="0">
              <a:solidFill>
                <a:schemeClr val="tx1">
                  <a:lumMod val="50000"/>
                </a:schemeClr>
              </a:solidFill>
              <a:latin typeface="Times New Roman" panose="02020603050405020304" pitchFamily="18" charset="0"/>
              <a:cs typeface="Times New Roman" panose="02020603050405020304" pitchFamily="18" charset="0"/>
            </a:endParaRPr>
          </a:p>
        </p:txBody>
      </p:sp>
      <p:grpSp>
        <p:nvGrpSpPr>
          <p:cNvPr id="3" name="Google Shape;842;p24">
            <a:extLst>
              <a:ext uri="{FF2B5EF4-FFF2-40B4-BE49-F238E27FC236}">
                <a16:creationId xmlns:a16="http://schemas.microsoft.com/office/drawing/2014/main" id="{740ABBA5-7212-7D9C-9F9D-020AFFC216A4}"/>
              </a:ext>
            </a:extLst>
          </p:cNvPr>
          <p:cNvGrpSpPr/>
          <p:nvPr/>
        </p:nvGrpSpPr>
        <p:grpSpPr>
          <a:xfrm>
            <a:off x="226550" y="85990"/>
            <a:ext cx="390646" cy="810556"/>
            <a:chOff x="5760141" y="3329256"/>
            <a:chExt cx="475516" cy="1174326"/>
          </a:xfrm>
        </p:grpSpPr>
        <p:sp>
          <p:nvSpPr>
            <p:cNvPr id="4" name="Google Shape;843;p24">
              <a:extLst>
                <a:ext uri="{FF2B5EF4-FFF2-40B4-BE49-F238E27FC236}">
                  <a16:creationId xmlns:a16="http://schemas.microsoft.com/office/drawing/2014/main" id="{92E46845-450A-87DE-E050-7FECB1125000}"/>
                </a:ext>
              </a:extLst>
            </p:cNvPr>
            <p:cNvSpPr/>
            <p:nvPr/>
          </p:nvSpPr>
          <p:spPr>
            <a:xfrm>
              <a:off x="5859617" y="3340595"/>
              <a:ext cx="130351" cy="126614"/>
            </a:xfrm>
            <a:custGeom>
              <a:avLst/>
              <a:gdLst/>
              <a:ahLst/>
              <a:cxnLst/>
              <a:rect l="l" t="t" r="r" b="b"/>
              <a:pathLst>
                <a:path w="4150" h="4031" extrusionOk="0">
                  <a:moveTo>
                    <a:pt x="3410" y="2081"/>
                  </a:moveTo>
                  <a:cubicBezTo>
                    <a:pt x="3461" y="2081"/>
                    <a:pt x="3516" y="2112"/>
                    <a:pt x="3516" y="2186"/>
                  </a:cubicBezTo>
                  <a:cubicBezTo>
                    <a:pt x="3484" y="2820"/>
                    <a:pt x="2977" y="3326"/>
                    <a:pt x="2281" y="3358"/>
                  </a:cubicBezTo>
                  <a:cubicBezTo>
                    <a:pt x="2270" y="3360"/>
                    <a:pt x="2260" y="3361"/>
                    <a:pt x="2251" y="3361"/>
                  </a:cubicBezTo>
                  <a:cubicBezTo>
                    <a:pt x="2119" y="3361"/>
                    <a:pt x="2101" y="3166"/>
                    <a:pt x="2249" y="3136"/>
                  </a:cubicBezTo>
                  <a:cubicBezTo>
                    <a:pt x="2819" y="3041"/>
                    <a:pt x="3231" y="2693"/>
                    <a:pt x="3326" y="2123"/>
                  </a:cubicBezTo>
                  <a:cubicBezTo>
                    <a:pt x="3339" y="2097"/>
                    <a:pt x="3374" y="2081"/>
                    <a:pt x="3410" y="2081"/>
                  </a:cubicBezTo>
                  <a:close/>
                  <a:moveTo>
                    <a:pt x="2122" y="1"/>
                  </a:moveTo>
                  <a:cubicBezTo>
                    <a:pt x="1109" y="159"/>
                    <a:pt x="95" y="856"/>
                    <a:pt x="32" y="1964"/>
                  </a:cubicBezTo>
                  <a:cubicBezTo>
                    <a:pt x="0" y="3041"/>
                    <a:pt x="982" y="3960"/>
                    <a:pt x="2027" y="4023"/>
                  </a:cubicBezTo>
                  <a:cubicBezTo>
                    <a:pt x="2082" y="4028"/>
                    <a:pt x="2137" y="4030"/>
                    <a:pt x="2191" y="4030"/>
                  </a:cubicBezTo>
                  <a:cubicBezTo>
                    <a:pt x="3154" y="4030"/>
                    <a:pt x="3871" y="3239"/>
                    <a:pt x="3991" y="2249"/>
                  </a:cubicBezTo>
                  <a:cubicBezTo>
                    <a:pt x="4149" y="1014"/>
                    <a:pt x="3231" y="286"/>
                    <a:pt x="2122" y="1"/>
                  </a:cubicBezTo>
                  <a:close/>
                </a:path>
              </a:pathLst>
            </a:custGeom>
            <a:solidFill>
              <a:srgbClr val="79C8CF"/>
            </a:solidFill>
            <a:ln w="4750" cap="flat" cmpd="sng">
              <a:solidFill>
                <a:srgbClr val="55555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44;p24">
              <a:extLst>
                <a:ext uri="{FF2B5EF4-FFF2-40B4-BE49-F238E27FC236}">
                  <a16:creationId xmlns:a16="http://schemas.microsoft.com/office/drawing/2014/main" id="{EFC0F199-CD97-9E54-08D4-033A21F3AAAA}"/>
                </a:ext>
              </a:extLst>
            </p:cNvPr>
            <p:cNvSpPr/>
            <p:nvPr/>
          </p:nvSpPr>
          <p:spPr>
            <a:xfrm>
              <a:off x="6061552" y="3396536"/>
              <a:ext cx="78965" cy="65678"/>
            </a:xfrm>
            <a:custGeom>
              <a:avLst/>
              <a:gdLst/>
              <a:ahLst/>
              <a:cxnLst/>
              <a:rect l="l" t="t" r="r" b="b"/>
              <a:pathLst>
                <a:path w="2514" h="2091" extrusionOk="0">
                  <a:moveTo>
                    <a:pt x="1337" y="1"/>
                  </a:moveTo>
                  <a:cubicBezTo>
                    <a:pt x="850" y="1"/>
                    <a:pt x="328" y="357"/>
                    <a:pt x="190" y="880"/>
                  </a:cubicBezTo>
                  <a:cubicBezTo>
                    <a:pt x="0" y="1419"/>
                    <a:pt x="444" y="1925"/>
                    <a:pt x="982" y="2052"/>
                  </a:cubicBezTo>
                  <a:cubicBezTo>
                    <a:pt x="1084" y="2078"/>
                    <a:pt x="1179" y="2090"/>
                    <a:pt x="1269" y="2090"/>
                  </a:cubicBezTo>
                  <a:cubicBezTo>
                    <a:pt x="2270" y="2090"/>
                    <a:pt x="2514" y="583"/>
                    <a:pt x="1584" y="88"/>
                  </a:cubicBezTo>
                  <a:cubicBezTo>
                    <a:pt x="1584" y="88"/>
                    <a:pt x="1552" y="88"/>
                    <a:pt x="1552" y="25"/>
                  </a:cubicBezTo>
                  <a:cubicBezTo>
                    <a:pt x="1482" y="9"/>
                    <a:pt x="1410" y="1"/>
                    <a:pt x="1337" y="1"/>
                  </a:cubicBezTo>
                  <a:close/>
                </a:path>
              </a:pathLst>
            </a:custGeom>
            <a:solidFill>
              <a:srgbClr val="79C8CF"/>
            </a:solidFill>
            <a:ln w="4750" cap="flat" cmpd="sng">
              <a:solidFill>
                <a:srgbClr val="55555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45;p24">
              <a:extLst>
                <a:ext uri="{FF2B5EF4-FFF2-40B4-BE49-F238E27FC236}">
                  <a16:creationId xmlns:a16="http://schemas.microsoft.com/office/drawing/2014/main" id="{A12BD4B6-DF49-B46F-220A-2A6C21E38B27}"/>
                </a:ext>
              </a:extLst>
            </p:cNvPr>
            <p:cNvSpPr/>
            <p:nvPr/>
          </p:nvSpPr>
          <p:spPr>
            <a:xfrm>
              <a:off x="6034696" y="3723577"/>
              <a:ext cx="66715" cy="58768"/>
            </a:xfrm>
            <a:custGeom>
              <a:avLst/>
              <a:gdLst/>
              <a:ahLst/>
              <a:cxnLst/>
              <a:rect l="l" t="t" r="r" b="b"/>
              <a:pathLst>
                <a:path w="2124" h="1871" extrusionOk="0">
                  <a:moveTo>
                    <a:pt x="1520" y="1"/>
                  </a:moveTo>
                  <a:cubicBezTo>
                    <a:pt x="1520" y="32"/>
                    <a:pt x="1457" y="64"/>
                    <a:pt x="1425" y="64"/>
                  </a:cubicBezTo>
                  <a:cubicBezTo>
                    <a:pt x="1380" y="61"/>
                    <a:pt x="1335" y="59"/>
                    <a:pt x="1290" y="59"/>
                  </a:cubicBezTo>
                  <a:cubicBezTo>
                    <a:pt x="867" y="59"/>
                    <a:pt x="483" y="201"/>
                    <a:pt x="254" y="602"/>
                  </a:cubicBezTo>
                  <a:cubicBezTo>
                    <a:pt x="0" y="1077"/>
                    <a:pt x="254" y="1584"/>
                    <a:pt x="665" y="1774"/>
                  </a:cubicBezTo>
                  <a:cubicBezTo>
                    <a:pt x="813" y="1841"/>
                    <a:pt x="949" y="1871"/>
                    <a:pt x="1073" y="1871"/>
                  </a:cubicBezTo>
                  <a:cubicBezTo>
                    <a:pt x="1830" y="1871"/>
                    <a:pt x="2123" y="762"/>
                    <a:pt x="1552" y="191"/>
                  </a:cubicBezTo>
                  <a:cubicBezTo>
                    <a:pt x="1520" y="127"/>
                    <a:pt x="1520" y="32"/>
                    <a:pt x="1552" y="1"/>
                  </a:cubicBezTo>
                  <a:close/>
                </a:path>
              </a:pathLst>
            </a:custGeom>
            <a:solidFill>
              <a:srgbClr val="79C8CF"/>
            </a:solidFill>
            <a:ln w="4750" cap="flat" cmpd="sng">
              <a:solidFill>
                <a:srgbClr val="55555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46;p24">
              <a:extLst>
                <a:ext uri="{FF2B5EF4-FFF2-40B4-BE49-F238E27FC236}">
                  <a16:creationId xmlns:a16="http://schemas.microsoft.com/office/drawing/2014/main" id="{BFC558FE-BED3-C0F8-215B-A63D8EF6C8E3}"/>
                </a:ext>
              </a:extLst>
            </p:cNvPr>
            <p:cNvSpPr/>
            <p:nvPr/>
          </p:nvSpPr>
          <p:spPr>
            <a:xfrm>
              <a:off x="5915307" y="3808133"/>
              <a:ext cx="113453" cy="104030"/>
            </a:xfrm>
            <a:custGeom>
              <a:avLst/>
              <a:gdLst/>
              <a:ahLst/>
              <a:cxnLst/>
              <a:rect l="l" t="t" r="r" b="b"/>
              <a:pathLst>
                <a:path w="3612" h="3312" extrusionOk="0">
                  <a:moveTo>
                    <a:pt x="1691" y="723"/>
                  </a:moveTo>
                  <a:cubicBezTo>
                    <a:pt x="1768" y="723"/>
                    <a:pt x="1848" y="735"/>
                    <a:pt x="1933" y="760"/>
                  </a:cubicBezTo>
                  <a:cubicBezTo>
                    <a:pt x="2079" y="790"/>
                    <a:pt x="2063" y="954"/>
                    <a:pt x="1935" y="954"/>
                  </a:cubicBezTo>
                  <a:cubicBezTo>
                    <a:pt x="1925" y="954"/>
                    <a:pt x="1913" y="953"/>
                    <a:pt x="1901" y="950"/>
                  </a:cubicBezTo>
                  <a:cubicBezTo>
                    <a:pt x="1848" y="928"/>
                    <a:pt x="1795" y="918"/>
                    <a:pt x="1743" y="918"/>
                  </a:cubicBezTo>
                  <a:cubicBezTo>
                    <a:pt x="1577" y="918"/>
                    <a:pt x="1420" y="1020"/>
                    <a:pt x="1299" y="1140"/>
                  </a:cubicBezTo>
                  <a:cubicBezTo>
                    <a:pt x="1141" y="1330"/>
                    <a:pt x="1141" y="1489"/>
                    <a:pt x="1141" y="1742"/>
                  </a:cubicBezTo>
                  <a:cubicBezTo>
                    <a:pt x="1174" y="1841"/>
                    <a:pt x="1112" y="1889"/>
                    <a:pt x="1032" y="1889"/>
                  </a:cubicBezTo>
                  <a:cubicBezTo>
                    <a:pt x="958" y="1889"/>
                    <a:pt x="870" y="1849"/>
                    <a:pt x="824" y="1774"/>
                  </a:cubicBezTo>
                  <a:cubicBezTo>
                    <a:pt x="729" y="1489"/>
                    <a:pt x="919" y="1140"/>
                    <a:pt x="1109" y="950"/>
                  </a:cubicBezTo>
                  <a:cubicBezTo>
                    <a:pt x="1295" y="811"/>
                    <a:pt x="1480" y="723"/>
                    <a:pt x="1691" y="723"/>
                  </a:cubicBezTo>
                  <a:close/>
                  <a:moveTo>
                    <a:pt x="1901" y="0"/>
                  </a:moveTo>
                  <a:cubicBezTo>
                    <a:pt x="1204" y="127"/>
                    <a:pt x="476" y="539"/>
                    <a:pt x="254" y="1330"/>
                  </a:cubicBezTo>
                  <a:cubicBezTo>
                    <a:pt x="1" y="2186"/>
                    <a:pt x="634" y="3072"/>
                    <a:pt x="1458" y="3294"/>
                  </a:cubicBezTo>
                  <a:cubicBezTo>
                    <a:pt x="1535" y="3306"/>
                    <a:pt x="1613" y="3312"/>
                    <a:pt x="1691" y="3312"/>
                  </a:cubicBezTo>
                  <a:cubicBezTo>
                    <a:pt x="2441" y="3312"/>
                    <a:pt x="3186" y="2776"/>
                    <a:pt x="3358" y="2059"/>
                  </a:cubicBezTo>
                  <a:cubicBezTo>
                    <a:pt x="3611" y="1109"/>
                    <a:pt x="2883" y="254"/>
                    <a:pt x="2028" y="64"/>
                  </a:cubicBezTo>
                  <a:cubicBezTo>
                    <a:pt x="1996" y="64"/>
                    <a:pt x="1933" y="32"/>
                    <a:pt x="1901" y="0"/>
                  </a:cubicBezTo>
                  <a:close/>
                </a:path>
              </a:pathLst>
            </a:custGeom>
            <a:solidFill>
              <a:srgbClr val="79C8CF"/>
            </a:solidFill>
            <a:ln w="4750" cap="flat" cmpd="sng">
              <a:solidFill>
                <a:srgbClr val="55555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47;p24">
              <a:extLst>
                <a:ext uri="{FF2B5EF4-FFF2-40B4-BE49-F238E27FC236}">
                  <a16:creationId xmlns:a16="http://schemas.microsoft.com/office/drawing/2014/main" id="{97F61703-A42E-C71E-5899-96A0C8C48864}"/>
                </a:ext>
              </a:extLst>
            </p:cNvPr>
            <p:cNvSpPr/>
            <p:nvPr/>
          </p:nvSpPr>
          <p:spPr>
            <a:xfrm>
              <a:off x="5760141" y="3536562"/>
              <a:ext cx="475516" cy="967020"/>
            </a:xfrm>
            <a:custGeom>
              <a:avLst/>
              <a:gdLst/>
              <a:ahLst/>
              <a:cxnLst/>
              <a:rect l="l" t="t" r="r" b="b"/>
              <a:pathLst>
                <a:path w="15139" h="30787" extrusionOk="0">
                  <a:moveTo>
                    <a:pt x="7791" y="476"/>
                  </a:moveTo>
                  <a:cubicBezTo>
                    <a:pt x="9026" y="539"/>
                    <a:pt x="10198" y="602"/>
                    <a:pt x="11433" y="792"/>
                  </a:cubicBezTo>
                  <a:cubicBezTo>
                    <a:pt x="12225" y="919"/>
                    <a:pt x="13682" y="951"/>
                    <a:pt x="14378" y="1553"/>
                  </a:cubicBezTo>
                  <a:cubicBezTo>
                    <a:pt x="14315" y="1584"/>
                    <a:pt x="14315" y="1648"/>
                    <a:pt x="14315" y="1679"/>
                  </a:cubicBezTo>
                  <a:cubicBezTo>
                    <a:pt x="14632" y="4339"/>
                    <a:pt x="10768" y="4371"/>
                    <a:pt x="8456" y="4434"/>
                  </a:cubicBezTo>
                  <a:cubicBezTo>
                    <a:pt x="8076" y="4498"/>
                    <a:pt x="7759" y="4498"/>
                    <a:pt x="7474" y="4529"/>
                  </a:cubicBezTo>
                  <a:cubicBezTo>
                    <a:pt x="7316" y="4561"/>
                    <a:pt x="7316" y="4751"/>
                    <a:pt x="7474" y="4751"/>
                  </a:cubicBezTo>
                  <a:cubicBezTo>
                    <a:pt x="7902" y="4803"/>
                    <a:pt x="8552" y="4849"/>
                    <a:pt x="9293" y="4849"/>
                  </a:cubicBezTo>
                  <a:cubicBezTo>
                    <a:pt x="10363" y="4849"/>
                    <a:pt x="11620" y="4752"/>
                    <a:pt x="12668" y="4434"/>
                  </a:cubicBezTo>
                  <a:lnTo>
                    <a:pt x="12668" y="4434"/>
                  </a:lnTo>
                  <a:cubicBezTo>
                    <a:pt x="12415" y="6873"/>
                    <a:pt x="12541" y="9311"/>
                    <a:pt x="12510" y="11718"/>
                  </a:cubicBezTo>
                  <a:cubicBezTo>
                    <a:pt x="12478" y="14062"/>
                    <a:pt x="12383" y="16437"/>
                    <a:pt x="12351" y="18812"/>
                  </a:cubicBezTo>
                  <a:cubicBezTo>
                    <a:pt x="12320" y="19287"/>
                    <a:pt x="12320" y="19762"/>
                    <a:pt x="12320" y="20237"/>
                  </a:cubicBezTo>
                  <a:cubicBezTo>
                    <a:pt x="12320" y="22074"/>
                    <a:pt x="12320" y="23879"/>
                    <a:pt x="12225" y="25716"/>
                  </a:cubicBezTo>
                  <a:cubicBezTo>
                    <a:pt x="12161" y="26761"/>
                    <a:pt x="12098" y="27933"/>
                    <a:pt x="11528" y="28819"/>
                  </a:cubicBezTo>
                  <a:cubicBezTo>
                    <a:pt x="10768" y="30055"/>
                    <a:pt x="9311" y="30213"/>
                    <a:pt x="7981" y="30245"/>
                  </a:cubicBezTo>
                  <a:cubicBezTo>
                    <a:pt x="7767" y="30258"/>
                    <a:pt x="7551" y="30266"/>
                    <a:pt x="7333" y="30266"/>
                  </a:cubicBezTo>
                  <a:cubicBezTo>
                    <a:pt x="6519" y="30266"/>
                    <a:pt x="5690" y="30158"/>
                    <a:pt x="4941" y="29833"/>
                  </a:cubicBezTo>
                  <a:cubicBezTo>
                    <a:pt x="3452" y="29136"/>
                    <a:pt x="3231" y="27679"/>
                    <a:pt x="3167" y="26191"/>
                  </a:cubicBezTo>
                  <a:cubicBezTo>
                    <a:pt x="3041" y="23657"/>
                    <a:pt x="3009" y="21124"/>
                    <a:pt x="2977" y="18622"/>
                  </a:cubicBezTo>
                  <a:cubicBezTo>
                    <a:pt x="2914" y="16944"/>
                    <a:pt x="2914" y="15265"/>
                    <a:pt x="2914" y="13555"/>
                  </a:cubicBezTo>
                  <a:cubicBezTo>
                    <a:pt x="2914" y="10420"/>
                    <a:pt x="2914" y="7285"/>
                    <a:pt x="3009" y="4181"/>
                  </a:cubicBezTo>
                  <a:lnTo>
                    <a:pt x="3009" y="4086"/>
                  </a:lnTo>
                  <a:cubicBezTo>
                    <a:pt x="3832" y="4371"/>
                    <a:pt x="4719" y="4593"/>
                    <a:pt x="5606" y="4656"/>
                  </a:cubicBezTo>
                  <a:cubicBezTo>
                    <a:pt x="5764" y="4656"/>
                    <a:pt x="5828" y="4403"/>
                    <a:pt x="5669" y="4371"/>
                  </a:cubicBezTo>
                  <a:cubicBezTo>
                    <a:pt x="4593" y="4086"/>
                    <a:pt x="3547" y="3801"/>
                    <a:pt x="2534" y="3453"/>
                  </a:cubicBezTo>
                  <a:lnTo>
                    <a:pt x="1932" y="3231"/>
                  </a:lnTo>
                  <a:lnTo>
                    <a:pt x="1901" y="3168"/>
                  </a:lnTo>
                  <a:cubicBezTo>
                    <a:pt x="1" y="1173"/>
                    <a:pt x="4086" y="634"/>
                    <a:pt x="4941" y="571"/>
                  </a:cubicBezTo>
                  <a:cubicBezTo>
                    <a:pt x="5891" y="476"/>
                    <a:pt x="6841" y="476"/>
                    <a:pt x="7791" y="476"/>
                  </a:cubicBezTo>
                  <a:close/>
                  <a:moveTo>
                    <a:pt x="7277" y="1"/>
                  </a:moveTo>
                  <a:cubicBezTo>
                    <a:pt x="6490" y="1"/>
                    <a:pt x="5702" y="34"/>
                    <a:pt x="4909" y="96"/>
                  </a:cubicBezTo>
                  <a:cubicBezTo>
                    <a:pt x="3706" y="191"/>
                    <a:pt x="2091" y="254"/>
                    <a:pt x="1331" y="1363"/>
                  </a:cubicBezTo>
                  <a:cubicBezTo>
                    <a:pt x="856" y="2059"/>
                    <a:pt x="919" y="3009"/>
                    <a:pt x="1616" y="3579"/>
                  </a:cubicBezTo>
                  <a:cubicBezTo>
                    <a:pt x="1671" y="3616"/>
                    <a:pt x="1727" y="3632"/>
                    <a:pt x="1783" y="3632"/>
                  </a:cubicBezTo>
                  <a:cubicBezTo>
                    <a:pt x="1822" y="3632"/>
                    <a:pt x="1861" y="3624"/>
                    <a:pt x="1901" y="3611"/>
                  </a:cubicBezTo>
                  <a:cubicBezTo>
                    <a:pt x="2122" y="3706"/>
                    <a:pt x="2376" y="3801"/>
                    <a:pt x="2597" y="3896"/>
                  </a:cubicBezTo>
                  <a:cubicBezTo>
                    <a:pt x="2534" y="3928"/>
                    <a:pt x="2439" y="4023"/>
                    <a:pt x="2439" y="4118"/>
                  </a:cubicBezTo>
                  <a:cubicBezTo>
                    <a:pt x="2344" y="10293"/>
                    <a:pt x="2376" y="16469"/>
                    <a:pt x="2534" y="22644"/>
                  </a:cubicBezTo>
                  <a:cubicBezTo>
                    <a:pt x="2566" y="24639"/>
                    <a:pt x="2186" y="27521"/>
                    <a:pt x="3389" y="29231"/>
                  </a:cubicBezTo>
                  <a:cubicBezTo>
                    <a:pt x="4361" y="30557"/>
                    <a:pt x="6129" y="30786"/>
                    <a:pt x="7696" y="30786"/>
                  </a:cubicBezTo>
                  <a:cubicBezTo>
                    <a:pt x="7814" y="30786"/>
                    <a:pt x="7930" y="30785"/>
                    <a:pt x="8044" y="30783"/>
                  </a:cubicBezTo>
                  <a:cubicBezTo>
                    <a:pt x="9723" y="30720"/>
                    <a:pt x="11401" y="30403"/>
                    <a:pt x="12225" y="28756"/>
                  </a:cubicBezTo>
                  <a:cubicBezTo>
                    <a:pt x="13175" y="26824"/>
                    <a:pt x="12827" y="24227"/>
                    <a:pt x="12858" y="22169"/>
                  </a:cubicBezTo>
                  <a:cubicBezTo>
                    <a:pt x="12890" y="19319"/>
                    <a:pt x="12890" y="16437"/>
                    <a:pt x="12953" y="13555"/>
                  </a:cubicBezTo>
                  <a:cubicBezTo>
                    <a:pt x="12985" y="10483"/>
                    <a:pt x="13207" y="7380"/>
                    <a:pt x="12985" y="4308"/>
                  </a:cubicBezTo>
                  <a:cubicBezTo>
                    <a:pt x="14283" y="3833"/>
                    <a:pt x="15138" y="3041"/>
                    <a:pt x="14758" y="1584"/>
                  </a:cubicBezTo>
                  <a:cubicBezTo>
                    <a:pt x="14727" y="1521"/>
                    <a:pt x="14632" y="1426"/>
                    <a:pt x="14568" y="1426"/>
                  </a:cubicBezTo>
                  <a:cubicBezTo>
                    <a:pt x="14093" y="381"/>
                    <a:pt x="11940" y="381"/>
                    <a:pt x="10958" y="254"/>
                  </a:cubicBezTo>
                  <a:cubicBezTo>
                    <a:pt x="9724" y="81"/>
                    <a:pt x="8502" y="1"/>
                    <a:pt x="7277" y="1"/>
                  </a:cubicBezTo>
                  <a:close/>
                </a:path>
              </a:pathLst>
            </a:custGeom>
            <a:solidFill>
              <a:srgbClr val="555555"/>
            </a:solidFill>
            <a:ln w="4750" cap="flat" cmpd="sng">
              <a:solidFill>
                <a:srgbClr val="55555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48;p24">
              <a:extLst>
                <a:ext uri="{FF2B5EF4-FFF2-40B4-BE49-F238E27FC236}">
                  <a16:creationId xmlns:a16="http://schemas.microsoft.com/office/drawing/2014/main" id="{F8091B1B-12C9-1CEF-1688-28D19B352A63}"/>
                </a:ext>
              </a:extLst>
            </p:cNvPr>
            <p:cNvSpPr/>
            <p:nvPr/>
          </p:nvSpPr>
          <p:spPr>
            <a:xfrm>
              <a:off x="5837693" y="3612763"/>
              <a:ext cx="331658" cy="38540"/>
            </a:xfrm>
            <a:custGeom>
              <a:avLst/>
              <a:gdLst/>
              <a:ahLst/>
              <a:cxnLst/>
              <a:rect l="l" t="t" r="r" b="b"/>
              <a:pathLst>
                <a:path w="10559" h="1227" extrusionOk="0">
                  <a:moveTo>
                    <a:pt x="336" y="0"/>
                  </a:moveTo>
                  <a:cubicBezTo>
                    <a:pt x="102" y="0"/>
                    <a:pt x="0" y="374"/>
                    <a:pt x="287" y="488"/>
                  </a:cubicBezTo>
                  <a:cubicBezTo>
                    <a:pt x="1967" y="973"/>
                    <a:pt x="3699" y="1226"/>
                    <a:pt x="5413" y="1226"/>
                  </a:cubicBezTo>
                  <a:cubicBezTo>
                    <a:pt x="5605" y="1226"/>
                    <a:pt x="5796" y="1223"/>
                    <a:pt x="5987" y="1217"/>
                  </a:cubicBezTo>
                  <a:cubicBezTo>
                    <a:pt x="7507" y="1153"/>
                    <a:pt x="8964" y="900"/>
                    <a:pt x="10389" y="393"/>
                  </a:cubicBezTo>
                  <a:cubicBezTo>
                    <a:pt x="10558" y="309"/>
                    <a:pt x="10527" y="98"/>
                    <a:pt x="10361" y="98"/>
                  </a:cubicBezTo>
                  <a:cubicBezTo>
                    <a:pt x="10341" y="98"/>
                    <a:pt x="10318" y="101"/>
                    <a:pt x="10294" y="108"/>
                  </a:cubicBezTo>
                  <a:cubicBezTo>
                    <a:pt x="8632" y="492"/>
                    <a:pt x="6971" y="714"/>
                    <a:pt x="5309" y="714"/>
                  </a:cubicBezTo>
                  <a:cubicBezTo>
                    <a:pt x="3677" y="714"/>
                    <a:pt x="2045" y="500"/>
                    <a:pt x="413" y="13"/>
                  </a:cubicBezTo>
                  <a:cubicBezTo>
                    <a:pt x="386" y="4"/>
                    <a:pt x="360" y="0"/>
                    <a:pt x="336" y="0"/>
                  </a:cubicBezTo>
                  <a:close/>
                </a:path>
              </a:pathLst>
            </a:custGeom>
            <a:solidFill>
              <a:srgbClr val="555555"/>
            </a:solidFill>
            <a:ln w="4750" cap="flat" cmpd="sng">
              <a:solidFill>
                <a:srgbClr val="55555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49;p24">
              <a:extLst>
                <a:ext uri="{FF2B5EF4-FFF2-40B4-BE49-F238E27FC236}">
                  <a16:creationId xmlns:a16="http://schemas.microsoft.com/office/drawing/2014/main" id="{FB99432D-F216-8614-3292-6DDA49565104}"/>
                </a:ext>
              </a:extLst>
            </p:cNvPr>
            <p:cNvSpPr/>
            <p:nvPr/>
          </p:nvSpPr>
          <p:spPr>
            <a:xfrm>
              <a:off x="5844697" y="3329256"/>
              <a:ext cx="177843" cy="153312"/>
            </a:xfrm>
            <a:custGeom>
              <a:avLst/>
              <a:gdLst/>
              <a:ahLst/>
              <a:cxnLst/>
              <a:rect l="l" t="t" r="r" b="b"/>
              <a:pathLst>
                <a:path w="5662" h="4881" extrusionOk="0">
                  <a:moveTo>
                    <a:pt x="2597" y="394"/>
                  </a:moveTo>
                  <a:cubicBezTo>
                    <a:pt x="3706" y="615"/>
                    <a:pt x="4624" y="1375"/>
                    <a:pt x="4466" y="2642"/>
                  </a:cubicBezTo>
                  <a:cubicBezTo>
                    <a:pt x="4346" y="3632"/>
                    <a:pt x="3629" y="4423"/>
                    <a:pt x="2666" y="4423"/>
                  </a:cubicBezTo>
                  <a:cubicBezTo>
                    <a:pt x="2612" y="4423"/>
                    <a:pt x="2557" y="4421"/>
                    <a:pt x="2502" y="4416"/>
                  </a:cubicBezTo>
                  <a:cubicBezTo>
                    <a:pt x="1457" y="4384"/>
                    <a:pt x="475" y="3434"/>
                    <a:pt x="507" y="2389"/>
                  </a:cubicBezTo>
                  <a:cubicBezTo>
                    <a:pt x="602" y="1249"/>
                    <a:pt x="1584" y="520"/>
                    <a:pt x="2597" y="394"/>
                  </a:cubicBezTo>
                  <a:close/>
                  <a:moveTo>
                    <a:pt x="2574" y="0"/>
                  </a:moveTo>
                  <a:cubicBezTo>
                    <a:pt x="1370" y="0"/>
                    <a:pt x="265" y="1018"/>
                    <a:pt x="95" y="2262"/>
                  </a:cubicBezTo>
                  <a:cubicBezTo>
                    <a:pt x="0" y="3561"/>
                    <a:pt x="1109" y="4701"/>
                    <a:pt x="2376" y="4859"/>
                  </a:cubicBezTo>
                  <a:cubicBezTo>
                    <a:pt x="2489" y="4874"/>
                    <a:pt x="2599" y="4881"/>
                    <a:pt x="2705" y="4881"/>
                  </a:cubicBezTo>
                  <a:cubicBezTo>
                    <a:pt x="5321" y="4881"/>
                    <a:pt x="5662" y="540"/>
                    <a:pt x="3136" y="235"/>
                  </a:cubicBezTo>
                  <a:cubicBezTo>
                    <a:pt x="3136" y="172"/>
                    <a:pt x="3072" y="45"/>
                    <a:pt x="3009" y="45"/>
                  </a:cubicBezTo>
                  <a:cubicBezTo>
                    <a:pt x="2864" y="15"/>
                    <a:pt x="2718" y="0"/>
                    <a:pt x="2574" y="0"/>
                  </a:cubicBezTo>
                  <a:close/>
                </a:path>
              </a:pathLst>
            </a:custGeom>
            <a:solidFill>
              <a:srgbClr val="555555"/>
            </a:solidFill>
            <a:ln w="4750" cap="flat" cmpd="sng">
              <a:solidFill>
                <a:srgbClr val="55555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0;p24">
              <a:extLst>
                <a:ext uri="{FF2B5EF4-FFF2-40B4-BE49-F238E27FC236}">
                  <a16:creationId xmlns:a16="http://schemas.microsoft.com/office/drawing/2014/main" id="{6600455D-EA80-2ECA-A323-0C4657687545}"/>
                </a:ext>
              </a:extLst>
            </p:cNvPr>
            <p:cNvSpPr/>
            <p:nvPr/>
          </p:nvSpPr>
          <p:spPr>
            <a:xfrm>
              <a:off x="5760141" y="3551482"/>
              <a:ext cx="461570" cy="934353"/>
            </a:xfrm>
            <a:custGeom>
              <a:avLst/>
              <a:gdLst/>
              <a:ahLst/>
              <a:cxnLst/>
              <a:rect l="l" t="t" r="r" b="b"/>
              <a:pathLst>
                <a:path w="14695" h="29747" extrusionOk="0">
                  <a:moveTo>
                    <a:pt x="9372" y="757"/>
                  </a:moveTo>
                  <a:cubicBezTo>
                    <a:pt x="9383" y="757"/>
                    <a:pt x="9394" y="758"/>
                    <a:pt x="9406" y="761"/>
                  </a:cubicBezTo>
                  <a:cubicBezTo>
                    <a:pt x="9913" y="951"/>
                    <a:pt x="10388" y="1078"/>
                    <a:pt x="10926" y="1109"/>
                  </a:cubicBezTo>
                  <a:cubicBezTo>
                    <a:pt x="11021" y="1109"/>
                    <a:pt x="11021" y="1299"/>
                    <a:pt x="10926" y="1299"/>
                  </a:cubicBezTo>
                  <a:cubicBezTo>
                    <a:pt x="10356" y="1299"/>
                    <a:pt x="9818" y="1236"/>
                    <a:pt x="9311" y="983"/>
                  </a:cubicBezTo>
                  <a:cubicBezTo>
                    <a:pt x="9194" y="924"/>
                    <a:pt x="9239" y="757"/>
                    <a:pt x="9372" y="757"/>
                  </a:cubicBezTo>
                  <a:close/>
                  <a:moveTo>
                    <a:pt x="2831" y="1895"/>
                  </a:moveTo>
                  <a:cubicBezTo>
                    <a:pt x="2848" y="1895"/>
                    <a:pt x="2865" y="1897"/>
                    <a:pt x="2882" y="1901"/>
                  </a:cubicBezTo>
                  <a:cubicBezTo>
                    <a:pt x="4544" y="2380"/>
                    <a:pt x="6198" y="2602"/>
                    <a:pt x="7856" y="2602"/>
                  </a:cubicBezTo>
                  <a:cubicBezTo>
                    <a:pt x="9484" y="2602"/>
                    <a:pt x="11116" y="2388"/>
                    <a:pt x="12763" y="1996"/>
                  </a:cubicBezTo>
                  <a:cubicBezTo>
                    <a:pt x="12953" y="1996"/>
                    <a:pt x="13017" y="2281"/>
                    <a:pt x="12858" y="2313"/>
                  </a:cubicBezTo>
                  <a:cubicBezTo>
                    <a:pt x="11433" y="2819"/>
                    <a:pt x="9913" y="3041"/>
                    <a:pt x="8456" y="3136"/>
                  </a:cubicBezTo>
                  <a:cubicBezTo>
                    <a:pt x="8215" y="3148"/>
                    <a:pt x="7973" y="3154"/>
                    <a:pt x="7731" y="3154"/>
                  </a:cubicBezTo>
                  <a:cubicBezTo>
                    <a:pt x="6066" y="3154"/>
                    <a:pt x="4387" y="2874"/>
                    <a:pt x="2756" y="2376"/>
                  </a:cubicBezTo>
                  <a:cubicBezTo>
                    <a:pt x="2488" y="2317"/>
                    <a:pt x="2583" y="1895"/>
                    <a:pt x="2831" y="1895"/>
                  </a:cubicBezTo>
                  <a:close/>
                  <a:moveTo>
                    <a:pt x="9796" y="5234"/>
                  </a:moveTo>
                  <a:cubicBezTo>
                    <a:pt x="9946" y="5234"/>
                    <a:pt x="10094" y="5270"/>
                    <a:pt x="10230" y="5353"/>
                  </a:cubicBezTo>
                  <a:cubicBezTo>
                    <a:pt x="10293" y="5384"/>
                    <a:pt x="10293" y="5448"/>
                    <a:pt x="10293" y="5480"/>
                  </a:cubicBezTo>
                  <a:lnTo>
                    <a:pt x="10325" y="5480"/>
                  </a:lnTo>
                  <a:cubicBezTo>
                    <a:pt x="10342" y="5427"/>
                    <a:pt x="10379" y="5404"/>
                    <a:pt x="10419" y="5404"/>
                  </a:cubicBezTo>
                  <a:cubicBezTo>
                    <a:pt x="10451" y="5404"/>
                    <a:pt x="10486" y="5419"/>
                    <a:pt x="10515" y="5448"/>
                  </a:cubicBezTo>
                  <a:cubicBezTo>
                    <a:pt x="11085" y="5765"/>
                    <a:pt x="11148" y="6493"/>
                    <a:pt x="10926" y="7031"/>
                  </a:cubicBezTo>
                  <a:cubicBezTo>
                    <a:pt x="10732" y="7463"/>
                    <a:pt x="10332" y="7688"/>
                    <a:pt x="9897" y="7688"/>
                  </a:cubicBezTo>
                  <a:cubicBezTo>
                    <a:pt x="9693" y="7688"/>
                    <a:pt x="9482" y="7639"/>
                    <a:pt x="9280" y="7538"/>
                  </a:cubicBezTo>
                  <a:cubicBezTo>
                    <a:pt x="8710" y="7348"/>
                    <a:pt x="8361" y="6651"/>
                    <a:pt x="8615" y="6018"/>
                  </a:cubicBezTo>
                  <a:cubicBezTo>
                    <a:pt x="8808" y="5607"/>
                    <a:pt x="9314" y="5234"/>
                    <a:pt x="9796" y="5234"/>
                  </a:cubicBezTo>
                  <a:close/>
                  <a:moveTo>
                    <a:pt x="5923" y="6907"/>
                  </a:moveTo>
                  <a:cubicBezTo>
                    <a:pt x="6029" y="6907"/>
                    <a:pt x="6135" y="6917"/>
                    <a:pt x="6239" y="6936"/>
                  </a:cubicBezTo>
                  <a:cubicBezTo>
                    <a:pt x="6271" y="6936"/>
                    <a:pt x="6271" y="7031"/>
                    <a:pt x="6239" y="7031"/>
                  </a:cubicBezTo>
                  <a:cubicBezTo>
                    <a:pt x="6151" y="7018"/>
                    <a:pt x="6064" y="7012"/>
                    <a:pt x="5978" y="7012"/>
                  </a:cubicBezTo>
                  <a:cubicBezTo>
                    <a:pt x="5227" y="7012"/>
                    <a:pt x="4563" y="7493"/>
                    <a:pt x="4308" y="8203"/>
                  </a:cubicBezTo>
                  <a:cubicBezTo>
                    <a:pt x="4294" y="8259"/>
                    <a:pt x="4255" y="8284"/>
                    <a:pt x="4220" y="8284"/>
                  </a:cubicBezTo>
                  <a:cubicBezTo>
                    <a:pt x="4174" y="8284"/>
                    <a:pt x="4131" y="8242"/>
                    <a:pt x="4149" y="8171"/>
                  </a:cubicBezTo>
                  <a:cubicBezTo>
                    <a:pt x="4399" y="7393"/>
                    <a:pt x="5162" y="6907"/>
                    <a:pt x="5923" y="6907"/>
                  </a:cubicBezTo>
                  <a:close/>
                  <a:moveTo>
                    <a:pt x="7126" y="7855"/>
                  </a:moveTo>
                  <a:cubicBezTo>
                    <a:pt x="8203" y="8013"/>
                    <a:pt x="9026" y="9090"/>
                    <a:pt x="8868" y="10198"/>
                  </a:cubicBezTo>
                  <a:cubicBezTo>
                    <a:pt x="8722" y="11161"/>
                    <a:pt x="7796" y="11990"/>
                    <a:pt x="6784" y="11990"/>
                  </a:cubicBezTo>
                  <a:cubicBezTo>
                    <a:pt x="6698" y="11990"/>
                    <a:pt x="6611" y="11984"/>
                    <a:pt x="6524" y="11972"/>
                  </a:cubicBezTo>
                  <a:cubicBezTo>
                    <a:pt x="5448" y="11845"/>
                    <a:pt x="4593" y="10768"/>
                    <a:pt x="4719" y="9723"/>
                  </a:cubicBezTo>
                  <a:cubicBezTo>
                    <a:pt x="4777" y="8704"/>
                    <a:pt x="5666" y="7899"/>
                    <a:pt x="6670" y="7899"/>
                  </a:cubicBezTo>
                  <a:cubicBezTo>
                    <a:pt x="6758" y="7899"/>
                    <a:pt x="6847" y="7905"/>
                    <a:pt x="6936" y="7918"/>
                  </a:cubicBezTo>
                  <a:cubicBezTo>
                    <a:pt x="6968" y="7886"/>
                    <a:pt x="7031" y="7855"/>
                    <a:pt x="7126" y="7855"/>
                  </a:cubicBezTo>
                  <a:close/>
                  <a:moveTo>
                    <a:pt x="3823" y="12745"/>
                  </a:moveTo>
                  <a:cubicBezTo>
                    <a:pt x="3876" y="12745"/>
                    <a:pt x="3925" y="12760"/>
                    <a:pt x="3959" y="12795"/>
                  </a:cubicBezTo>
                  <a:lnTo>
                    <a:pt x="4023" y="12795"/>
                  </a:lnTo>
                  <a:cubicBezTo>
                    <a:pt x="4624" y="12922"/>
                    <a:pt x="5068" y="13238"/>
                    <a:pt x="5543" y="13587"/>
                  </a:cubicBezTo>
                  <a:cubicBezTo>
                    <a:pt x="6049" y="13967"/>
                    <a:pt x="6398" y="14252"/>
                    <a:pt x="7063" y="14378"/>
                  </a:cubicBezTo>
                  <a:cubicBezTo>
                    <a:pt x="7216" y="14409"/>
                    <a:pt x="7354" y="14423"/>
                    <a:pt x="7481" y="14423"/>
                  </a:cubicBezTo>
                  <a:cubicBezTo>
                    <a:pt x="8144" y="14423"/>
                    <a:pt x="8510" y="14038"/>
                    <a:pt x="9121" y="13587"/>
                  </a:cubicBezTo>
                  <a:cubicBezTo>
                    <a:pt x="9717" y="13172"/>
                    <a:pt x="10335" y="12800"/>
                    <a:pt x="10973" y="12800"/>
                  </a:cubicBezTo>
                  <a:cubicBezTo>
                    <a:pt x="11115" y="12800"/>
                    <a:pt x="11258" y="12818"/>
                    <a:pt x="11401" y="12858"/>
                  </a:cubicBezTo>
                  <a:cubicBezTo>
                    <a:pt x="11401" y="12840"/>
                    <a:pt x="11426" y="12830"/>
                    <a:pt x="11460" y="12830"/>
                  </a:cubicBezTo>
                  <a:cubicBezTo>
                    <a:pt x="11543" y="12830"/>
                    <a:pt x="11686" y="12891"/>
                    <a:pt x="11686" y="13048"/>
                  </a:cubicBezTo>
                  <a:lnTo>
                    <a:pt x="11686" y="13112"/>
                  </a:lnTo>
                  <a:lnTo>
                    <a:pt x="11718" y="13112"/>
                  </a:lnTo>
                  <a:cubicBezTo>
                    <a:pt x="11813" y="13175"/>
                    <a:pt x="11781" y="13302"/>
                    <a:pt x="11718" y="13365"/>
                  </a:cubicBezTo>
                  <a:cubicBezTo>
                    <a:pt x="11813" y="15455"/>
                    <a:pt x="11908" y="17640"/>
                    <a:pt x="11876" y="19762"/>
                  </a:cubicBezTo>
                  <a:cubicBezTo>
                    <a:pt x="11845" y="21282"/>
                    <a:pt x="11781" y="22739"/>
                    <a:pt x="11686" y="24196"/>
                  </a:cubicBezTo>
                  <a:cubicBezTo>
                    <a:pt x="11496" y="26539"/>
                    <a:pt x="10515" y="28408"/>
                    <a:pt x="7981" y="28503"/>
                  </a:cubicBezTo>
                  <a:cubicBezTo>
                    <a:pt x="7828" y="28512"/>
                    <a:pt x="7676" y="28516"/>
                    <a:pt x="7525" y="28516"/>
                  </a:cubicBezTo>
                  <a:cubicBezTo>
                    <a:pt x="5502" y="28516"/>
                    <a:pt x="3805" y="27698"/>
                    <a:pt x="3864" y="25399"/>
                  </a:cubicBezTo>
                  <a:cubicBezTo>
                    <a:pt x="3959" y="21219"/>
                    <a:pt x="4054" y="17229"/>
                    <a:pt x="3516" y="13080"/>
                  </a:cubicBezTo>
                  <a:lnTo>
                    <a:pt x="3516" y="13017"/>
                  </a:lnTo>
                  <a:cubicBezTo>
                    <a:pt x="3516" y="12856"/>
                    <a:pt x="3683" y="12745"/>
                    <a:pt x="3823" y="12745"/>
                  </a:cubicBezTo>
                  <a:close/>
                  <a:moveTo>
                    <a:pt x="7791" y="1"/>
                  </a:moveTo>
                  <a:cubicBezTo>
                    <a:pt x="6841" y="1"/>
                    <a:pt x="5891" y="1"/>
                    <a:pt x="4941" y="96"/>
                  </a:cubicBezTo>
                  <a:cubicBezTo>
                    <a:pt x="4054" y="159"/>
                    <a:pt x="1" y="698"/>
                    <a:pt x="1901" y="2693"/>
                  </a:cubicBezTo>
                  <a:lnTo>
                    <a:pt x="1964" y="2693"/>
                  </a:lnTo>
                  <a:lnTo>
                    <a:pt x="2566" y="2946"/>
                  </a:lnTo>
                  <a:cubicBezTo>
                    <a:pt x="3579" y="3294"/>
                    <a:pt x="4624" y="3579"/>
                    <a:pt x="5701" y="3864"/>
                  </a:cubicBezTo>
                  <a:cubicBezTo>
                    <a:pt x="5859" y="3896"/>
                    <a:pt x="5796" y="4118"/>
                    <a:pt x="5638" y="4118"/>
                  </a:cubicBezTo>
                  <a:cubicBezTo>
                    <a:pt x="4751" y="4086"/>
                    <a:pt x="3864" y="3864"/>
                    <a:pt x="3041" y="3579"/>
                  </a:cubicBezTo>
                  <a:lnTo>
                    <a:pt x="3041" y="3643"/>
                  </a:lnTo>
                  <a:cubicBezTo>
                    <a:pt x="2977" y="6778"/>
                    <a:pt x="2977" y="9913"/>
                    <a:pt x="2977" y="13048"/>
                  </a:cubicBezTo>
                  <a:cubicBezTo>
                    <a:pt x="2977" y="14727"/>
                    <a:pt x="2977" y="16437"/>
                    <a:pt x="3009" y="18115"/>
                  </a:cubicBezTo>
                  <a:cubicBezTo>
                    <a:pt x="3041" y="20586"/>
                    <a:pt x="3072" y="23119"/>
                    <a:pt x="3199" y="25653"/>
                  </a:cubicBezTo>
                  <a:cubicBezTo>
                    <a:pt x="3262" y="27173"/>
                    <a:pt x="3484" y="28629"/>
                    <a:pt x="4973" y="29295"/>
                  </a:cubicBezTo>
                  <a:cubicBezTo>
                    <a:pt x="5761" y="29662"/>
                    <a:pt x="6636" y="29747"/>
                    <a:pt x="7491" y="29747"/>
                  </a:cubicBezTo>
                  <a:cubicBezTo>
                    <a:pt x="7666" y="29747"/>
                    <a:pt x="7840" y="29743"/>
                    <a:pt x="8013" y="29738"/>
                  </a:cubicBezTo>
                  <a:cubicBezTo>
                    <a:pt x="9343" y="29706"/>
                    <a:pt x="10800" y="29548"/>
                    <a:pt x="11560" y="28313"/>
                  </a:cubicBezTo>
                  <a:cubicBezTo>
                    <a:pt x="12161" y="27394"/>
                    <a:pt x="12193" y="26254"/>
                    <a:pt x="12256" y="25178"/>
                  </a:cubicBezTo>
                  <a:cubicBezTo>
                    <a:pt x="12351" y="23372"/>
                    <a:pt x="12351" y="21536"/>
                    <a:pt x="12351" y="19731"/>
                  </a:cubicBezTo>
                  <a:cubicBezTo>
                    <a:pt x="12351" y="19255"/>
                    <a:pt x="12351" y="18780"/>
                    <a:pt x="12383" y="18305"/>
                  </a:cubicBezTo>
                  <a:cubicBezTo>
                    <a:pt x="12415" y="15930"/>
                    <a:pt x="12510" y="13555"/>
                    <a:pt x="12541" y="11212"/>
                  </a:cubicBezTo>
                  <a:cubicBezTo>
                    <a:pt x="12573" y="8805"/>
                    <a:pt x="12478" y="6335"/>
                    <a:pt x="12700" y="3928"/>
                  </a:cubicBezTo>
                  <a:lnTo>
                    <a:pt x="12700" y="3928"/>
                  </a:lnTo>
                  <a:cubicBezTo>
                    <a:pt x="11619" y="4237"/>
                    <a:pt x="10314" y="4334"/>
                    <a:pt x="9223" y="4334"/>
                  </a:cubicBezTo>
                  <a:cubicBezTo>
                    <a:pt x="8525" y="4334"/>
                    <a:pt x="7914" y="4294"/>
                    <a:pt x="7506" y="4244"/>
                  </a:cubicBezTo>
                  <a:cubicBezTo>
                    <a:pt x="7348" y="4244"/>
                    <a:pt x="7348" y="4054"/>
                    <a:pt x="7506" y="4023"/>
                  </a:cubicBezTo>
                  <a:cubicBezTo>
                    <a:pt x="7791" y="3959"/>
                    <a:pt x="8108" y="3959"/>
                    <a:pt x="8520" y="3928"/>
                  </a:cubicBezTo>
                  <a:cubicBezTo>
                    <a:pt x="10800" y="3864"/>
                    <a:pt x="14695" y="3801"/>
                    <a:pt x="14378" y="1173"/>
                  </a:cubicBezTo>
                  <a:cubicBezTo>
                    <a:pt x="14315" y="1173"/>
                    <a:pt x="14315" y="1109"/>
                    <a:pt x="14347" y="1078"/>
                  </a:cubicBezTo>
                  <a:cubicBezTo>
                    <a:pt x="13682" y="476"/>
                    <a:pt x="12225" y="444"/>
                    <a:pt x="11433" y="317"/>
                  </a:cubicBezTo>
                  <a:cubicBezTo>
                    <a:pt x="10198" y="127"/>
                    <a:pt x="9026" y="64"/>
                    <a:pt x="7791" y="1"/>
                  </a:cubicBezTo>
                  <a:close/>
                </a:path>
              </a:pathLst>
            </a:custGeom>
            <a:solidFill>
              <a:srgbClr val="D8EEF9"/>
            </a:solidFill>
            <a:ln w="4750" cap="flat" cmpd="sng">
              <a:solidFill>
                <a:srgbClr val="55555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1;p24">
              <a:extLst>
                <a:ext uri="{FF2B5EF4-FFF2-40B4-BE49-F238E27FC236}">
                  <a16:creationId xmlns:a16="http://schemas.microsoft.com/office/drawing/2014/main" id="{38499482-8062-662B-BCC1-558C280C8783}"/>
                </a:ext>
              </a:extLst>
            </p:cNvPr>
            <p:cNvSpPr/>
            <p:nvPr/>
          </p:nvSpPr>
          <p:spPr>
            <a:xfrm>
              <a:off x="5868883" y="3952054"/>
              <a:ext cx="264315" cy="493137"/>
            </a:xfrm>
            <a:custGeom>
              <a:avLst/>
              <a:gdLst/>
              <a:ahLst/>
              <a:cxnLst/>
              <a:rect l="l" t="t" r="r" b="b"/>
              <a:pathLst>
                <a:path w="8415" h="15700" extrusionOk="0">
                  <a:moveTo>
                    <a:pt x="7551" y="511"/>
                  </a:moveTo>
                  <a:cubicBezTo>
                    <a:pt x="7666" y="511"/>
                    <a:pt x="7785" y="523"/>
                    <a:pt x="7908" y="549"/>
                  </a:cubicBezTo>
                  <a:cubicBezTo>
                    <a:pt x="7908" y="3241"/>
                    <a:pt x="7939" y="5901"/>
                    <a:pt x="7844" y="8593"/>
                  </a:cubicBezTo>
                  <a:cubicBezTo>
                    <a:pt x="7719" y="11451"/>
                    <a:pt x="7967" y="15276"/>
                    <a:pt x="4108" y="15276"/>
                  </a:cubicBezTo>
                  <a:cubicBezTo>
                    <a:pt x="4076" y="15276"/>
                    <a:pt x="4045" y="15275"/>
                    <a:pt x="4012" y="15275"/>
                  </a:cubicBezTo>
                  <a:cubicBezTo>
                    <a:pt x="2112" y="15243"/>
                    <a:pt x="814" y="14483"/>
                    <a:pt x="846" y="12425"/>
                  </a:cubicBezTo>
                  <a:cubicBezTo>
                    <a:pt x="877" y="11063"/>
                    <a:pt x="1036" y="9669"/>
                    <a:pt x="1036" y="8276"/>
                  </a:cubicBezTo>
                  <a:cubicBezTo>
                    <a:pt x="1099" y="5711"/>
                    <a:pt x="877" y="3146"/>
                    <a:pt x="529" y="612"/>
                  </a:cubicBezTo>
                  <a:lnTo>
                    <a:pt x="529" y="612"/>
                  </a:lnTo>
                  <a:cubicBezTo>
                    <a:pt x="1637" y="1119"/>
                    <a:pt x="2587" y="2386"/>
                    <a:pt x="3854" y="2386"/>
                  </a:cubicBezTo>
                  <a:cubicBezTo>
                    <a:pt x="5319" y="2356"/>
                    <a:pt x="6134" y="511"/>
                    <a:pt x="7551" y="511"/>
                  </a:cubicBezTo>
                  <a:close/>
                  <a:moveTo>
                    <a:pt x="259" y="1"/>
                  </a:moveTo>
                  <a:cubicBezTo>
                    <a:pt x="138" y="1"/>
                    <a:pt x="1" y="93"/>
                    <a:pt x="22" y="200"/>
                  </a:cubicBezTo>
                  <a:lnTo>
                    <a:pt x="22" y="232"/>
                  </a:lnTo>
                  <a:cubicBezTo>
                    <a:pt x="561" y="4381"/>
                    <a:pt x="465" y="8403"/>
                    <a:pt x="370" y="12551"/>
                  </a:cubicBezTo>
                  <a:cubicBezTo>
                    <a:pt x="312" y="14880"/>
                    <a:pt x="2009" y="15700"/>
                    <a:pt x="4032" y="15700"/>
                  </a:cubicBezTo>
                  <a:cubicBezTo>
                    <a:pt x="4182" y="15700"/>
                    <a:pt x="4334" y="15695"/>
                    <a:pt x="4487" y="15686"/>
                  </a:cubicBezTo>
                  <a:cubicBezTo>
                    <a:pt x="7021" y="15560"/>
                    <a:pt x="8003" y="13691"/>
                    <a:pt x="8161" y="11379"/>
                  </a:cubicBezTo>
                  <a:cubicBezTo>
                    <a:pt x="8288" y="9891"/>
                    <a:pt x="8319" y="8434"/>
                    <a:pt x="8383" y="6946"/>
                  </a:cubicBezTo>
                  <a:cubicBezTo>
                    <a:pt x="8414" y="4792"/>
                    <a:pt x="8319" y="2607"/>
                    <a:pt x="8224" y="517"/>
                  </a:cubicBezTo>
                  <a:cubicBezTo>
                    <a:pt x="8288" y="485"/>
                    <a:pt x="8319" y="359"/>
                    <a:pt x="8224" y="295"/>
                  </a:cubicBezTo>
                  <a:lnTo>
                    <a:pt x="8161" y="295"/>
                  </a:lnTo>
                  <a:lnTo>
                    <a:pt x="8161" y="200"/>
                  </a:lnTo>
                  <a:cubicBezTo>
                    <a:pt x="8161" y="101"/>
                    <a:pt x="8092" y="54"/>
                    <a:pt x="8017" y="54"/>
                  </a:cubicBezTo>
                  <a:cubicBezTo>
                    <a:pt x="7948" y="54"/>
                    <a:pt x="7875" y="93"/>
                    <a:pt x="7844" y="169"/>
                  </a:cubicBezTo>
                  <a:cubicBezTo>
                    <a:pt x="7686" y="118"/>
                    <a:pt x="7530" y="95"/>
                    <a:pt x="7376" y="95"/>
                  </a:cubicBezTo>
                  <a:cubicBezTo>
                    <a:pt x="6761" y="95"/>
                    <a:pt x="6179" y="460"/>
                    <a:pt x="5596" y="865"/>
                  </a:cubicBezTo>
                  <a:cubicBezTo>
                    <a:pt x="4972" y="1333"/>
                    <a:pt x="4626" y="1715"/>
                    <a:pt x="3997" y="1715"/>
                  </a:cubicBezTo>
                  <a:cubicBezTo>
                    <a:pt x="3859" y="1715"/>
                    <a:pt x="3708" y="1697"/>
                    <a:pt x="3537" y="1657"/>
                  </a:cubicBezTo>
                  <a:cubicBezTo>
                    <a:pt x="2872" y="1562"/>
                    <a:pt x="2492" y="1277"/>
                    <a:pt x="1986" y="865"/>
                  </a:cubicBezTo>
                  <a:cubicBezTo>
                    <a:pt x="1511" y="517"/>
                    <a:pt x="1099" y="200"/>
                    <a:pt x="497" y="74"/>
                  </a:cubicBezTo>
                  <a:lnTo>
                    <a:pt x="402" y="74"/>
                  </a:lnTo>
                  <a:cubicBezTo>
                    <a:pt x="371" y="22"/>
                    <a:pt x="317" y="1"/>
                    <a:pt x="259" y="1"/>
                  </a:cubicBezTo>
                  <a:close/>
                </a:path>
              </a:pathLst>
            </a:custGeom>
            <a:solidFill>
              <a:srgbClr val="555555"/>
            </a:solidFill>
            <a:ln w="4750" cap="flat" cmpd="sng">
              <a:solidFill>
                <a:srgbClr val="55555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52;p24">
              <a:extLst>
                <a:ext uri="{FF2B5EF4-FFF2-40B4-BE49-F238E27FC236}">
                  <a16:creationId xmlns:a16="http://schemas.microsoft.com/office/drawing/2014/main" id="{D257FC60-ABB5-C6E1-C945-96A3796901C3}"/>
                </a:ext>
              </a:extLst>
            </p:cNvPr>
            <p:cNvSpPr/>
            <p:nvPr/>
          </p:nvSpPr>
          <p:spPr>
            <a:xfrm>
              <a:off x="5889896" y="3768431"/>
              <a:ext cx="69228" cy="43252"/>
            </a:xfrm>
            <a:custGeom>
              <a:avLst/>
              <a:gdLst/>
              <a:ahLst/>
              <a:cxnLst/>
              <a:rect l="l" t="t" r="r" b="b"/>
              <a:pathLst>
                <a:path w="2204" h="1377" extrusionOk="0">
                  <a:moveTo>
                    <a:pt x="1792" y="0"/>
                  </a:moveTo>
                  <a:cubicBezTo>
                    <a:pt x="1031" y="0"/>
                    <a:pt x="268" y="486"/>
                    <a:pt x="18" y="1264"/>
                  </a:cubicBezTo>
                  <a:cubicBezTo>
                    <a:pt x="0" y="1335"/>
                    <a:pt x="43" y="1377"/>
                    <a:pt x="89" y="1377"/>
                  </a:cubicBezTo>
                  <a:cubicBezTo>
                    <a:pt x="124" y="1377"/>
                    <a:pt x="163" y="1352"/>
                    <a:pt x="177" y="1296"/>
                  </a:cubicBezTo>
                  <a:cubicBezTo>
                    <a:pt x="461" y="586"/>
                    <a:pt x="1102" y="105"/>
                    <a:pt x="1848" y="105"/>
                  </a:cubicBezTo>
                  <a:cubicBezTo>
                    <a:pt x="1933" y="105"/>
                    <a:pt x="2020" y="111"/>
                    <a:pt x="2108" y="124"/>
                  </a:cubicBezTo>
                  <a:cubicBezTo>
                    <a:pt x="2172" y="124"/>
                    <a:pt x="2203" y="29"/>
                    <a:pt x="2108" y="29"/>
                  </a:cubicBezTo>
                  <a:cubicBezTo>
                    <a:pt x="2004" y="10"/>
                    <a:pt x="1898" y="0"/>
                    <a:pt x="1792" y="0"/>
                  </a:cubicBezTo>
                  <a:close/>
                </a:path>
              </a:pathLst>
            </a:custGeom>
            <a:solidFill>
              <a:srgbClr val="555555"/>
            </a:solidFill>
            <a:ln w="4750" cap="flat" cmpd="sng">
              <a:solidFill>
                <a:srgbClr val="55555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53;p24">
              <a:extLst>
                <a:ext uri="{FF2B5EF4-FFF2-40B4-BE49-F238E27FC236}">
                  <a16:creationId xmlns:a16="http://schemas.microsoft.com/office/drawing/2014/main" id="{B95B3170-A815-EDA8-3FFB-3245AC5E9114}"/>
                </a:ext>
              </a:extLst>
            </p:cNvPr>
            <p:cNvSpPr/>
            <p:nvPr/>
          </p:nvSpPr>
          <p:spPr>
            <a:xfrm>
              <a:off x="5886472" y="3968261"/>
              <a:ext cx="233628" cy="462638"/>
            </a:xfrm>
            <a:custGeom>
              <a:avLst/>
              <a:gdLst/>
              <a:ahLst/>
              <a:cxnLst/>
              <a:rect l="l" t="t" r="r" b="b"/>
              <a:pathLst>
                <a:path w="7438" h="14729" extrusionOk="0">
                  <a:moveTo>
                    <a:pt x="5416" y="12001"/>
                  </a:moveTo>
                  <a:cubicBezTo>
                    <a:pt x="5458" y="12001"/>
                    <a:pt x="5499" y="12028"/>
                    <a:pt x="5479" y="12067"/>
                  </a:cubicBezTo>
                  <a:cubicBezTo>
                    <a:pt x="5226" y="12764"/>
                    <a:pt x="4719" y="13302"/>
                    <a:pt x="4181" y="13714"/>
                  </a:cubicBezTo>
                  <a:cubicBezTo>
                    <a:pt x="4163" y="13722"/>
                    <a:pt x="4146" y="13726"/>
                    <a:pt x="4129" y="13726"/>
                  </a:cubicBezTo>
                  <a:cubicBezTo>
                    <a:pt x="4024" y="13726"/>
                    <a:pt x="3945" y="13574"/>
                    <a:pt x="4054" y="13492"/>
                  </a:cubicBezTo>
                  <a:cubicBezTo>
                    <a:pt x="4656" y="13144"/>
                    <a:pt x="5068" y="12637"/>
                    <a:pt x="5353" y="12035"/>
                  </a:cubicBezTo>
                  <a:cubicBezTo>
                    <a:pt x="5365" y="12011"/>
                    <a:pt x="5391" y="12001"/>
                    <a:pt x="5416" y="12001"/>
                  </a:cubicBezTo>
                  <a:close/>
                  <a:moveTo>
                    <a:pt x="7054" y="1"/>
                  </a:moveTo>
                  <a:cubicBezTo>
                    <a:pt x="5642" y="1"/>
                    <a:pt x="4799" y="1840"/>
                    <a:pt x="3326" y="1870"/>
                  </a:cubicBezTo>
                  <a:cubicBezTo>
                    <a:pt x="2027" y="1870"/>
                    <a:pt x="1109" y="603"/>
                    <a:pt x="1" y="96"/>
                  </a:cubicBezTo>
                  <a:lnTo>
                    <a:pt x="1" y="96"/>
                  </a:lnTo>
                  <a:cubicBezTo>
                    <a:pt x="349" y="2630"/>
                    <a:pt x="539" y="5195"/>
                    <a:pt x="539" y="7760"/>
                  </a:cubicBezTo>
                  <a:cubicBezTo>
                    <a:pt x="476" y="9153"/>
                    <a:pt x="317" y="10547"/>
                    <a:pt x="381" y="11877"/>
                  </a:cubicBezTo>
                  <a:cubicBezTo>
                    <a:pt x="317" y="13967"/>
                    <a:pt x="1647" y="14695"/>
                    <a:pt x="3547" y="14727"/>
                  </a:cubicBezTo>
                  <a:cubicBezTo>
                    <a:pt x="3594" y="14728"/>
                    <a:pt x="3640" y="14729"/>
                    <a:pt x="3686" y="14729"/>
                  </a:cubicBezTo>
                  <a:cubicBezTo>
                    <a:pt x="7437" y="14729"/>
                    <a:pt x="7223" y="10893"/>
                    <a:pt x="7348" y="8077"/>
                  </a:cubicBezTo>
                  <a:cubicBezTo>
                    <a:pt x="7411" y="5416"/>
                    <a:pt x="7379" y="2725"/>
                    <a:pt x="7379" y="33"/>
                  </a:cubicBezTo>
                  <a:cubicBezTo>
                    <a:pt x="7267" y="11"/>
                    <a:pt x="7159" y="1"/>
                    <a:pt x="7054" y="1"/>
                  </a:cubicBezTo>
                  <a:close/>
                </a:path>
              </a:pathLst>
            </a:custGeom>
            <a:solidFill>
              <a:srgbClr val="79C8CF"/>
            </a:solidFill>
            <a:ln w="4750" cap="flat" cmpd="sng">
              <a:solidFill>
                <a:srgbClr val="55555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54;p24">
              <a:extLst>
                <a:ext uri="{FF2B5EF4-FFF2-40B4-BE49-F238E27FC236}">
                  <a16:creationId xmlns:a16="http://schemas.microsoft.com/office/drawing/2014/main" id="{05DC1554-0EAA-3B1D-15D8-24D3D4454E88}"/>
                </a:ext>
              </a:extLst>
            </p:cNvPr>
            <p:cNvSpPr/>
            <p:nvPr/>
          </p:nvSpPr>
          <p:spPr>
            <a:xfrm>
              <a:off x="5903371" y="3798176"/>
              <a:ext cx="139303" cy="129943"/>
            </a:xfrm>
            <a:custGeom>
              <a:avLst/>
              <a:gdLst/>
              <a:ahLst/>
              <a:cxnLst/>
              <a:rect l="l" t="t" r="r" b="b"/>
              <a:pathLst>
                <a:path w="4435" h="4137" extrusionOk="0">
                  <a:moveTo>
                    <a:pt x="2313" y="349"/>
                  </a:moveTo>
                  <a:cubicBezTo>
                    <a:pt x="2313" y="381"/>
                    <a:pt x="2376" y="444"/>
                    <a:pt x="2439" y="444"/>
                  </a:cubicBezTo>
                  <a:cubicBezTo>
                    <a:pt x="3263" y="634"/>
                    <a:pt x="4023" y="1457"/>
                    <a:pt x="3801" y="2408"/>
                  </a:cubicBezTo>
                  <a:cubicBezTo>
                    <a:pt x="3604" y="3113"/>
                    <a:pt x="2903" y="3668"/>
                    <a:pt x="2147" y="3668"/>
                  </a:cubicBezTo>
                  <a:cubicBezTo>
                    <a:pt x="2055" y="3668"/>
                    <a:pt x="1962" y="3660"/>
                    <a:pt x="1869" y="3643"/>
                  </a:cubicBezTo>
                  <a:cubicBezTo>
                    <a:pt x="1046" y="3484"/>
                    <a:pt x="476" y="2534"/>
                    <a:pt x="666" y="1711"/>
                  </a:cubicBezTo>
                  <a:cubicBezTo>
                    <a:pt x="888" y="919"/>
                    <a:pt x="1584" y="476"/>
                    <a:pt x="2313" y="349"/>
                  </a:cubicBezTo>
                  <a:close/>
                  <a:moveTo>
                    <a:pt x="2534" y="1"/>
                  </a:moveTo>
                  <a:cubicBezTo>
                    <a:pt x="2439" y="1"/>
                    <a:pt x="2376" y="32"/>
                    <a:pt x="2313" y="64"/>
                  </a:cubicBezTo>
                  <a:cubicBezTo>
                    <a:pt x="2229" y="51"/>
                    <a:pt x="2144" y="45"/>
                    <a:pt x="2061" y="45"/>
                  </a:cubicBezTo>
                  <a:cubicBezTo>
                    <a:pt x="1105" y="45"/>
                    <a:pt x="212" y="850"/>
                    <a:pt x="96" y="1869"/>
                  </a:cubicBezTo>
                  <a:cubicBezTo>
                    <a:pt x="1" y="2914"/>
                    <a:pt x="856" y="3991"/>
                    <a:pt x="1933" y="4118"/>
                  </a:cubicBezTo>
                  <a:cubicBezTo>
                    <a:pt x="2020" y="4130"/>
                    <a:pt x="2106" y="4136"/>
                    <a:pt x="2192" y="4136"/>
                  </a:cubicBezTo>
                  <a:cubicBezTo>
                    <a:pt x="3204" y="4136"/>
                    <a:pt x="4130" y="3307"/>
                    <a:pt x="4276" y="2344"/>
                  </a:cubicBezTo>
                  <a:cubicBezTo>
                    <a:pt x="4435" y="1236"/>
                    <a:pt x="3579" y="159"/>
                    <a:pt x="2534" y="1"/>
                  </a:cubicBezTo>
                  <a:close/>
                </a:path>
              </a:pathLst>
            </a:custGeom>
            <a:solidFill>
              <a:srgbClr val="555555"/>
            </a:solidFill>
            <a:ln w="4750" cap="flat" cmpd="sng">
              <a:solidFill>
                <a:srgbClr val="55555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55;p24">
              <a:extLst>
                <a:ext uri="{FF2B5EF4-FFF2-40B4-BE49-F238E27FC236}">
                  <a16:creationId xmlns:a16="http://schemas.microsoft.com/office/drawing/2014/main" id="{66F7303A-8862-F78C-8989-773E73086C83}"/>
                </a:ext>
              </a:extLst>
            </p:cNvPr>
            <p:cNvSpPr/>
            <p:nvPr/>
          </p:nvSpPr>
          <p:spPr>
            <a:xfrm>
              <a:off x="5926583" y="3404860"/>
              <a:ext cx="44477" cy="41304"/>
            </a:xfrm>
            <a:custGeom>
              <a:avLst/>
              <a:gdLst/>
              <a:ahLst/>
              <a:cxnLst/>
              <a:rect l="l" t="t" r="r" b="b"/>
              <a:pathLst>
                <a:path w="1416" h="1315" extrusionOk="0">
                  <a:moveTo>
                    <a:pt x="1319" y="1"/>
                  </a:moveTo>
                  <a:cubicBezTo>
                    <a:pt x="1279" y="1"/>
                    <a:pt x="1240" y="17"/>
                    <a:pt x="1225" y="45"/>
                  </a:cubicBezTo>
                  <a:cubicBezTo>
                    <a:pt x="1099" y="647"/>
                    <a:pt x="687" y="995"/>
                    <a:pt x="149" y="1090"/>
                  </a:cubicBezTo>
                  <a:cubicBezTo>
                    <a:pt x="1" y="1120"/>
                    <a:pt x="46" y="1315"/>
                    <a:pt x="156" y="1315"/>
                  </a:cubicBezTo>
                  <a:cubicBezTo>
                    <a:pt x="164" y="1315"/>
                    <a:pt x="172" y="1314"/>
                    <a:pt x="180" y="1312"/>
                  </a:cubicBezTo>
                  <a:cubicBezTo>
                    <a:pt x="814" y="1280"/>
                    <a:pt x="1352" y="710"/>
                    <a:pt x="1415" y="77"/>
                  </a:cubicBezTo>
                  <a:cubicBezTo>
                    <a:pt x="1415" y="24"/>
                    <a:pt x="1367" y="1"/>
                    <a:pt x="1319" y="1"/>
                  </a:cubicBezTo>
                  <a:close/>
                </a:path>
              </a:pathLst>
            </a:custGeom>
            <a:solidFill>
              <a:srgbClr val="555555"/>
            </a:solidFill>
            <a:ln w="4750" cap="flat" cmpd="sng">
              <a:solidFill>
                <a:srgbClr val="55555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56;p24">
              <a:extLst>
                <a:ext uri="{FF2B5EF4-FFF2-40B4-BE49-F238E27FC236}">
                  <a16:creationId xmlns:a16="http://schemas.microsoft.com/office/drawing/2014/main" id="{31597B64-AC39-E700-C577-D96DD7E9EA59}"/>
                </a:ext>
              </a:extLst>
            </p:cNvPr>
            <p:cNvSpPr/>
            <p:nvPr/>
          </p:nvSpPr>
          <p:spPr>
            <a:xfrm>
              <a:off x="5937200" y="3830026"/>
              <a:ext cx="43409" cy="37441"/>
            </a:xfrm>
            <a:custGeom>
              <a:avLst/>
              <a:gdLst/>
              <a:ahLst/>
              <a:cxnLst/>
              <a:rect l="l" t="t" r="r" b="b"/>
              <a:pathLst>
                <a:path w="1382" h="1192" extrusionOk="0">
                  <a:moveTo>
                    <a:pt x="966" y="0"/>
                  </a:moveTo>
                  <a:cubicBezTo>
                    <a:pt x="778" y="0"/>
                    <a:pt x="581" y="85"/>
                    <a:pt x="412" y="253"/>
                  </a:cubicBezTo>
                  <a:cubicBezTo>
                    <a:pt x="222" y="443"/>
                    <a:pt x="1" y="792"/>
                    <a:pt x="127" y="1077"/>
                  </a:cubicBezTo>
                  <a:cubicBezTo>
                    <a:pt x="173" y="1152"/>
                    <a:pt x="247" y="1192"/>
                    <a:pt x="312" y="1192"/>
                  </a:cubicBezTo>
                  <a:cubicBezTo>
                    <a:pt x="383" y="1192"/>
                    <a:pt x="444" y="1144"/>
                    <a:pt x="444" y="1045"/>
                  </a:cubicBezTo>
                  <a:cubicBezTo>
                    <a:pt x="444" y="792"/>
                    <a:pt x="444" y="633"/>
                    <a:pt x="602" y="443"/>
                  </a:cubicBezTo>
                  <a:cubicBezTo>
                    <a:pt x="723" y="323"/>
                    <a:pt x="880" y="221"/>
                    <a:pt x="1046" y="221"/>
                  </a:cubicBezTo>
                  <a:cubicBezTo>
                    <a:pt x="1098" y="221"/>
                    <a:pt x="1151" y="231"/>
                    <a:pt x="1204" y="253"/>
                  </a:cubicBezTo>
                  <a:cubicBezTo>
                    <a:pt x="1216" y="256"/>
                    <a:pt x="1228" y="257"/>
                    <a:pt x="1238" y="257"/>
                  </a:cubicBezTo>
                  <a:cubicBezTo>
                    <a:pt x="1366" y="257"/>
                    <a:pt x="1382" y="93"/>
                    <a:pt x="1236" y="63"/>
                  </a:cubicBezTo>
                  <a:cubicBezTo>
                    <a:pt x="1151" y="21"/>
                    <a:pt x="1060" y="0"/>
                    <a:pt x="966" y="0"/>
                  </a:cubicBezTo>
                  <a:close/>
                </a:path>
              </a:pathLst>
            </a:custGeom>
            <a:solidFill>
              <a:srgbClr val="555555"/>
            </a:solidFill>
            <a:ln w="4750" cap="flat" cmpd="sng">
              <a:solidFill>
                <a:srgbClr val="55555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57;p24">
              <a:extLst>
                <a:ext uri="{FF2B5EF4-FFF2-40B4-BE49-F238E27FC236}">
                  <a16:creationId xmlns:a16="http://schemas.microsoft.com/office/drawing/2014/main" id="{61874E63-7B87-2528-3840-912C41B49483}"/>
                </a:ext>
              </a:extLst>
            </p:cNvPr>
            <p:cNvSpPr/>
            <p:nvPr/>
          </p:nvSpPr>
          <p:spPr>
            <a:xfrm>
              <a:off x="6010573" y="4345181"/>
              <a:ext cx="48623" cy="52675"/>
            </a:xfrm>
            <a:custGeom>
              <a:avLst/>
              <a:gdLst/>
              <a:ahLst/>
              <a:cxnLst/>
              <a:rect l="l" t="t" r="r" b="b"/>
              <a:pathLst>
                <a:path w="1548" h="1677" extrusionOk="0">
                  <a:moveTo>
                    <a:pt x="1465" y="1"/>
                  </a:moveTo>
                  <a:cubicBezTo>
                    <a:pt x="1440" y="1"/>
                    <a:pt x="1414" y="11"/>
                    <a:pt x="1402" y="35"/>
                  </a:cubicBezTo>
                  <a:cubicBezTo>
                    <a:pt x="1085" y="637"/>
                    <a:pt x="705" y="1144"/>
                    <a:pt x="103" y="1460"/>
                  </a:cubicBezTo>
                  <a:cubicBezTo>
                    <a:pt x="1" y="1537"/>
                    <a:pt x="64" y="1676"/>
                    <a:pt x="159" y="1676"/>
                  </a:cubicBezTo>
                  <a:cubicBezTo>
                    <a:pt x="181" y="1676"/>
                    <a:pt x="206" y="1668"/>
                    <a:pt x="230" y="1650"/>
                  </a:cubicBezTo>
                  <a:cubicBezTo>
                    <a:pt x="800" y="1302"/>
                    <a:pt x="1275" y="764"/>
                    <a:pt x="1528" y="67"/>
                  </a:cubicBezTo>
                  <a:cubicBezTo>
                    <a:pt x="1548" y="28"/>
                    <a:pt x="1507" y="1"/>
                    <a:pt x="1465" y="1"/>
                  </a:cubicBezTo>
                  <a:close/>
                </a:path>
              </a:pathLst>
            </a:custGeom>
            <a:solidFill>
              <a:srgbClr val="555555"/>
            </a:solidFill>
            <a:ln w="4750" cap="flat" cmpd="sng">
              <a:solidFill>
                <a:srgbClr val="55555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58;p24">
              <a:extLst>
                <a:ext uri="{FF2B5EF4-FFF2-40B4-BE49-F238E27FC236}">
                  <a16:creationId xmlns:a16="http://schemas.microsoft.com/office/drawing/2014/main" id="{B8E4EFDD-66C1-3A6C-77D2-A08334002B42}"/>
                </a:ext>
              </a:extLst>
            </p:cNvPr>
            <p:cNvSpPr/>
            <p:nvPr/>
          </p:nvSpPr>
          <p:spPr>
            <a:xfrm>
              <a:off x="6021755" y="3716698"/>
              <a:ext cx="88576" cy="76452"/>
            </a:xfrm>
            <a:custGeom>
              <a:avLst/>
              <a:gdLst/>
              <a:ahLst/>
              <a:cxnLst/>
              <a:rect l="l" t="t" r="r" b="b"/>
              <a:pathLst>
                <a:path w="2820" h="2434" extrusionOk="0">
                  <a:moveTo>
                    <a:pt x="1463" y="1"/>
                  </a:moveTo>
                  <a:cubicBezTo>
                    <a:pt x="973" y="1"/>
                    <a:pt x="476" y="352"/>
                    <a:pt x="286" y="758"/>
                  </a:cubicBezTo>
                  <a:cubicBezTo>
                    <a:pt x="0" y="1391"/>
                    <a:pt x="381" y="2088"/>
                    <a:pt x="982" y="2310"/>
                  </a:cubicBezTo>
                  <a:cubicBezTo>
                    <a:pt x="1150" y="2394"/>
                    <a:pt x="1332" y="2434"/>
                    <a:pt x="1513" y="2434"/>
                  </a:cubicBezTo>
                  <a:cubicBezTo>
                    <a:pt x="1946" y="2434"/>
                    <a:pt x="2374" y="2205"/>
                    <a:pt x="2597" y="1803"/>
                  </a:cubicBezTo>
                  <a:cubicBezTo>
                    <a:pt x="2819" y="1233"/>
                    <a:pt x="2756" y="536"/>
                    <a:pt x="2186" y="220"/>
                  </a:cubicBezTo>
                  <a:cubicBezTo>
                    <a:pt x="2166" y="200"/>
                    <a:pt x="2143" y="192"/>
                    <a:pt x="2120" y="192"/>
                  </a:cubicBezTo>
                  <a:cubicBezTo>
                    <a:pt x="2069" y="192"/>
                    <a:pt x="2017" y="229"/>
                    <a:pt x="1996" y="251"/>
                  </a:cubicBezTo>
                  <a:cubicBezTo>
                    <a:pt x="1964" y="283"/>
                    <a:pt x="1964" y="378"/>
                    <a:pt x="1996" y="441"/>
                  </a:cubicBezTo>
                  <a:cubicBezTo>
                    <a:pt x="2565" y="1038"/>
                    <a:pt x="2275" y="2123"/>
                    <a:pt x="1523" y="2123"/>
                  </a:cubicBezTo>
                  <a:cubicBezTo>
                    <a:pt x="1397" y="2123"/>
                    <a:pt x="1259" y="2093"/>
                    <a:pt x="1109" y="2025"/>
                  </a:cubicBezTo>
                  <a:cubicBezTo>
                    <a:pt x="697" y="1835"/>
                    <a:pt x="444" y="1328"/>
                    <a:pt x="697" y="853"/>
                  </a:cubicBezTo>
                  <a:cubicBezTo>
                    <a:pt x="884" y="480"/>
                    <a:pt x="1250" y="331"/>
                    <a:pt x="1644" y="331"/>
                  </a:cubicBezTo>
                  <a:cubicBezTo>
                    <a:pt x="1719" y="331"/>
                    <a:pt x="1794" y="336"/>
                    <a:pt x="1869" y="346"/>
                  </a:cubicBezTo>
                  <a:cubicBezTo>
                    <a:pt x="1901" y="346"/>
                    <a:pt x="1964" y="283"/>
                    <a:pt x="1964" y="251"/>
                  </a:cubicBezTo>
                  <a:cubicBezTo>
                    <a:pt x="1964" y="220"/>
                    <a:pt x="1964" y="188"/>
                    <a:pt x="1932" y="124"/>
                  </a:cubicBezTo>
                  <a:cubicBezTo>
                    <a:pt x="1784" y="39"/>
                    <a:pt x="1624" y="1"/>
                    <a:pt x="1463" y="1"/>
                  </a:cubicBezTo>
                  <a:close/>
                </a:path>
              </a:pathLst>
            </a:custGeom>
            <a:solidFill>
              <a:srgbClr val="555555"/>
            </a:solidFill>
            <a:ln w="4750" cap="flat" cmpd="sng">
              <a:solidFill>
                <a:srgbClr val="55555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59;p24">
              <a:extLst>
                <a:ext uri="{FF2B5EF4-FFF2-40B4-BE49-F238E27FC236}">
                  <a16:creationId xmlns:a16="http://schemas.microsoft.com/office/drawing/2014/main" id="{E915AD9A-E437-7054-44F2-ACF712FFC826}"/>
                </a:ext>
              </a:extLst>
            </p:cNvPr>
            <p:cNvSpPr/>
            <p:nvPr/>
          </p:nvSpPr>
          <p:spPr>
            <a:xfrm>
              <a:off x="6048988" y="3575259"/>
              <a:ext cx="59333" cy="18029"/>
            </a:xfrm>
            <a:custGeom>
              <a:avLst/>
              <a:gdLst/>
              <a:ahLst/>
              <a:cxnLst/>
              <a:rect l="l" t="t" r="r" b="b"/>
              <a:pathLst>
                <a:path w="1889" h="574" extrusionOk="0">
                  <a:moveTo>
                    <a:pt x="188" y="0"/>
                  </a:moveTo>
                  <a:cubicBezTo>
                    <a:pt x="98" y="0"/>
                    <a:pt x="1" y="169"/>
                    <a:pt x="147" y="257"/>
                  </a:cubicBezTo>
                  <a:cubicBezTo>
                    <a:pt x="654" y="479"/>
                    <a:pt x="1192" y="574"/>
                    <a:pt x="1762" y="574"/>
                  </a:cubicBezTo>
                  <a:cubicBezTo>
                    <a:pt x="1889" y="574"/>
                    <a:pt x="1889" y="352"/>
                    <a:pt x="1762" y="352"/>
                  </a:cubicBezTo>
                  <a:cubicBezTo>
                    <a:pt x="1160" y="321"/>
                    <a:pt x="685" y="194"/>
                    <a:pt x="210" y="4"/>
                  </a:cubicBezTo>
                  <a:cubicBezTo>
                    <a:pt x="203" y="1"/>
                    <a:pt x="196" y="0"/>
                    <a:pt x="188" y="0"/>
                  </a:cubicBezTo>
                  <a:close/>
                </a:path>
              </a:pathLst>
            </a:custGeom>
            <a:solidFill>
              <a:srgbClr val="555555"/>
            </a:solidFill>
            <a:ln w="4750" cap="flat" cmpd="sng">
              <a:solidFill>
                <a:srgbClr val="55555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60;p24">
              <a:extLst>
                <a:ext uri="{FF2B5EF4-FFF2-40B4-BE49-F238E27FC236}">
                  <a16:creationId xmlns:a16="http://schemas.microsoft.com/office/drawing/2014/main" id="{0C10DF20-51B4-822B-1327-94A3319915BD}"/>
                </a:ext>
              </a:extLst>
            </p:cNvPr>
            <p:cNvSpPr/>
            <p:nvPr/>
          </p:nvSpPr>
          <p:spPr>
            <a:xfrm>
              <a:off x="6050590" y="3389720"/>
              <a:ext cx="94544" cy="80944"/>
            </a:xfrm>
            <a:custGeom>
              <a:avLst/>
              <a:gdLst/>
              <a:ahLst/>
              <a:cxnLst/>
              <a:rect l="l" t="t" r="r" b="b"/>
              <a:pathLst>
                <a:path w="3010" h="2577" extrusionOk="0">
                  <a:moveTo>
                    <a:pt x="1677" y="218"/>
                  </a:moveTo>
                  <a:cubicBezTo>
                    <a:pt x="1752" y="218"/>
                    <a:pt x="1827" y="226"/>
                    <a:pt x="1901" y="242"/>
                  </a:cubicBezTo>
                  <a:cubicBezTo>
                    <a:pt x="1901" y="242"/>
                    <a:pt x="1901" y="305"/>
                    <a:pt x="1933" y="305"/>
                  </a:cubicBezTo>
                  <a:cubicBezTo>
                    <a:pt x="2863" y="800"/>
                    <a:pt x="2646" y="2307"/>
                    <a:pt x="1625" y="2307"/>
                  </a:cubicBezTo>
                  <a:cubicBezTo>
                    <a:pt x="1533" y="2307"/>
                    <a:pt x="1435" y="2295"/>
                    <a:pt x="1331" y="2269"/>
                  </a:cubicBezTo>
                  <a:cubicBezTo>
                    <a:pt x="793" y="2142"/>
                    <a:pt x="349" y="1636"/>
                    <a:pt x="539" y="1097"/>
                  </a:cubicBezTo>
                  <a:cubicBezTo>
                    <a:pt x="677" y="574"/>
                    <a:pt x="1175" y="218"/>
                    <a:pt x="1677" y="218"/>
                  </a:cubicBezTo>
                  <a:close/>
                  <a:moveTo>
                    <a:pt x="1562" y="0"/>
                  </a:moveTo>
                  <a:cubicBezTo>
                    <a:pt x="1015" y="0"/>
                    <a:pt x="493" y="327"/>
                    <a:pt x="286" y="844"/>
                  </a:cubicBezTo>
                  <a:cubicBezTo>
                    <a:pt x="1" y="1572"/>
                    <a:pt x="476" y="2269"/>
                    <a:pt x="1141" y="2491"/>
                  </a:cubicBezTo>
                  <a:cubicBezTo>
                    <a:pt x="1301" y="2549"/>
                    <a:pt x="1466" y="2577"/>
                    <a:pt x="1627" y="2577"/>
                  </a:cubicBezTo>
                  <a:cubicBezTo>
                    <a:pt x="2169" y="2577"/>
                    <a:pt x="2673" y="2260"/>
                    <a:pt x="2819" y="1699"/>
                  </a:cubicBezTo>
                  <a:cubicBezTo>
                    <a:pt x="3009" y="1034"/>
                    <a:pt x="2724" y="274"/>
                    <a:pt x="2059" y="20"/>
                  </a:cubicBezTo>
                  <a:cubicBezTo>
                    <a:pt x="2028" y="20"/>
                    <a:pt x="1996" y="20"/>
                    <a:pt x="1933" y="52"/>
                  </a:cubicBezTo>
                  <a:cubicBezTo>
                    <a:pt x="1810" y="17"/>
                    <a:pt x="1685" y="0"/>
                    <a:pt x="1562" y="0"/>
                  </a:cubicBezTo>
                  <a:close/>
                </a:path>
              </a:pathLst>
            </a:custGeom>
            <a:solidFill>
              <a:srgbClr val="555555"/>
            </a:solidFill>
            <a:ln w="4750" cap="flat" cmpd="sng">
              <a:solidFill>
                <a:srgbClr val="55555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4" name="图片 23">
            <a:extLst>
              <a:ext uri="{FF2B5EF4-FFF2-40B4-BE49-F238E27FC236}">
                <a16:creationId xmlns:a16="http://schemas.microsoft.com/office/drawing/2014/main" id="{C7D415A5-94C0-7A77-0DF4-86CAA3903CF4}"/>
              </a:ext>
            </a:extLst>
          </p:cNvPr>
          <p:cNvPicPr>
            <a:picLocks noChangeAspect="1"/>
          </p:cNvPicPr>
          <p:nvPr/>
        </p:nvPicPr>
        <p:blipFill>
          <a:blip r:embed="rId3"/>
          <a:stretch>
            <a:fillRect/>
          </a:stretch>
        </p:blipFill>
        <p:spPr>
          <a:xfrm>
            <a:off x="4863281" y="0"/>
            <a:ext cx="4280719" cy="5143500"/>
          </a:xfrm>
          <a:prstGeom prst="rect">
            <a:avLst/>
          </a:prstGeom>
        </p:spPr>
      </p:pic>
      <p:sp>
        <p:nvSpPr>
          <p:cNvPr id="25" name="文本框 24">
            <a:extLst>
              <a:ext uri="{FF2B5EF4-FFF2-40B4-BE49-F238E27FC236}">
                <a16:creationId xmlns:a16="http://schemas.microsoft.com/office/drawing/2014/main" id="{459894F9-4C0A-D0B0-3F67-21017C8DA96F}"/>
              </a:ext>
            </a:extLst>
          </p:cNvPr>
          <p:cNvSpPr txBox="1"/>
          <p:nvPr/>
        </p:nvSpPr>
        <p:spPr>
          <a:xfrm>
            <a:off x="71120" y="2219809"/>
            <a:ext cx="4792161" cy="1785104"/>
          </a:xfrm>
          <a:prstGeom prst="rect">
            <a:avLst/>
          </a:prstGeom>
          <a:noFill/>
        </p:spPr>
        <p:txBody>
          <a:bodyPr wrap="square" rtlCol="0">
            <a:spAutoFit/>
          </a:bodyPr>
          <a:lstStyle/>
          <a:p>
            <a:pPr marL="571500" indent="-571500">
              <a:buFont typeface="Arial" panose="020B0604020202020204" pitchFamily="34" charset="0"/>
              <a:buChar char="•"/>
            </a:pPr>
            <a:r>
              <a:rPr lang="en-US" altLang="zh-CN" sz="3200" dirty="0">
                <a:solidFill>
                  <a:schemeClr val="tx1">
                    <a:lumMod val="50000"/>
                  </a:schemeClr>
                </a:solidFill>
                <a:latin typeface="Times New Roman" panose="02020603050405020304" pitchFamily="18" charset="0"/>
                <a:cs typeface="Times New Roman" panose="02020603050405020304" pitchFamily="18" charset="0"/>
                <a:sym typeface="Indie Flower"/>
              </a:rPr>
              <a:t>Geometry feature</a:t>
            </a:r>
          </a:p>
          <a:p>
            <a:pPr marL="571500" indent="-571500">
              <a:buFont typeface="Arial" panose="020B0604020202020204" pitchFamily="34" charset="0"/>
              <a:buChar char="•"/>
            </a:pPr>
            <a:r>
              <a:rPr lang="en-US" altLang="zh-CN" sz="3200" dirty="0">
                <a:solidFill>
                  <a:schemeClr val="tx1">
                    <a:lumMod val="50000"/>
                  </a:schemeClr>
                </a:solidFill>
                <a:latin typeface="Times New Roman" panose="02020603050405020304" pitchFamily="18" charset="0"/>
                <a:cs typeface="Times New Roman" panose="02020603050405020304" pitchFamily="18" charset="0"/>
                <a:sym typeface="Indie Flower"/>
              </a:rPr>
              <a:t>Surface Physical and Chemical Properties</a:t>
            </a:r>
          </a:p>
          <a:p>
            <a:endParaRPr lang="zh-CN" altLang="en-US" sz="1200" dirty="0"/>
          </a:p>
        </p:txBody>
      </p:sp>
      <p:sp>
        <p:nvSpPr>
          <p:cNvPr id="26" name="文本框 25">
            <a:extLst>
              <a:ext uri="{FF2B5EF4-FFF2-40B4-BE49-F238E27FC236}">
                <a16:creationId xmlns:a16="http://schemas.microsoft.com/office/drawing/2014/main" id="{7B6B7599-F147-3F72-9EDF-15406666B10B}"/>
              </a:ext>
            </a:extLst>
          </p:cNvPr>
          <p:cNvSpPr txBox="1"/>
          <p:nvPr/>
        </p:nvSpPr>
        <p:spPr>
          <a:xfrm>
            <a:off x="788941" y="910551"/>
            <a:ext cx="4532948" cy="954107"/>
          </a:xfrm>
          <a:prstGeom prst="rect">
            <a:avLst/>
          </a:prstGeom>
          <a:noFill/>
        </p:spPr>
        <p:txBody>
          <a:bodyPr wrap="square" rtlCol="0">
            <a:spAutoFit/>
          </a:bodyPr>
          <a:lstStyle/>
          <a:p>
            <a:r>
              <a:rPr lang="en-US" altLang="zh-CN" sz="2800" dirty="0" err="1">
                <a:latin typeface="Times New Roman" panose="02020603050405020304" pitchFamily="18" charset="0"/>
                <a:cs typeface="Times New Roman" panose="02020603050405020304" pitchFamily="18" charset="0"/>
              </a:rPr>
              <a:t>MoleculAr</a:t>
            </a:r>
            <a:r>
              <a:rPr lang="en-US" altLang="zh-CN" sz="2800" dirty="0">
                <a:latin typeface="Times New Roman" panose="02020603050405020304" pitchFamily="18" charset="0"/>
                <a:cs typeface="Times New Roman" panose="02020603050405020304" pitchFamily="18" charset="0"/>
              </a:rPr>
              <a:t> Surface Interaction Fingerprinting</a:t>
            </a:r>
            <a:endParaRPr lang="zh-CN" alt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21"/>
          <p:cNvSpPr txBox="1">
            <a:spLocks noGrp="1"/>
          </p:cNvSpPr>
          <p:nvPr>
            <p:ph type="title"/>
          </p:nvPr>
        </p:nvSpPr>
        <p:spPr>
          <a:xfrm>
            <a:off x="2461214" y="179999"/>
            <a:ext cx="6983897" cy="1424727"/>
          </a:xfrm>
          <a:prstGeom prst="rect">
            <a:avLst/>
          </a:prstGeom>
        </p:spPr>
        <p:txBody>
          <a:bodyPr spcFirstLastPara="1" wrap="square" lIns="91425" tIns="91425" rIns="91425" bIns="91425" anchor="ctr" anchorCtr="0">
            <a:noAutofit/>
          </a:bodyPr>
          <a:lstStyle/>
          <a:p>
            <a:pPr indent="8890" algn="l">
              <a:lnSpc>
                <a:spcPct val="80000"/>
              </a:lnSpc>
              <a:buSzPts val="4800"/>
            </a:pPr>
            <a:r>
              <a:rPr lang="en-US" altLang="zh-CN" sz="4400" dirty="0">
                <a:solidFill>
                  <a:schemeClr val="tx1">
                    <a:lumMod val="50000"/>
                  </a:schemeClr>
                </a:solidFill>
                <a:latin typeface="Times New Roman" panose="02020603050405020304" pitchFamily="18" charset="0"/>
                <a:cs typeface="Times New Roman" panose="02020603050405020304" pitchFamily="18" charset="0"/>
              </a:rPr>
              <a:t>Ours</a:t>
            </a:r>
            <a:r>
              <a:rPr lang="en-US" sz="4400" dirty="0">
                <a:solidFill>
                  <a:schemeClr val="tx1">
                    <a:lumMod val="50000"/>
                  </a:schemeClr>
                </a:solidFill>
                <a:latin typeface="Times New Roman" panose="02020603050405020304" pitchFamily="18" charset="0"/>
                <a:cs typeface="Times New Roman" panose="02020603050405020304" pitchFamily="18" charset="0"/>
              </a:rPr>
              <a:t> </a:t>
            </a:r>
            <a:r>
              <a:rPr lang="en-GB" altLang="zh-CN" sz="4400" dirty="0">
                <a:solidFill>
                  <a:schemeClr val="tx1">
                    <a:lumMod val="50000"/>
                  </a:schemeClr>
                </a:solidFill>
                <a:latin typeface="Times New Roman" panose="02020603050405020304" pitchFamily="18" charset="0"/>
                <a:cs typeface="Times New Roman" panose="02020603050405020304" pitchFamily="18" charset="0"/>
              </a:rPr>
              <a:t>Pipeline</a:t>
            </a:r>
            <a:endParaRPr lang="en-US" sz="4400" dirty="0">
              <a:solidFill>
                <a:schemeClr val="tx1">
                  <a:lumMod val="50000"/>
                </a:schemeClr>
              </a:solidFill>
              <a:latin typeface="Times New Roman" panose="02020603050405020304" pitchFamily="18" charset="0"/>
              <a:cs typeface="Times New Roman" panose="02020603050405020304" pitchFamily="18" charset="0"/>
            </a:endParaRPr>
          </a:p>
        </p:txBody>
      </p:sp>
      <p:grpSp>
        <p:nvGrpSpPr>
          <p:cNvPr id="4" name="Google Shape;1497;p35">
            <a:extLst>
              <a:ext uri="{FF2B5EF4-FFF2-40B4-BE49-F238E27FC236}">
                <a16:creationId xmlns:a16="http://schemas.microsoft.com/office/drawing/2014/main" id="{48D28812-B5EC-CA42-F8B6-13CB1C731CFD}"/>
              </a:ext>
            </a:extLst>
          </p:cNvPr>
          <p:cNvGrpSpPr/>
          <p:nvPr/>
        </p:nvGrpSpPr>
        <p:grpSpPr>
          <a:xfrm>
            <a:off x="1118245" y="441587"/>
            <a:ext cx="1183244" cy="815875"/>
            <a:chOff x="3109500" y="2804675"/>
            <a:chExt cx="2013900" cy="1292154"/>
          </a:xfrm>
        </p:grpSpPr>
        <p:sp>
          <p:nvSpPr>
            <p:cNvPr id="5" name="Google Shape;1498;p35">
              <a:extLst>
                <a:ext uri="{FF2B5EF4-FFF2-40B4-BE49-F238E27FC236}">
                  <a16:creationId xmlns:a16="http://schemas.microsoft.com/office/drawing/2014/main" id="{B433FB26-BB75-AC5D-692B-9FDF7F68E163}"/>
                </a:ext>
              </a:extLst>
            </p:cNvPr>
            <p:cNvSpPr/>
            <p:nvPr/>
          </p:nvSpPr>
          <p:spPr>
            <a:xfrm>
              <a:off x="3443698" y="2957908"/>
              <a:ext cx="1363781" cy="1131253"/>
            </a:xfrm>
            <a:custGeom>
              <a:avLst/>
              <a:gdLst/>
              <a:ahLst/>
              <a:cxnLst/>
              <a:rect l="l" t="t" r="r" b="b"/>
              <a:pathLst>
                <a:path w="12985" h="10771" extrusionOk="0">
                  <a:moveTo>
                    <a:pt x="6765" y="1"/>
                  </a:moveTo>
                  <a:cubicBezTo>
                    <a:pt x="6435" y="1"/>
                    <a:pt x="6112" y="53"/>
                    <a:pt x="5805" y="182"/>
                  </a:cubicBezTo>
                  <a:cubicBezTo>
                    <a:pt x="5523" y="303"/>
                    <a:pt x="5228" y="370"/>
                    <a:pt x="4928" y="424"/>
                  </a:cubicBezTo>
                  <a:cubicBezTo>
                    <a:pt x="4844" y="440"/>
                    <a:pt x="4765" y="445"/>
                    <a:pt x="4689" y="445"/>
                  </a:cubicBezTo>
                  <a:cubicBezTo>
                    <a:pt x="4565" y="445"/>
                    <a:pt x="4447" y="432"/>
                    <a:pt x="4322" y="432"/>
                  </a:cubicBezTo>
                  <a:cubicBezTo>
                    <a:pt x="4279" y="432"/>
                    <a:pt x="4235" y="434"/>
                    <a:pt x="4190" y="438"/>
                  </a:cubicBezTo>
                  <a:cubicBezTo>
                    <a:pt x="3684" y="482"/>
                    <a:pt x="3259" y="836"/>
                    <a:pt x="2811" y="1046"/>
                  </a:cubicBezTo>
                  <a:cubicBezTo>
                    <a:pt x="2193" y="1342"/>
                    <a:pt x="1580" y="1673"/>
                    <a:pt x="1083" y="2152"/>
                  </a:cubicBezTo>
                  <a:cubicBezTo>
                    <a:pt x="434" y="2769"/>
                    <a:pt x="0" y="3692"/>
                    <a:pt x="193" y="4569"/>
                  </a:cubicBezTo>
                  <a:cubicBezTo>
                    <a:pt x="246" y="4810"/>
                    <a:pt x="349" y="5039"/>
                    <a:pt x="448" y="5267"/>
                  </a:cubicBezTo>
                  <a:cubicBezTo>
                    <a:pt x="595" y="5607"/>
                    <a:pt x="743" y="5947"/>
                    <a:pt x="967" y="6243"/>
                  </a:cubicBezTo>
                  <a:cubicBezTo>
                    <a:pt x="1191" y="6538"/>
                    <a:pt x="1495" y="6784"/>
                    <a:pt x="1858" y="6869"/>
                  </a:cubicBezTo>
                  <a:cubicBezTo>
                    <a:pt x="2269" y="6959"/>
                    <a:pt x="2815" y="6825"/>
                    <a:pt x="3075" y="7156"/>
                  </a:cubicBezTo>
                  <a:cubicBezTo>
                    <a:pt x="3250" y="7371"/>
                    <a:pt x="3339" y="7648"/>
                    <a:pt x="3536" y="7841"/>
                  </a:cubicBezTo>
                  <a:cubicBezTo>
                    <a:pt x="3766" y="8058"/>
                    <a:pt x="4086" y="8113"/>
                    <a:pt x="4411" y="8113"/>
                  </a:cubicBezTo>
                  <a:cubicBezTo>
                    <a:pt x="4549" y="8113"/>
                    <a:pt x="4687" y="8103"/>
                    <a:pt x="4821" y="8091"/>
                  </a:cubicBezTo>
                  <a:lnTo>
                    <a:pt x="5783" y="8011"/>
                  </a:lnTo>
                  <a:cubicBezTo>
                    <a:pt x="5826" y="8005"/>
                    <a:pt x="5869" y="8001"/>
                    <a:pt x="5912" y="8001"/>
                  </a:cubicBezTo>
                  <a:cubicBezTo>
                    <a:pt x="5977" y="8001"/>
                    <a:pt x="6041" y="8011"/>
                    <a:pt x="6101" y="8038"/>
                  </a:cubicBezTo>
                  <a:cubicBezTo>
                    <a:pt x="6177" y="8073"/>
                    <a:pt x="6235" y="8145"/>
                    <a:pt x="6289" y="8208"/>
                  </a:cubicBezTo>
                  <a:cubicBezTo>
                    <a:pt x="6709" y="8722"/>
                    <a:pt x="7108" y="9255"/>
                    <a:pt x="7470" y="9806"/>
                  </a:cubicBezTo>
                  <a:cubicBezTo>
                    <a:pt x="7618" y="10029"/>
                    <a:pt x="7766" y="10217"/>
                    <a:pt x="7931" y="10432"/>
                  </a:cubicBezTo>
                  <a:cubicBezTo>
                    <a:pt x="8012" y="10540"/>
                    <a:pt x="8101" y="10651"/>
                    <a:pt x="8222" y="10719"/>
                  </a:cubicBezTo>
                  <a:cubicBezTo>
                    <a:pt x="8281" y="10751"/>
                    <a:pt x="8349" y="10770"/>
                    <a:pt x="8416" y="10770"/>
                  </a:cubicBezTo>
                  <a:cubicBezTo>
                    <a:pt x="8486" y="10770"/>
                    <a:pt x="8554" y="10749"/>
                    <a:pt x="8607" y="10701"/>
                  </a:cubicBezTo>
                  <a:cubicBezTo>
                    <a:pt x="8768" y="10557"/>
                    <a:pt x="8679" y="10293"/>
                    <a:pt x="8580" y="10101"/>
                  </a:cubicBezTo>
                  <a:cubicBezTo>
                    <a:pt x="8482" y="9908"/>
                    <a:pt x="8388" y="9653"/>
                    <a:pt x="8545" y="9497"/>
                  </a:cubicBezTo>
                  <a:cubicBezTo>
                    <a:pt x="8634" y="9412"/>
                    <a:pt x="8773" y="9398"/>
                    <a:pt x="8898" y="9394"/>
                  </a:cubicBezTo>
                  <a:cubicBezTo>
                    <a:pt x="9270" y="9385"/>
                    <a:pt x="9641" y="9376"/>
                    <a:pt x="9999" y="9282"/>
                  </a:cubicBezTo>
                  <a:cubicBezTo>
                    <a:pt x="10357" y="9192"/>
                    <a:pt x="10702" y="9004"/>
                    <a:pt x="10912" y="8700"/>
                  </a:cubicBezTo>
                  <a:cubicBezTo>
                    <a:pt x="11087" y="8454"/>
                    <a:pt x="11181" y="8123"/>
                    <a:pt x="11454" y="7993"/>
                  </a:cubicBezTo>
                  <a:cubicBezTo>
                    <a:pt x="11628" y="7912"/>
                    <a:pt x="11834" y="7939"/>
                    <a:pt x="12022" y="7908"/>
                  </a:cubicBezTo>
                  <a:cubicBezTo>
                    <a:pt x="12327" y="7854"/>
                    <a:pt x="12595" y="7671"/>
                    <a:pt x="12685" y="7375"/>
                  </a:cubicBezTo>
                  <a:cubicBezTo>
                    <a:pt x="12864" y="6793"/>
                    <a:pt x="12985" y="6185"/>
                    <a:pt x="12958" y="5576"/>
                  </a:cubicBezTo>
                  <a:cubicBezTo>
                    <a:pt x="12926" y="4967"/>
                    <a:pt x="12738" y="4354"/>
                    <a:pt x="12358" y="3880"/>
                  </a:cubicBezTo>
                  <a:cubicBezTo>
                    <a:pt x="12197" y="3678"/>
                    <a:pt x="12000" y="3508"/>
                    <a:pt x="11848" y="3302"/>
                  </a:cubicBezTo>
                  <a:cubicBezTo>
                    <a:pt x="11575" y="2944"/>
                    <a:pt x="11436" y="2505"/>
                    <a:pt x="11199" y="2125"/>
                  </a:cubicBezTo>
                  <a:cubicBezTo>
                    <a:pt x="10666" y="1261"/>
                    <a:pt x="9699" y="764"/>
                    <a:pt x="8741" y="429"/>
                  </a:cubicBezTo>
                  <a:cubicBezTo>
                    <a:pt x="8111" y="211"/>
                    <a:pt x="7426" y="1"/>
                    <a:pt x="67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499;p35">
              <a:extLst>
                <a:ext uri="{FF2B5EF4-FFF2-40B4-BE49-F238E27FC236}">
                  <a16:creationId xmlns:a16="http://schemas.microsoft.com/office/drawing/2014/main" id="{3261CFA2-A8AD-9F22-4C8A-DF22CD0C66EA}"/>
                </a:ext>
              </a:extLst>
            </p:cNvPr>
            <p:cNvSpPr/>
            <p:nvPr/>
          </p:nvSpPr>
          <p:spPr>
            <a:xfrm>
              <a:off x="3441281" y="2956755"/>
              <a:ext cx="1378381" cy="1140074"/>
            </a:xfrm>
            <a:custGeom>
              <a:avLst/>
              <a:gdLst/>
              <a:ahLst/>
              <a:cxnLst/>
              <a:rect l="l" t="t" r="r" b="b"/>
              <a:pathLst>
                <a:path w="13124" h="10855" extrusionOk="0">
                  <a:moveTo>
                    <a:pt x="6964" y="89"/>
                  </a:moveTo>
                  <a:cubicBezTo>
                    <a:pt x="7438" y="89"/>
                    <a:pt x="8030" y="217"/>
                    <a:pt x="8948" y="605"/>
                  </a:cubicBezTo>
                  <a:cubicBezTo>
                    <a:pt x="11029" y="1478"/>
                    <a:pt x="10761" y="1742"/>
                    <a:pt x="11571" y="2986"/>
                  </a:cubicBezTo>
                  <a:cubicBezTo>
                    <a:pt x="12188" y="3935"/>
                    <a:pt x="13012" y="4083"/>
                    <a:pt x="12864" y="6379"/>
                  </a:cubicBezTo>
                  <a:cubicBezTo>
                    <a:pt x="12743" y="8250"/>
                    <a:pt x="11741" y="7708"/>
                    <a:pt x="11338" y="7999"/>
                  </a:cubicBezTo>
                  <a:cubicBezTo>
                    <a:pt x="11275" y="8013"/>
                    <a:pt x="11217" y="8018"/>
                    <a:pt x="11165" y="8018"/>
                  </a:cubicBezTo>
                  <a:cubicBezTo>
                    <a:pt x="10766" y="8018"/>
                    <a:pt x="10631" y="7685"/>
                    <a:pt x="10058" y="7685"/>
                  </a:cubicBezTo>
                  <a:cubicBezTo>
                    <a:pt x="9938" y="7685"/>
                    <a:pt x="9798" y="7699"/>
                    <a:pt x="9633" y="7735"/>
                  </a:cubicBezTo>
                  <a:cubicBezTo>
                    <a:pt x="9523" y="7759"/>
                    <a:pt x="9423" y="7769"/>
                    <a:pt x="9328" y="7769"/>
                  </a:cubicBezTo>
                  <a:cubicBezTo>
                    <a:pt x="8869" y="7769"/>
                    <a:pt x="8548" y="7538"/>
                    <a:pt x="8033" y="7538"/>
                  </a:cubicBezTo>
                  <a:cubicBezTo>
                    <a:pt x="7975" y="7538"/>
                    <a:pt x="7915" y="7541"/>
                    <a:pt x="7851" y="7547"/>
                  </a:cubicBezTo>
                  <a:cubicBezTo>
                    <a:pt x="7091" y="7630"/>
                    <a:pt x="6795" y="8018"/>
                    <a:pt x="6864" y="8018"/>
                  </a:cubicBezTo>
                  <a:cubicBezTo>
                    <a:pt x="6873" y="8018"/>
                    <a:pt x="6889" y="8011"/>
                    <a:pt x="6911" y="7995"/>
                  </a:cubicBezTo>
                  <a:cubicBezTo>
                    <a:pt x="7306" y="7709"/>
                    <a:pt x="7655" y="7619"/>
                    <a:pt x="7970" y="7619"/>
                  </a:cubicBezTo>
                  <a:cubicBezTo>
                    <a:pt x="8492" y="7619"/>
                    <a:pt x="8919" y="7866"/>
                    <a:pt x="9293" y="7874"/>
                  </a:cubicBezTo>
                  <a:cubicBezTo>
                    <a:pt x="9300" y="7874"/>
                    <a:pt x="9307" y="7874"/>
                    <a:pt x="9314" y="7874"/>
                  </a:cubicBezTo>
                  <a:cubicBezTo>
                    <a:pt x="9570" y="7874"/>
                    <a:pt x="9801" y="7773"/>
                    <a:pt x="10060" y="7773"/>
                  </a:cubicBezTo>
                  <a:cubicBezTo>
                    <a:pt x="10186" y="7773"/>
                    <a:pt x="10320" y="7797"/>
                    <a:pt x="10465" y="7870"/>
                  </a:cubicBezTo>
                  <a:cubicBezTo>
                    <a:pt x="10681" y="7973"/>
                    <a:pt x="10904" y="8127"/>
                    <a:pt x="11143" y="8127"/>
                  </a:cubicBezTo>
                  <a:cubicBezTo>
                    <a:pt x="11172" y="8127"/>
                    <a:pt x="11201" y="8125"/>
                    <a:pt x="11231" y="8120"/>
                  </a:cubicBezTo>
                  <a:lnTo>
                    <a:pt x="11231" y="8120"/>
                  </a:lnTo>
                  <a:cubicBezTo>
                    <a:pt x="11137" y="8268"/>
                    <a:pt x="11119" y="8429"/>
                    <a:pt x="10846" y="8724"/>
                  </a:cubicBezTo>
                  <a:cubicBezTo>
                    <a:pt x="10285" y="9341"/>
                    <a:pt x="9648" y="9370"/>
                    <a:pt x="9168" y="9370"/>
                  </a:cubicBezTo>
                  <a:cubicBezTo>
                    <a:pt x="9117" y="9370"/>
                    <a:pt x="9068" y="9370"/>
                    <a:pt x="9021" y="9370"/>
                  </a:cubicBezTo>
                  <a:cubicBezTo>
                    <a:pt x="8651" y="9370"/>
                    <a:pt x="8407" y="9390"/>
                    <a:pt x="8424" y="9754"/>
                  </a:cubicBezTo>
                  <a:cubicBezTo>
                    <a:pt x="8442" y="10067"/>
                    <a:pt x="8805" y="10394"/>
                    <a:pt x="8621" y="10622"/>
                  </a:cubicBezTo>
                  <a:cubicBezTo>
                    <a:pt x="8578" y="10675"/>
                    <a:pt x="8526" y="10699"/>
                    <a:pt x="8467" y="10699"/>
                  </a:cubicBezTo>
                  <a:cubicBezTo>
                    <a:pt x="7841" y="10699"/>
                    <a:pt x="6428" y="7971"/>
                    <a:pt x="6195" y="7971"/>
                  </a:cubicBezTo>
                  <a:cubicBezTo>
                    <a:pt x="6192" y="7971"/>
                    <a:pt x="6189" y="7972"/>
                    <a:pt x="6186" y="7972"/>
                  </a:cubicBezTo>
                  <a:cubicBezTo>
                    <a:pt x="6143" y="7970"/>
                    <a:pt x="6098" y="7968"/>
                    <a:pt x="6052" y="7968"/>
                  </a:cubicBezTo>
                  <a:cubicBezTo>
                    <a:pt x="5623" y="7968"/>
                    <a:pt x="5099" y="8080"/>
                    <a:pt x="4612" y="8080"/>
                  </a:cubicBezTo>
                  <a:cubicBezTo>
                    <a:pt x="4163" y="8080"/>
                    <a:pt x="3745" y="7985"/>
                    <a:pt x="3461" y="7619"/>
                  </a:cubicBezTo>
                  <a:cubicBezTo>
                    <a:pt x="3040" y="7077"/>
                    <a:pt x="3138" y="6934"/>
                    <a:pt x="2328" y="6907"/>
                  </a:cubicBezTo>
                  <a:cubicBezTo>
                    <a:pt x="914" y="6854"/>
                    <a:pt x="690" y="5533"/>
                    <a:pt x="556" y="5269"/>
                  </a:cubicBezTo>
                  <a:cubicBezTo>
                    <a:pt x="462" y="5090"/>
                    <a:pt x="1" y="4611"/>
                    <a:pt x="399" y="3295"/>
                  </a:cubicBezTo>
                  <a:cubicBezTo>
                    <a:pt x="726" y="2208"/>
                    <a:pt x="1997" y="1617"/>
                    <a:pt x="3022" y="1057"/>
                  </a:cubicBezTo>
                  <a:cubicBezTo>
                    <a:pt x="4351" y="332"/>
                    <a:pt x="4087" y="654"/>
                    <a:pt x="4991" y="502"/>
                  </a:cubicBezTo>
                  <a:cubicBezTo>
                    <a:pt x="5830" y="362"/>
                    <a:pt x="6272" y="89"/>
                    <a:pt x="6964" y="89"/>
                  </a:cubicBezTo>
                  <a:close/>
                  <a:moveTo>
                    <a:pt x="6979" y="0"/>
                  </a:moveTo>
                  <a:cubicBezTo>
                    <a:pt x="6205" y="0"/>
                    <a:pt x="5672" y="240"/>
                    <a:pt x="5166" y="350"/>
                  </a:cubicBezTo>
                  <a:cubicBezTo>
                    <a:pt x="4822" y="425"/>
                    <a:pt x="4629" y="434"/>
                    <a:pt x="4480" y="434"/>
                  </a:cubicBezTo>
                  <a:cubicBezTo>
                    <a:pt x="4434" y="434"/>
                    <a:pt x="4392" y="433"/>
                    <a:pt x="4351" y="433"/>
                  </a:cubicBezTo>
                  <a:cubicBezTo>
                    <a:pt x="4041" y="433"/>
                    <a:pt x="3806" y="484"/>
                    <a:pt x="2230" y="1362"/>
                  </a:cubicBezTo>
                  <a:cubicBezTo>
                    <a:pt x="968" y="2060"/>
                    <a:pt x="287" y="2615"/>
                    <a:pt x="166" y="3998"/>
                  </a:cubicBezTo>
                  <a:cubicBezTo>
                    <a:pt x="90" y="4839"/>
                    <a:pt x="198" y="4857"/>
                    <a:pt x="430" y="5278"/>
                  </a:cubicBezTo>
                  <a:cubicBezTo>
                    <a:pt x="614" y="5614"/>
                    <a:pt x="708" y="6509"/>
                    <a:pt x="1711" y="6898"/>
                  </a:cubicBezTo>
                  <a:cubicBezTo>
                    <a:pt x="2270" y="7118"/>
                    <a:pt x="2704" y="6912"/>
                    <a:pt x="3013" y="7203"/>
                  </a:cubicBezTo>
                  <a:cubicBezTo>
                    <a:pt x="3287" y="7459"/>
                    <a:pt x="3452" y="8197"/>
                    <a:pt x="4610" y="8197"/>
                  </a:cubicBezTo>
                  <a:cubicBezTo>
                    <a:pt x="4623" y="8197"/>
                    <a:pt x="4637" y="8196"/>
                    <a:pt x="4651" y="8196"/>
                  </a:cubicBezTo>
                  <a:cubicBezTo>
                    <a:pt x="5060" y="8189"/>
                    <a:pt x="5782" y="8046"/>
                    <a:pt x="6050" y="8046"/>
                  </a:cubicBezTo>
                  <a:cubicBezTo>
                    <a:pt x="6105" y="8046"/>
                    <a:pt x="6141" y="8052"/>
                    <a:pt x="6151" y="8066"/>
                  </a:cubicBezTo>
                  <a:cubicBezTo>
                    <a:pt x="7584" y="10071"/>
                    <a:pt x="8021" y="10854"/>
                    <a:pt x="8411" y="10854"/>
                  </a:cubicBezTo>
                  <a:cubicBezTo>
                    <a:pt x="8492" y="10854"/>
                    <a:pt x="8571" y="10820"/>
                    <a:pt x="8657" y="10756"/>
                  </a:cubicBezTo>
                  <a:cubicBezTo>
                    <a:pt x="9060" y="10457"/>
                    <a:pt x="8465" y="10005"/>
                    <a:pt x="8550" y="9664"/>
                  </a:cubicBezTo>
                  <a:cubicBezTo>
                    <a:pt x="8595" y="9494"/>
                    <a:pt x="8750" y="9461"/>
                    <a:pt x="8972" y="9461"/>
                  </a:cubicBezTo>
                  <a:cubicBezTo>
                    <a:pt x="9109" y="9461"/>
                    <a:pt x="9271" y="9473"/>
                    <a:pt x="9449" y="9473"/>
                  </a:cubicBezTo>
                  <a:cubicBezTo>
                    <a:pt x="10016" y="9473"/>
                    <a:pt x="10739" y="9347"/>
                    <a:pt x="11280" y="8281"/>
                  </a:cubicBezTo>
                  <a:cubicBezTo>
                    <a:pt x="11616" y="7619"/>
                    <a:pt x="13124" y="8684"/>
                    <a:pt x="12994" y="5618"/>
                  </a:cubicBezTo>
                  <a:cubicBezTo>
                    <a:pt x="12927" y="4043"/>
                    <a:pt x="12233" y="3685"/>
                    <a:pt x="11795" y="3098"/>
                  </a:cubicBezTo>
                  <a:cubicBezTo>
                    <a:pt x="11302" y="2445"/>
                    <a:pt x="11146" y="1594"/>
                    <a:pt x="10036" y="977"/>
                  </a:cubicBezTo>
                  <a:cubicBezTo>
                    <a:pt x="8674" y="219"/>
                    <a:pt x="7717" y="0"/>
                    <a:pt x="69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00;p35">
              <a:extLst>
                <a:ext uri="{FF2B5EF4-FFF2-40B4-BE49-F238E27FC236}">
                  <a16:creationId xmlns:a16="http://schemas.microsoft.com/office/drawing/2014/main" id="{7D8712A1-8BFC-FA51-8048-B19FE5D5B348}"/>
                </a:ext>
              </a:extLst>
            </p:cNvPr>
            <p:cNvSpPr/>
            <p:nvPr/>
          </p:nvSpPr>
          <p:spPr>
            <a:xfrm>
              <a:off x="4224996" y="3807581"/>
              <a:ext cx="316763" cy="121727"/>
            </a:xfrm>
            <a:custGeom>
              <a:avLst/>
              <a:gdLst/>
              <a:ahLst/>
              <a:cxnLst/>
              <a:rect l="l" t="t" r="r" b="b"/>
              <a:pathLst>
                <a:path w="3016" h="1159" extrusionOk="0">
                  <a:moveTo>
                    <a:pt x="925" y="1"/>
                  </a:moveTo>
                  <a:cubicBezTo>
                    <a:pt x="122" y="1"/>
                    <a:pt x="1" y="856"/>
                    <a:pt x="944" y="1156"/>
                  </a:cubicBezTo>
                  <a:cubicBezTo>
                    <a:pt x="950" y="1158"/>
                    <a:pt x="954" y="1159"/>
                    <a:pt x="959" y="1159"/>
                  </a:cubicBezTo>
                  <a:cubicBezTo>
                    <a:pt x="998" y="1159"/>
                    <a:pt x="1015" y="1096"/>
                    <a:pt x="971" y="1080"/>
                  </a:cubicBezTo>
                  <a:cubicBezTo>
                    <a:pt x="206" y="820"/>
                    <a:pt x="246" y="225"/>
                    <a:pt x="734" y="122"/>
                  </a:cubicBezTo>
                  <a:cubicBezTo>
                    <a:pt x="804" y="107"/>
                    <a:pt x="857" y="102"/>
                    <a:pt x="907" y="102"/>
                  </a:cubicBezTo>
                  <a:cubicBezTo>
                    <a:pt x="1061" y="102"/>
                    <a:pt x="1183" y="156"/>
                    <a:pt x="1679" y="156"/>
                  </a:cubicBezTo>
                  <a:cubicBezTo>
                    <a:pt x="1838" y="156"/>
                    <a:pt x="2037" y="150"/>
                    <a:pt x="2287" y="136"/>
                  </a:cubicBezTo>
                  <a:cubicBezTo>
                    <a:pt x="2304" y="135"/>
                    <a:pt x="2320" y="134"/>
                    <a:pt x="2336" y="134"/>
                  </a:cubicBezTo>
                  <a:cubicBezTo>
                    <a:pt x="2760" y="134"/>
                    <a:pt x="2795" y="472"/>
                    <a:pt x="2493" y="619"/>
                  </a:cubicBezTo>
                  <a:cubicBezTo>
                    <a:pt x="2335" y="695"/>
                    <a:pt x="2207" y="724"/>
                    <a:pt x="2099" y="724"/>
                  </a:cubicBezTo>
                  <a:cubicBezTo>
                    <a:pt x="1747" y="724"/>
                    <a:pt x="1608" y="412"/>
                    <a:pt x="1320" y="377"/>
                  </a:cubicBezTo>
                  <a:cubicBezTo>
                    <a:pt x="1303" y="375"/>
                    <a:pt x="1285" y="374"/>
                    <a:pt x="1268" y="374"/>
                  </a:cubicBezTo>
                  <a:cubicBezTo>
                    <a:pt x="856" y="374"/>
                    <a:pt x="575" y="964"/>
                    <a:pt x="1695" y="964"/>
                  </a:cubicBezTo>
                  <a:cubicBezTo>
                    <a:pt x="1792" y="964"/>
                    <a:pt x="1900" y="960"/>
                    <a:pt x="2019" y="950"/>
                  </a:cubicBezTo>
                  <a:cubicBezTo>
                    <a:pt x="2084" y="946"/>
                    <a:pt x="2086" y="847"/>
                    <a:pt x="2023" y="847"/>
                  </a:cubicBezTo>
                  <a:cubicBezTo>
                    <a:pt x="2021" y="847"/>
                    <a:pt x="2020" y="847"/>
                    <a:pt x="2019" y="847"/>
                  </a:cubicBezTo>
                  <a:cubicBezTo>
                    <a:pt x="1904" y="855"/>
                    <a:pt x="1800" y="859"/>
                    <a:pt x="1708" y="859"/>
                  </a:cubicBezTo>
                  <a:cubicBezTo>
                    <a:pt x="808" y="859"/>
                    <a:pt x="935" y="504"/>
                    <a:pt x="1260" y="504"/>
                  </a:cubicBezTo>
                  <a:cubicBezTo>
                    <a:pt x="1354" y="504"/>
                    <a:pt x="1464" y="534"/>
                    <a:pt x="1571" y="610"/>
                  </a:cubicBezTo>
                  <a:cubicBezTo>
                    <a:pt x="1773" y="755"/>
                    <a:pt x="1976" y="812"/>
                    <a:pt x="2158" y="812"/>
                  </a:cubicBezTo>
                  <a:cubicBezTo>
                    <a:pt x="2674" y="812"/>
                    <a:pt x="3016" y="349"/>
                    <a:pt x="2645" y="104"/>
                  </a:cubicBezTo>
                  <a:cubicBezTo>
                    <a:pt x="2555" y="45"/>
                    <a:pt x="2501" y="30"/>
                    <a:pt x="2410" y="30"/>
                  </a:cubicBezTo>
                  <a:cubicBezTo>
                    <a:pt x="2311" y="30"/>
                    <a:pt x="2169" y="48"/>
                    <a:pt x="1888" y="48"/>
                  </a:cubicBezTo>
                  <a:cubicBezTo>
                    <a:pt x="1687" y="48"/>
                    <a:pt x="1414" y="39"/>
                    <a:pt x="1034" y="6"/>
                  </a:cubicBezTo>
                  <a:cubicBezTo>
                    <a:pt x="996" y="2"/>
                    <a:pt x="960" y="1"/>
                    <a:pt x="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501;p35">
              <a:extLst>
                <a:ext uri="{FF2B5EF4-FFF2-40B4-BE49-F238E27FC236}">
                  <a16:creationId xmlns:a16="http://schemas.microsoft.com/office/drawing/2014/main" id="{59FBF6A6-E6C4-82AF-F7F9-A9AC8ADD77E6}"/>
                </a:ext>
              </a:extLst>
            </p:cNvPr>
            <p:cNvSpPr/>
            <p:nvPr/>
          </p:nvSpPr>
          <p:spPr>
            <a:xfrm>
              <a:off x="3901406" y="3659808"/>
              <a:ext cx="714397" cy="131389"/>
            </a:xfrm>
            <a:custGeom>
              <a:avLst/>
              <a:gdLst/>
              <a:ahLst/>
              <a:cxnLst/>
              <a:rect l="l" t="t" r="r" b="b"/>
              <a:pathLst>
                <a:path w="6802" h="1251" extrusionOk="0">
                  <a:moveTo>
                    <a:pt x="3997" y="1"/>
                  </a:moveTo>
                  <a:cubicBezTo>
                    <a:pt x="3911" y="1"/>
                    <a:pt x="3818" y="7"/>
                    <a:pt x="3717" y="21"/>
                  </a:cubicBezTo>
                  <a:cubicBezTo>
                    <a:pt x="3166" y="95"/>
                    <a:pt x="2807" y="456"/>
                    <a:pt x="2328" y="456"/>
                  </a:cubicBezTo>
                  <a:cubicBezTo>
                    <a:pt x="2316" y="456"/>
                    <a:pt x="2305" y="455"/>
                    <a:pt x="2293" y="455"/>
                  </a:cubicBezTo>
                  <a:cubicBezTo>
                    <a:pt x="2154" y="451"/>
                    <a:pt x="2015" y="422"/>
                    <a:pt x="1872" y="422"/>
                  </a:cubicBezTo>
                  <a:cubicBezTo>
                    <a:pt x="1854" y="422"/>
                    <a:pt x="1837" y="423"/>
                    <a:pt x="1819" y="424"/>
                  </a:cubicBezTo>
                  <a:cubicBezTo>
                    <a:pt x="1301" y="461"/>
                    <a:pt x="898" y="1125"/>
                    <a:pt x="394" y="1125"/>
                  </a:cubicBezTo>
                  <a:cubicBezTo>
                    <a:pt x="301" y="1125"/>
                    <a:pt x="205" y="1103"/>
                    <a:pt x="105" y="1050"/>
                  </a:cubicBezTo>
                  <a:cubicBezTo>
                    <a:pt x="98" y="1046"/>
                    <a:pt x="91" y="1045"/>
                    <a:pt x="84" y="1045"/>
                  </a:cubicBezTo>
                  <a:cubicBezTo>
                    <a:pt x="40" y="1045"/>
                    <a:pt x="0" y="1109"/>
                    <a:pt x="46" y="1140"/>
                  </a:cubicBezTo>
                  <a:cubicBezTo>
                    <a:pt x="158" y="1218"/>
                    <a:pt x="270" y="1250"/>
                    <a:pt x="381" y="1250"/>
                  </a:cubicBezTo>
                  <a:cubicBezTo>
                    <a:pt x="759" y="1250"/>
                    <a:pt x="1123" y="879"/>
                    <a:pt x="1420" y="692"/>
                  </a:cubicBezTo>
                  <a:cubicBezTo>
                    <a:pt x="1607" y="578"/>
                    <a:pt x="1769" y="550"/>
                    <a:pt x="1920" y="550"/>
                  </a:cubicBezTo>
                  <a:cubicBezTo>
                    <a:pt x="2071" y="550"/>
                    <a:pt x="2211" y="578"/>
                    <a:pt x="2355" y="578"/>
                  </a:cubicBezTo>
                  <a:cubicBezTo>
                    <a:pt x="2378" y="578"/>
                    <a:pt x="2400" y="577"/>
                    <a:pt x="2423" y="576"/>
                  </a:cubicBezTo>
                  <a:cubicBezTo>
                    <a:pt x="2939" y="545"/>
                    <a:pt x="3272" y="123"/>
                    <a:pt x="3944" y="123"/>
                  </a:cubicBezTo>
                  <a:cubicBezTo>
                    <a:pt x="4065" y="123"/>
                    <a:pt x="4197" y="136"/>
                    <a:pt x="4343" y="168"/>
                  </a:cubicBezTo>
                  <a:cubicBezTo>
                    <a:pt x="4609" y="228"/>
                    <a:pt x="4879" y="425"/>
                    <a:pt x="5161" y="425"/>
                  </a:cubicBezTo>
                  <a:cubicBezTo>
                    <a:pt x="5197" y="425"/>
                    <a:pt x="5233" y="422"/>
                    <a:pt x="5270" y="415"/>
                  </a:cubicBezTo>
                  <a:cubicBezTo>
                    <a:pt x="5422" y="383"/>
                    <a:pt x="5543" y="271"/>
                    <a:pt x="5695" y="236"/>
                  </a:cubicBezTo>
                  <a:cubicBezTo>
                    <a:pt x="5731" y="227"/>
                    <a:pt x="5765" y="223"/>
                    <a:pt x="5797" y="223"/>
                  </a:cubicBezTo>
                  <a:cubicBezTo>
                    <a:pt x="6232" y="223"/>
                    <a:pt x="6362" y="936"/>
                    <a:pt x="6724" y="1207"/>
                  </a:cubicBezTo>
                  <a:cubicBezTo>
                    <a:pt x="6732" y="1213"/>
                    <a:pt x="6740" y="1215"/>
                    <a:pt x="6747" y="1215"/>
                  </a:cubicBezTo>
                  <a:cubicBezTo>
                    <a:pt x="6779" y="1215"/>
                    <a:pt x="6802" y="1170"/>
                    <a:pt x="6769" y="1149"/>
                  </a:cubicBezTo>
                  <a:cubicBezTo>
                    <a:pt x="6436" y="888"/>
                    <a:pt x="6286" y="114"/>
                    <a:pt x="5789" y="114"/>
                  </a:cubicBezTo>
                  <a:cubicBezTo>
                    <a:pt x="5733" y="114"/>
                    <a:pt x="5672" y="124"/>
                    <a:pt x="5605" y="146"/>
                  </a:cubicBezTo>
                  <a:cubicBezTo>
                    <a:pt x="5451" y="198"/>
                    <a:pt x="5325" y="299"/>
                    <a:pt x="5156" y="299"/>
                  </a:cubicBezTo>
                  <a:cubicBezTo>
                    <a:pt x="5150" y="299"/>
                    <a:pt x="5143" y="299"/>
                    <a:pt x="5135" y="298"/>
                  </a:cubicBezTo>
                  <a:cubicBezTo>
                    <a:pt x="4839" y="279"/>
                    <a:pt x="4580" y="1"/>
                    <a:pt x="39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02;p35">
              <a:extLst>
                <a:ext uri="{FF2B5EF4-FFF2-40B4-BE49-F238E27FC236}">
                  <a16:creationId xmlns:a16="http://schemas.microsoft.com/office/drawing/2014/main" id="{138E1DE3-5AD6-CD00-A651-988646A1F7FB}"/>
                </a:ext>
              </a:extLst>
            </p:cNvPr>
            <p:cNvSpPr/>
            <p:nvPr/>
          </p:nvSpPr>
          <p:spPr>
            <a:xfrm>
              <a:off x="4503633" y="3396924"/>
              <a:ext cx="311827" cy="344490"/>
            </a:xfrm>
            <a:custGeom>
              <a:avLst/>
              <a:gdLst/>
              <a:ahLst/>
              <a:cxnLst/>
              <a:rect l="l" t="t" r="r" b="b"/>
              <a:pathLst>
                <a:path w="2969" h="3280" extrusionOk="0">
                  <a:moveTo>
                    <a:pt x="1624" y="1"/>
                  </a:moveTo>
                  <a:cubicBezTo>
                    <a:pt x="1317" y="1"/>
                    <a:pt x="982" y="177"/>
                    <a:pt x="776" y="375"/>
                  </a:cubicBezTo>
                  <a:cubicBezTo>
                    <a:pt x="1" y="1112"/>
                    <a:pt x="469" y="2116"/>
                    <a:pt x="1029" y="2116"/>
                  </a:cubicBezTo>
                  <a:cubicBezTo>
                    <a:pt x="1058" y="2116"/>
                    <a:pt x="1087" y="2113"/>
                    <a:pt x="1116" y="2108"/>
                  </a:cubicBezTo>
                  <a:cubicBezTo>
                    <a:pt x="1629" y="2014"/>
                    <a:pt x="1421" y="1132"/>
                    <a:pt x="2060" y="1132"/>
                  </a:cubicBezTo>
                  <a:cubicBezTo>
                    <a:pt x="2061" y="1132"/>
                    <a:pt x="2063" y="1132"/>
                    <a:pt x="2065" y="1132"/>
                  </a:cubicBezTo>
                  <a:cubicBezTo>
                    <a:pt x="2476" y="1132"/>
                    <a:pt x="2660" y="1579"/>
                    <a:pt x="2499" y="1915"/>
                  </a:cubicBezTo>
                  <a:cubicBezTo>
                    <a:pt x="2217" y="2510"/>
                    <a:pt x="1134" y="2555"/>
                    <a:pt x="1792" y="3267"/>
                  </a:cubicBezTo>
                  <a:cubicBezTo>
                    <a:pt x="1800" y="3275"/>
                    <a:pt x="1811" y="3279"/>
                    <a:pt x="1821" y="3279"/>
                  </a:cubicBezTo>
                  <a:cubicBezTo>
                    <a:pt x="1852" y="3279"/>
                    <a:pt x="1881" y="3244"/>
                    <a:pt x="1854" y="3213"/>
                  </a:cubicBezTo>
                  <a:cubicBezTo>
                    <a:pt x="1465" y="2774"/>
                    <a:pt x="1805" y="2667"/>
                    <a:pt x="2109" y="2466"/>
                  </a:cubicBezTo>
                  <a:cubicBezTo>
                    <a:pt x="2969" y="1902"/>
                    <a:pt x="2705" y="1118"/>
                    <a:pt x="2163" y="1029"/>
                  </a:cubicBezTo>
                  <a:cubicBezTo>
                    <a:pt x="2120" y="1022"/>
                    <a:pt x="2080" y="1018"/>
                    <a:pt x="2043" y="1018"/>
                  </a:cubicBezTo>
                  <a:cubicBezTo>
                    <a:pt x="1393" y="1018"/>
                    <a:pt x="1422" y="2021"/>
                    <a:pt x="1046" y="2021"/>
                  </a:cubicBezTo>
                  <a:cubicBezTo>
                    <a:pt x="966" y="2021"/>
                    <a:pt x="867" y="1976"/>
                    <a:pt x="740" y="1866"/>
                  </a:cubicBezTo>
                  <a:cubicBezTo>
                    <a:pt x="68" y="1285"/>
                    <a:pt x="811" y="130"/>
                    <a:pt x="1577" y="130"/>
                  </a:cubicBezTo>
                  <a:cubicBezTo>
                    <a:pt x="1749" y="130"/>
                    <a:pt x="1923" y="188"/>
                    <a:pt x="2082" y="326"/>
                  </a:cubicBezTo>
                  <a:cubicBezTo>
                    <a:pt x="2091" y="333"/>
                    <a:pt x="2099" y="336"/>
                    <a:pt x="2107" y="336"/>
                  </a:cubicBezTo>
                  <a:cubicBezTo>
                    <a:pt x="2137" y="336"/>
                    <a:pt x="2158" y="296"/>
                    <a:pt x="2141" y="268"/>
                  </a:cubicBezTo>
                  <a:cubicBezTo>
                    <a:pt x="2010" y="76"/>
                    <a:pt x="1823" y="1"/>
                    <a:pt x="1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03;p35">
              <a:extLst>
                <a:ext uri="{FF2B5EF4-FFF2-40B4-BE49-F238E27FC236}">
                  <a16:creationId xmlns:a16="http://schemas.microsoft.com/office/drawing/2014/main" id="{EAD0B369-2B70-ED54-F3D6-85080E7313FE}"/>
                </a:ext>
              </a:extLst>
            </p:cNvPr>
            <p:cNvSpPr/>
            <p:nvPr/>
          </p:nvSpPr>
          <p:spPr>
            <a:xfrm>
              <a:off x="3863492" y="3323825"/>
              <a:ext cx="659783" cy="389547"/>
            </a:xfrm>
            <a:custGeom>
              <a:avLst/>
              <a:gdLst/>
              <a:ahLst/>
              <a:cxnLst/>
              <a:rect l="l" t="t" r="r" b="b"/>
              <a:pathLst>
                <a:path w="6282" h="3709" extrusionOk="0">
                  <a:moveTo>
                    <a:pt x="6235" y="0"/>
                  </a:moveTo>
                  <a:cubicBezTo>
                    <a:pt x="6231" y="0"/>
                    <a:pt x="6218" y="24"/>
                    <a:pt x="6199" y="78"/>
                  </a:cubicBezTo>
                  <a:cubicBezTo>
                    <a:pt x="5953" y="767"/>
                    <a:pt x="5277" y="1931"/>
                    <a:pt x="4615" y="2052"/>
                  </a:cubicBezTo>
                  <a:cubicBezTo>
                    <a:pt x="4571" y="2060"/>
                    <a:pt x="4529" y="2063"/>
                    <a:pt x="4486" y="2063"/>
                  </a:cubicBezTo>
                  <a:cubicBezTo>
                    <a:pt x="4243" y="2063"/>
                    <a:pt x="4013" y="1950"/>
                    <a:pt x="3769" y="1935"/>
                  </a:cubicBezTo>
                  <a:cubicBezTo>
                    <a:pt x="3745" y="1933"/>
                    <a:pt x="3721" y="1932"/>
                    <a:pt x="3698" y="1932"/>
                  </a:cubicBezTo>
                  <a:cubicBezTo>
                    <a:pt x="3284" y="1932"/>
                    <a:pt x="2948" y="2224"/>
                    <a:pt x="2601" y="2423"/>
                  </a:cubicBezTo>
                  <a:cubicBezTo>
                    <a:pt x="2329" y="2575"/>
                    <a:pt x="2100" y="2608"/>
                    <a:pt x="1882" y="2608"/>
                  </a:cubicBezTo>
                  <a:cubicBezTo>
                    <a:pt x="1717" y="2608"/>
                    <a:pt x="1558" y="2589"/>
                    <a:pt x="1393" y="2589"/>
                  </a:cubicBezTo>
                  <a:cubicBezTo>
                    <a:pt x="1263" y="2589"/>
                    <a:pt x="1129" y="2600"/>
                    <a:pt x="985" y="2642"/>
                  </a:cubicBezTo>
                  <a:cubicBezTo>
                    <a:pt x="93" y="2896"/>
                    <a:pt x="1" y="3708"/>
                    <a:pt x="92" y="3708"/>
                  </a:cubicBezTo>
                  <a:cubicBezTo>
                    <a:pt x="106" y="3708"/>
                    <a:pt x="124" y="3690"/>
                    <a:pt x="143" y="3649"/>
                  </a:cubicBezTo>
                  <a:cubicBezTo>
                    <a:pt x="539" y="2835"/>
                    <a:pt x="898" y="2718"/>
                    <a:pt x="1301" y="2718"/>
                  </a:cubicBezTo>
                  <a:cubicBezTo>
                    <a:pt x="1464" y="2718"/>
                    <a:pt x="1634" y="2738"/>
                    <a:pt x="1817" y="2738"/>
                  </a:cubicBezTo>
                  <a:cubicBezTo>
                    <a:pt x="2083" y="2738"/>
                    <a:pt x="2376" y="2697"/>
                    <a:pt x="2712" y="2499"/>
                  </a:cubicBezTo>
                  <a:cubicBezTo>
                    <a:pt x="3172" y="2228"/>
                    <a:pt x="3340" y="2067"/>
                    <a:pt x="3678" y="2067"/>
                  </a:cubicBezTo>
                  <a:cubicBezTo>
                    <a:pt x="3803" y="2067"/>
                    <a:pt x="3953" y="2089"/>
                    <a:pt x="4149" y="2137"/>
                  </a:cubicBezTo>
                  <a:cubicBezTo>
                    <a:pt x="4243" y="2159"/>
                    <a:pt x="4334" y="2170"/>
                    <a:pt x="4422" y="2170"/>
                  </a:cubicBezTo>
                  <a:cubicBezTo>
                    <a:pt x="5679" y="2170"/>
                    <a:pt x="6281" y="0"/>
                    <a:pt x="62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04;p35">
              <a:extLst>
                <a:ext uri="{FF2B5EF4-FFF2-40B4-BE49-F238E27FC236}">
                  <a16:creationId xmlns:a16="http://schemas.microsoft.com/office/drawing/2014/main" id="{CA5B69CE-6C29-EE5E-44F6-FBC27DC0EC4F}"/>
                </a:ext>
              </a:extLst>
            </p:cNvPr>
            <p:cNvSpPr/>
            <p:nvPr/>
          </p:nvSpPr>
          <p:spPr>
            <a:xfrm>
              <a:off x="3508709" y="3301770"/>
              <a:ext cx="886957" cy="364550"/>
            </a:xfrm>
            <a:custGeom>
              <a:avLst/>
              <a:gdLst/>
              <a:ahLst/>
              <a:cxnLst/>
              <a:rect l="l" t="t" r="r" b="b"/>
              <a:pathLst>
                <a:path w="8445" h="3471" extrusionOk="0">
                  <a:moveTo>
                    <a:pt x="7572" y="1"/>
                  </a:moveTo>
                  <a:cubicBezTo>
                    <a:pt x="6924" y="1"/>
                    <a:pt x="6109" y="730"/>
                    <a:pt x="5808" y="856"/>
                  </a:cubicBezTo>
                  <a:cubicBezTo>
                    <a:pt x="5642" y="927"/>
                    <a:pt x="5478" y="953"/>
                    <a:pt x="5314" y="953"/>
                  </a:cubicBezTo>
                  <a:cubicBezTo>
                    <a:pt x="4900" y="953"/>
                    <a:pt x="4490" y="791"/>
                    <a:pt x="4073" y="791"/>
                  </a:cubicBezTo>
                  <a:cubicBezTo>
                    <a:pt x="3978" y="791"/>
                    <a:pt x="3882" y="800"/>
                    <a:pt x="3785" y="820"/>
                  </a:cubicBezTo>
                  <a:cubicBezTo>
                    <a:pt x="2674" y="1067"/>
                    <a:pt x="2224" y="2840"/>
                    <a:pt x="1621" y="2840"/>
                  </a:cubicBezTo>
                  <a:cubicBezTo>
                    <a:pt x="1500" y="2840"/>
                    <a:pt x="1373" y="2769"/>
                    <a:pt x="1234" y="2602"/>
                  </a:cubicBezTo>
                  <a:cubicBezTo>
                    <a:pt x="845" y="2132"/>
                    <a:pt x="1561" y="1769"/>
                    <a:pt x="1436" y="1237"/>
                  </a:cubicBezTo>
                  <a:cubicBezTo>
                    <a:pt x="1382" y="1005"/>
                    <a:pt x="1254" y="941"/>
                    <a:pt x="1100" y="941"/>
                  </a:cubicBezTo>
                  <a:cubicBezTo>
                    <a:pt x="912" y="941"/>
                    <a:pt x="686" y="1037"/>
                    <a:pt x="513" y="1037"/>
                  </a:cubicBezTo>
                  <a:cubicBezTo>
                    <a:pt x="306" y="1037"/>
                    <a:pt x="175" y="900"/>
                    <a:pt x="276" y="297"/>
                  </a:cubicBezTo>
                  <a:cubicBezTo>
                    <a:pt x="282" y="270"/>
                    <a:pt x="262" y="255"/>
                    <a:pt x="241" y="255"/>
                  </a:cubicBezTo>
                  <a:cubicBezTo>
                    <a:pt x="227" y="255"/>
                    <a:pt x="212" y="262"/>
                    <a:pt x="205" y="279"/>
                  </a:cubicBezTo>
                  <a:cubicBezTo>
                    <a:pt x="0" y="749"/>
                    <a:pt x="158" y="1163"/>
                    <a:pt x="566" y="1163"/>
                  </a:cubicBezTo>
                  <a:cubicBezTo>
                    <a:pt x="632" y="1163"/>
                    <a:pt x="704" y="1152"/>
                    <a:pt x="782" y="1129"/>
                  </a:cubicBezTo>
                  <a:cubicBezTo>
                    <a:pt x="883" y="1100"/>
                    <a:pt x="969" y="1086"/>
                    <a:pt x="1040" y="1086"/>
                  </a:cubicBezTo>
                  <a:cubicBezTo>
                    <a:pt x="1359" y="1086"/>
                    <a:pt x="1398" y="1354"/>
                    <a:pt x="1252" y="1657"/>
                  </a:cubicBezTo>
                  <a:cubicBezTo>
                    <a:pt x="1131" y="1904"/>
                    <a:pt x="934" y="2145"/>
                    <a:pt x="1010" y="2441"/>
                  </a:cubicBezTo>
                  <a:cubicBezTo>
                    <a:pt x="1093" y="2748"/>
                    <a:pt x="1364" y="2922"/>
                    <a:pt x="1642" y="2922"/>
                  </a:cubicBezTo>
                  <a:cubicBezTo>
                    <a:pt x="1800" y="2922"/>
                    <a:pt x="1961" y="2865"/>
                    <a:pt x="2089" y="2745"/>
                  </a:cubicBezTo>
                  <a:cubicBezTo>
                    <a:pt x="2492" y="2365"/>
                    <a:pt x="2689" y="1622"/>
                    <a:pt x="3333" y="1169"/>
                  </a:cubicBezTo>
                  <a:cubicBezTo>
                    <a:pt x="3596" y="983"/>
                    <a:pt x="3847" y="925"/>
                    <a:pt x="4094" y="925"/>
                  </a:cubicBezTo>
                  <a:cubicBezTo>
                    <a:pt x="4503" y="925"/>
                    <a:pt x="4901" y="1086"/>
                    <a:pt x="5322" y="1086"/>
                  </a:cubicBezTo>
                  <a:cubicBezTo>
                    <a:pt x="5342" y="1086"/>
                    <a:pt x="5363" y="1085"/>
                    <a:pt x="5383" y="1084"/>
                  </a:cubicBezTo>
                  <a:cubicBezTo>
                    <a:pt x="6090" y="1058"/>
                    <a:pt x="6511" y="435"/>
                    <a:pt x="7142" y="212"/>
                  </a:cubicBezTo>
                  <a:cubicBezTo>
                    <a:pt x="7279" y="162"/>
                    <a:pt x="7403" y="141"/>
                    <a:pt x="7515" y="141"/>
                  </a:cubicBezTo>
                  <a:cubicBezTo>
                    <a:pt x="8267" y="141"/>
                    <a:pt x="8412" y="1121"/>
                    <a:pt x="7596" y="1121"/>
                  </a:cubicBezTo>
                  <a:cubicBezTo>
                    <a:pt x="7588" y="1121"/>
                    <a:pt x="7580" y="1120"/>
                    <a:pt x="7572" y="1120"/>
                  </a:cubicBezTo>
                  <a:cubicBezTo>
                    <a:pt x="7232" y="1111"/>
                    <a:pt x="6922" y="950"/>
                    <a:pt x="6583" y="950"/>
                  </a:cubicBezTo>
                  <a:cubicBezTo>
                    <a:pt x="6579" y="950"/>
                    <a:pt x="6574" y="950"/>
                    <a:pt x="6569" y="950"/>
                  </a:cubicBezTo>
                  <a:cubicBezTo>
                    <a:pt x="5662" y="963"/>
                    <a:pt x="5242" y="1677"/>
                    <a:pt x="4598" y="1677"/>
                  </a:cubicBezTo>
                  <a:cubicBezTo>
                    <a:pt x="4565" y="1677"/>
                    <a:pt x="4531" y="1675"/>
                    <a:pt x="4497" y="1671"/>
                  </a:cubicBezTo>
                  <a:cubicBezTo>
                    <a:pt x="4376" y="1656"/>
                    <a:pt x="4262" y="1650"/>
                    <a:pt x="4155" y="1650"/>
                  </a:cubicBezTo>
                  <a:cubicBezTo>
                    <a:pt x="2389" y="1650"/>
                    <a:pt x="2438" y="3471"/>
                    <a:pt x="2506" y="3471"/>
                  </a:cubicBezTo>
                  <a:cubicBezTo>
                    <a:pt x="2514" y="3471"/>
                    <a:pt x="2522" y="3444"/>
                    <a:pt x="2528" y="3385"/>
                  </a:cubicBezTo>
                  <a:cubicBezTo>
                    <a:pt x="2590" y="2669"/>
                    <a:pt x="2975" y="1930"/>
                    <a:pt x="3723" y="1751"/>
                  </a:cubicBezTo>
                  <a:cubicBezTo>
                    <a:pt x="3797" y="1734"/>
                    <a:pt x="3871" y="1727"/>
                    <a:pt x="3944" y="1727"/>
                  </a:cubicBezTo>
                  <a:cubicBezTo>
                    <a:pt x="4185" y="1727"/>
                    <a:pt x="4420" y="1799"/>
                    <a:pt x="4660" y="1799"/>
                  </a:cubicBezTo>
                  <a:cubicBezTo>
                    <a:pt x="4702" y="1799"/>
                    <a:pt x="4745" y="1797"/>
                    <a:pt x="4788" y="1792"/>
                  </a:cubicBezTo>
                  <a:cubicBezTo>
                    <a:pt x="5097" y="1747"/>
                    <a:pt x="5343" y="1532"/>
                    <a:pt x="5607" y="1380"/>
                  </a:cubicBezTo>
                  <a:cubicBezTo>
                    <a:pt x="6006" y="1146"/>
                    <a:pt x="6311" y="1075"/>
                    <a:pt x="6568" y="1075"/>
                  </a:cubicBezTo>
                  <a:cubicBezTo>
                    <a:pt x="6970" y="1075"/>
                    <a:pt x="7256" y="1249"/>
                    <a:pt x="7603" y="1249"/>
                  </a:cubicBezTo>
                  <a:cubicBezTo>
                    <a:pt x="7630" y="1249"/>
                    <a:pt x="7656" y="1248"/>
                    <a:pt x="7684" y="1246"/>
                  </a:cubicBezTo>
                  <a:cubicBezTo>
                    <a:pt x="8158" y="1205"/>
                    <a:pt x="8445" y="758"/>
                    <a:pt x="8167" y="332"/>
                  </a:cubicBezTo>
                  <a:cubicBezTo>
                    <a:pt x="8010" y="92"/>
                    <a:pt x="7801" y="1"/>
                    <a:pt x="7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05;p35">
              <a:extLst>
                <a:ext uri="{FF2B5EF4-FFF2-40B4-BE49-F238E27FC236}">
                  <a16:creationId xmlns:a16="http://schemas.microsoft.com/office/drawing/2014/main" id="{CE93B368-9A7C-70CD-5DBD-BD6972334FB9}"/>
                </a:ext>
              </a:extLst>
            </p:cNvPr>
            <p:cNvSpPr/>
            <p:nvPr/>
          </p:nvSpPr>
          <p:spPr>
            <a:xfrm>
              <a:off x="4126375" y="3198318"/>
              <a:ext cx="532174" cy="155126"/>
            </a:xfrm>
            <a:custGeom>
              <a:avLst/>
              <a:gdLst/>
              <a:ahLst/>
              <a:cxnLst/>
              <a:rect l="l" t="t" r="r" b="b"/>
              <a:pathLst>
                <a:path w="5067" h="1477" extrusionOk="0">
                  <a:moveTo>
                    <a:pt x="3431" y="1"/>
                  </a:moveTo>
                  <a:cubicBezTo>
                    <a:pt x="3218" y="1"/>
                    <a:pt x="3005" y="85"/>
                    <a:pt x="2873" y="257"/>
                  </a:cubicBezTo>
                  <a:cubicBezTo>
                    <a:pt x="2691" y="492"/>
                    <a:pt x="2553" y="573"/>
                    <a:pt x="2429" y="573"/>
                  </a:cubicBezTo>
                  <a:cubicBezTo>
                    <a:pt x="2151" y="573"/>
                    <a:pt x="1939" y="169"/>
                    <a:pt x="1442" y="169"/>
                  </a:cubicBezTo>
                  <a:cubicBezTo>
                    <a:pt x="1395" y="169"/>
                    <a:pt x="1345" y="173"/>
                    <a:pt x="1293" y="181"/>
                  </a:cubicBezTo>
                  <a:cubicBezTo>
                    <a:pt x="626" y="281"/>
                    <a:pt x="745" y="1065"/>
                    <a:pt x="186" y="1065"/>
                  </a:cubicBezTo>
                  <a:cubicBezTo>
                    <a:pt x="148" y="1065"/>
                    <a:pt x="106" y="1061"/>
                    <a:pt x="62" y="1053"/>
                  </a:cubicBezTo>
                  <a:cubicBezTo>
                    <a:pt x="59" y="1053"/>
                    <a:pt x="56" y="1052"/>
                    <a:pt x="54" y="1052"/>
                  </a:cubicBezTo>
                  <a:cubicBezTo>
                    <a:pt x="19" y="1052"/>
                    <a:pt x="1" y="1104"/>
                    <a:pt x="26" y="1125"/>
                  </a:cubicBezTo>
                  <a:cubicBezTo>
                    <a:pt x="93" y="1193"/>
                    <a:pt x="163" y="1221"/>
                    <a:pt x="232" y="1221"/>
                  </a:cubicBezTo>
                  <a:cubicBezTo>
                    <a:pt x="576" y="1221"/>
                    <a:pt x="921" y="519"/>
                    <a:pt x="1051" y="422"/>
                  </a:cubicBezTo>
                  <a:cubicBezTo>
                    <a:pt x="1170" y="330"/>
                    <a:pt x="1286" y="294"/>
                    <a:pt x="1399" y="294"/>
                  </a:cubicBezTo>
                  <a:cubicBezTo>
                    <a:pt x="1791" y="294"/>
                    <a:pt x="2151" y="724"/>
                    <a:pt x="2510" y="724"/>
                  </a:cubicBezTo>
                  <a:cubicBezTo>
                    <a:pt x="2565" y="724"/>
                    <a:pt x="2620" y="714"/>
                    <a:pt x="2676" y="691"/>
                  </a:cubicBezTo>
                  <a:cubicBezTo>
                    <a:pt x="2944" y="574"/>
                    <a:pt x="2913" y="234"/>
                    <a:pt x="3302" y="149"/>
                  </a:cubicBezTo>
                  <a:cubicBezTo>
                    <a:pt x="3370" y="134"/>
                    <a:pt x="3432" y="127"/>
                    <a:pt x="3487" y="127"/>
                  </a:cubicBezTo>
                  <a:cubicBezTo>
                    <a:pt x="4084" y="127"/>
                    <a:pt x="4001" y="946"/>
                    <a:pt x="4345" y="1237"/>
                  </a:cubicBezTo>
                  <a:cubicBezTo>
                    <a:pt x="4564" y="1422"/>
                    <a:pt x="4842" y="1477"/>
                    <a:pt x="4969" y="1477"/>
                  </a:cubicBezTo>
                  <a:cubicBezTo>
                    <a:pt x="5045" y="1477"/>
                    <a:pt x="5067" y="1457"/>
                    <a:pt x="4990" y="1434"/>
                  </a:cubicBezTo>
                  <a:cubicBezTo>
                    <a:pt x="3880" y="1094"/>
                    <a:pt x="4359" y="557"/>
                    <a:pt x="3915" y="172"/>
                  </a:cubicBezTo>
                  <a:cubicBezTo>
                    <a:pt x="3784" y="58"/>
                    <a:pt x="3607" y="1"/>
                    <a:pt x="3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06;p35">
              <a:extLst>
                <a:ext uri="{FF2B5EF4-FFF2-40B4-BE49-F238E27FC236}">
                  <a16:creationId xmlns:a16="http://schemas.microsoft.com/office/drawing/2014/main" id="{DFB720CB-C0DB-A5D7-785B-BC243156953D}"/>
                </a:ext>
              </a:extLst>
            </p:cNvPr>
            <p:cNvSpPr/>
            <p:nvPr/>
          </p:nvSpPr>
          <p:spPr>
            <a:xfrm>
              <a:off x="3566369" y="2992149"/>
              <a:ext cx="1007004" cy="417589"/>
            </a:xfrm>
            <a:custGeom>
              <a:avLst/>
              <a:gdLst/>
              <a:ahLst/>
              <a:cxnLst/>
              <a:rect l="l" t="t" r="r" b="b"/>
              <a:pathLst>
                <a:path w="9588" h="3976" extrusionOk="0">
                  <a:moveTo>
                    <a:pt x="5598" y="0"/>
                  </a:moveTo>
                  <a:cubicBezTo>
                    <a:pt x="5456" y="0"/>
                    <a:pt x="5303" y="44"/>
                    <a:pt x="5152" y="147"/>
                  </a:cubicBezTo>
                  <a:cubicBezTo>
                    <a:pt x="4736" y="434"/>
                    <a:pt x="4812" y="917"/>
                    <a:pt x="4494" y="1146"/>
                  </a:cubicBezTo>
                  <a:cubicBezTo>
                    <a:pt x="4384" y="1224"/>
                    <a:pt x="4307" y="1257"/>
                    <a:pt x="4249" y="1257"/>
                  </a:cubicBezTo>
                  <a:cubicBezTo>
                    <a:pt x="3992" y="1257"/>
                    <a:pt x="4087" y="641"/>
                    <a:pt x="3313" y="641"/>
                  </a:cubicBezTo>
                  <a:cubicBezTo>
                    <a:pt x="3140" y="641"/>
                    <a:pt x="2923" y="672"/>
                    <a:pt x="2650" y="747"/>
                  </a:cubicBezTo>
                  <a:cubicBezTo>
                    <a:pt x="1048" y="1186"/>
                    <a:pt x="1491" y="1727"/>
                    <a:pt x="730" y="1956"/>
                  </a:cubicBezTo>
                  <a:cubicBezTo>
                    <a:pt x="0" y="2170"/>
                    <a:pt x="475" y="3142"/>
                    <a:pt x="887" y="3446"/>
                  </a:cubicBezTo>
                  <a:cubicBezTo>
                    <a:pt x="1023" y="3548"/>
                    <a:pt x="1151" y="3590"/>
                    <a:pt x="1271" y="3590"/>
                  </a:cubicBezTo>
                  <a:cubicBezTo>
                    <a:pt x="1900" y="3590"/>
                    <a:pt x="2285" y="2400"/>
                    <a:pt x="2341" y="2291"/>
                  </a:cubicBezTo>
                  <a:cubicBezTo>
                    <a:pt x="2528" y="1949"/>
                    <a:pt x="2786" y="1814"/>
                    <a:pt x="3018" y="1814"/>
                  </a:cubicBezTo>
                  <a:cubicBezTo>
                    <a:pt x="3595" y="1814"/>
                    <a:pt x="4012" y="2654"/>
                    <a:pt x="2775" y="3222"/>
                  </a:cubicBezTo>
                  <a:cubicBezTo>
                    <a:pt x="2408" y="3388"/>
                    <a:pt x="2095" y="3661"/>
                    <a:pt x="2368" y="3952"/>
                  </a:cubicBezTo>
                  <a:cubicBezTo>
                    <a:pt x="2383" y="3969"/>
                    <a:pt x="2400" y="3976"/>
                    <a:pt x="2418" y="3976"/>
                  </a:cubicBezTo>
                  <a:cubicBezTo>
                    <a:pt x="2469" y="3976"/>
                    <a:pt x="2518" y="3913"/>
                    <a:pt x="2471" y="3862"/>
                  </a:cubicBezTo>
                  <a:cubicBezTo>
                    <a:pt x="2028" y="3379"/>
                    <a:pt x="3948" y="3267"/>
                    <a:pt x="3688" y="2175"/>
                  </a:cubicBezTo>
                  <a:cubicBezTo>
                    <a:pt x="3610" y="1841"/>
                    <a:pt x="3334" y="1693"/>
                    <a:pt x="3042" y="1693"/>
                  </a:cubicBezTo>
                  <a:cubicBezTo>
                    <a:pt x="2801" y="1693"/>
                    <a:pt x="2550" y="1794"/>
                    <a:pt x="2390" y="1974"/>
                  </a:cubicBezTo>
                  <a:cubicBezTo>
                    <a:pt x="2171" y="2224"/>
                    <a:pt x="2086" y="2555"/>
                    <a:pt x="1947" y="2846"/>
                  </a:cubicBezTo>
                  <a:cubicBezTo>
                    <a:pt x="1744" y="3272"/>
                    <a:pt x="1510" y="3430"/>
                    <a:pt x="1289" y="3430"/>
                  </a:cubicBezTo>
                  <a:cubicBezTo>
                    <a:pt x="764" y="3430"/>
                    <a:pt x="314" y="2539"/>
                    <a:pt x="537" y="2224"/>
                  </a:cubicBezTo>
                  <a:cubicBezTo>
                    <a:pt x="717" y="1969"/>
                    <a:pt x="945" y="2256"/>
                    <a:pt x="1379" y="1647"/>
                  </a:cubicBezTo>
                  <a:cubicBezTo>
                    <a:pt x="1781" y="1068"/>
                    <a:pt x="2831" y="761"/>
                    <a:pt x="3334" y="761"/>
                  </a:cubicBezTo>
                  <a:cubicBezTo>
                    <a:pt x="3369" y="761"/>
                    <a:pt x="3400" y="762"/>
                    <a:pt x="3429" y="765"/>
                  </a:cubicBezTo>
                  <a:cubicBezTo>
                    <a:pt x="3944" y="819"/>
                    <a:pt x="3823" y="1284"/>
                    <a:pt x="4172" y="1365"/>
                  </a:cubicBezTo>
                  <a:cubicBezTo>
                    <a:pt x="4210" y="1373"/>
                    <a:pt x="4247" y="1377"/>
                    <a:pt x="4282" y="1377"/>
                  </a:cubicBezTo>
                  <a:cubicBezTo>
                    <a:pt x="4759" y="1377"/>
                    <a:pt x="4917" y="630"/>
                    <a:pt x="5063" y="429"/>
                  </a:cubicBezTo>
                  <a:cubicBezTo>
                    <a:pt x="5199" y="238"/>
                    <a:pt x="5406" y="142"/>
                    <a:pt x="5603" y="142"/>
                  </a:cubicBezTo>
                  <a:cubicBezTo>
                    <a:pt x="5834" y="142"/>
                    <a:pt x="6051" y="274"/>
                    <a:pt x="6123" y="537"/>
                  </a:cubicBezTo>
                  <a:cubicBezTo>
                    <a:pt x="6280" y="1137"/>
                    <a:pt x="5394" y="1208"/>
                    <a:pt x="5058" y="1562"/>
                  </a:cubicBezTo>
                  <a:cubicBezTo>
                    <a:pt x="4682" y="1959"/>
                    <a:pt x="4976" y="2457"/>
                    <a:pt x="5456" y="2457"/>
                  </a:cubicBezTo>
                  <a:cubicBezTo>
                    <a:pt x="5593" y="2457"/>
                    <a:pt x="5744" y="2417"/>
                    <a:pt x="5900" y="2323"/>
                  </a:cubicBezTo>
                  <a:cubicBezTo>
                    <a:pt x="6293" y="2090"/>
                    <a:pt x="6490" y="1642"/>
                    <a:pt x="7018" y="1347"/>
                  </a:cubicBezTo>
                  <a:cubicBezTo>
                    <a:pt x="7317" y="1179"/>
                    <a:pt x="7650" y="1096"/>
                    <a:pt x="7979" y="1096"/>
                  </a:cubicBezTo>
                  <a:cubicBezTo>
                    <a:pt x="8599" y="1096"/>
                    <a:pt x="9204" y="1390"/>
                    <a:pt x="9534" y="1969"/>
                  </a:cubicBezTo>
                  <a:cubicBezTo>
                    <a:pt x="9538" y="1979"/>
                    <a:pt x="9545" y="1983"/>
                    <a:pt x="9553" y="1983"/>
                  </a:cubicBezTo>
                  <a:cubicBezTo>
                    <a:pt x="9570" y="1983"/>
                    <a:pt x="9588" y="1964"/>
                    <a:pt x="9579" y="1942"/>
                  </a:cubicBezTo>
                  <a:cubicBezTo>
                    <a:pt x="9257" y="1322"/>
                    <a:pt x="8630" y="982"/>
                    <a:pt x="7964" y="982"/>
                  </a:cubicBezTo>
                  <a:cubicBezTo>
                    <a:pt x="7520" y="982"/>
                    <a:pt x="7057" y="1134"/>
                    <a:pt x="6656" y="1454"/>
                  </a:cubicBezTo>
                  <a:cubicBezTo>
                    <a:pt x="6298" y="1745"/>
                    <a:pt x="6011" y="2296"/>
                    <a:pt x="5506" y="2336"/>
                  </a:cubicBezTo>
                  <a:cubicBezTo>
                    <a:pt x="5494" y="2337"/>
                    <a:pt x="5482" y="2337"/>
                    <a:pt x="5470" y="2337"/>
                  </a:cubicBezTo>
                  <a:cubicBezTo>
                    <a:pt x="5241" y="2337"/>
                    <a:pt x="4979" y="2175"/>
                    <a:pt x="5009" y="1915"/>
                  </a:cubicBezTo>
                  <a:cubicBezTo>
                    <a:pt x="5071" y="1396"/>
                    <a:pt x="6016" y="1387"/>
                    <a:pt x="6231" y="877"/>
                  </a:cubicBezTo>
                  <a:cubicBezTo>
                    <a:pt x="6408" y="457"/>
                    <a:pt x="6057" y="0"/>
                    <a:pt x="5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07;p35">
              <a:extLst>
                <a:ext uri="{FF2B5EF4-FFF2-40B4-BE49-F238E27FC236}">
                  <a16:creationId xmlns:a16="http://schemas.microsoft.com/office/drawing/2014/main" id="{3244592B-EE81-FC05-80B0-71E9B1C86E02}"/>
                </a:ext>
              </a:extLst>
            </p:cNvPr>
            <p:cNvSpPr/>
            <p:nvPr/>
          </p:nvSpPr>
          <p:spPr>
            <a:xfrm>
              <a:off x="3315564" y="3742464"/>
              <a:ext cx="221818" cy="80871"/>
            </a:xfrm>
            <a:custGeom>
              <a:avLst/>
              <a:gdLst/>
              <a:ahLst/>
              <a:cxnLst/>
              <a:rect l="l" t="t" r="r" b="b"/>
              <a:pathLst>
                <a:path w="2112" h="770" extrusionOk="0">
                  <a:moveTo>
                    <a:pt x="2005" y="0"/>
                  </a:moveTo>
                  <a:cubicBezTo>
                    <a:pt x="1997" y="0"/>
                    <a:pt x="1989" y="1"/>
                    <a:pt x="1981" y="4"/>
                  </a:cubicBezTo>
                  <a:cubicBezTo>
                    <a:pt x="1542" y="138"/>
                    <a:pt x="486" y="429"/>
                    <a:pt x="48" y="662"/>
                  </a:cubicBezTo>
                  <a:cubicBezTo>
                    <a:pt x="1" y="687"/>
                    <a:pt x="31" y="770"/>
                    <a:pt x="80" y="770"/>
                  </a:cubicBezTo>
                  <a:cubicBezTo>
                    <a:pt x="83" y="770"/>
                    <a:pt x="85" y="769"/>
                    <a:pt x="88" y="769"/>
                  </a:cubicBezTo>
                  <a:cubicBezTo>
                    <a:pt x="580" y="693"/>
                    <a:pt x="1565" y="321"/>
                    <a:pt x="2026" y="156"/>
                  </a:cubicBezTo>
                  <a:cubicBezTo>
                    <a:pt x="2112" y="123"/>
                    <a:pt x="2085" y="0"/>
                    <a:pt x="20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08;p35">
              <a:extLst>
                <a:ext uri="{FF2B5EF4-FFF2-40B4-BE49-F238E27FC236}">
                  <a16:creationId xmlns:a16="http://schemas.microsoft.com/office/drawing/2014/main" id="{DCC4264A-9734-17A4-FE56-3FB3F433D963}"/>
                </a:ext>
              </a:extLst>
            </p:cNvPr>
            <p:cNvSpPr/>
            <p:nvPr/>
          </p:nvSpPr>
          <p:spPr>
            <a:xfrm>
              <a:off x="3109500" y="3273097"/>
              <a:ext cx="220243" cy="79506"/>
            </a:xfrm>
            <a:custGeom>
              <a:avLst/>
              <a:gdLst/>
              <a:ahLst/>
              <a:cxnLst/>
              <a:rect l="l" t="t" r="r" b="b"/>
              <a:pathLst>
                <a:path w="2097" h="757" extrusionOk="0">
                  <a:moveTo>
                    <a:pt x="129" y="0"/>
                  </a:moveTo>
                  <a:cubicBezTo>
                    <a:pt x="8" y="0"/>
                    <a:pt x="0" y="216"/>
                    <a:pt x="1016" y="547"/>
                  </a:cubicBezTo>
                  <a:cubicBezTo>
                    <a:pt x="1501" y="707"/>
                    <a:pt x="1761" y="756"/>
                    <a:pt x="1894" y="756"/>
                  </a:cubicBezTo>
                  <a:cubicBezTo>
                    <a:pt x="2097" y="756"/>
                    <a:pt x="2007" y="643"/>
                    <a:pt x="1969" y="632"/>
                  </a:cubicBezTo>
                  <a:cubicBezTo>
                    <a:pt x="273" y="100"/>
                    <a:pt x="416" y="86"/>
                    <a:pt x="165" y="6"/>
                  </a:cubicBezTo>
                  <a:cubicBezTo>
                    <a:pt x="153" y="2"/>
                    <a:pt x="141" y="0"/>
                    <a:pt x="1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09;p35">
              <a:extLst>
                <a:ext uri="{FF2B5EF4-FFF2-40B4-BE49-F238E27FC236}">
                  <a16:creationId xmlns:a16="http://schemas.microsoft.com/office/drawing/2014/main" id="{E8DD8188-FB87-71F5-214A-F448B8A332E9}"/>
                </a:ext>
              </a:extLst>
            </p:cNvPr>
            <p:cNvSpPr/>
            <p:nvPr/>
          </p:nvSpPr>
          <p:spPr>
            <a:xfrm>
              <a:off x="3469849" y="2939845"/>
              <a:ext cx="77405" cy="112064"/>
            </a:xfrm>
            <a:custGeom>
              <a:avLst/>
              <a:gdLst/>
              <a:ahLst/>
              <a:cxnLst/>
              <a:rect l="l" t="t" r="r" b="b"/>
              <a:pathLst>
                <a:path w="737" h="1067" extrusionOk="0">
                  <a:moveTo>
                    <a:pt x="66" y="1"/>
                  </a:moveTo>
                  <a:cubicBezTo>
                    <a:pt x="0" y="1"/>
                    <a:pt x="135" y="343"/>
                    <a:pt x="611" y="1044"/>
                  </a:cubicBezTo>
                  <a:cubicBezTo>
                    <a:pt x="621" y="1060"/>
                    <a:pt x="638" y="1067"/>
                    <a:pt x="655" y="1067"/>
                  </a:cubicBezTo>
                  <a:cubicBezTo>
                    <a:pt x="694" y="1067"/>
                    <a:pt x="737" y="1029"/>
                    <a:pt x="718" y="986"/>
                  </a:cubicBezTo>
                  <a:cubicBezTo>
                    <a:pt x="393" y="334"/>
                    <a:pt x="132"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10;p35">
              <a:extLst>
                <a:ext uri="{FF2B5EF4-FFF2-40B4-BE49-F238E27FC236}">
                  <a16:creationId xmlns:a16="http://schemas.microsoft.com/office/drawing/2014/main" id="{7D25DA3F-64EB-597C-64ED-D24D0274B2A8}"/>
                </a:ext>
              </a:extLst>
            </p:cNvPr>
            <p:cNvSpPr/>
            <p:nvPr/>
          </p:nvSpPr>
          <p:spPr>
            <a:xfrm>
              <a:off x="4113142" y="2806671"/>
              <a:ext cx="36760" cy="76040"/>
            </a:xfrm>
            <a:custGeom>
              <a:avLst/>
              <a:gdLst/>
              <a:ahLst/>
              <a:cxnLst/>
              <a:rect l="l" t="t" r="r" b="b"/>
              <a:pathLst>
                <a:path w="350" h="724" extrusionOk="0">
                  <a:moveTo>
                    <a:pt x="156" y="1"/>
                  </a:moveTo>
                  <a:cubicBezTo>
                    <a:pt x="119" y="1"/>
                    <a:pt x="69" y="49"/>
                    <a:pt x="49" y="195"/>
                  </a:cubicBezTo>
                  <a:cubicBezTo>
                    <a:pt x="1" y="563"/>
                    <a:pt x="229" y="723"/>
                    <a:pt x="309" y="723"/>
                  </a:cubicBezTo>
                  <a:cubicBezTo>
                    <a:pt x="341" y="723"/>
                    <a:pt x="349" y="698"/>
                    <a:pt x="309" y="651"/>
                  </a:cubicBezTo>
                  <a:cubicBezTo>
                    <a:pt x="210" y="535"/>
                    <a:pt x="139" y="338"/>
                    <a:pt x="197" y="60"/>
                  </a:cubicBezTo>
                  <a:cubicBezTo>
                    <a:pt x="202" y="28"/>
                    <a:pt x="183" y="1"/>
                    <a:pt x="1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11;p35">
              <a:extLst>
                <a:ext uri="{FF2B5EF4-FFF2-40B4-BE49-F238E27FC236}">
                  <a16:creationId xmlns:a16="http://schemas.microsoft.com/office/drawing/2014/main" id="{D6EC2962-1F95-B506-8189-440D5AD2D81D}"/>
                </a:ext>
              </a:extLst>
            </p:cNvPr>
            <p:cNvSpPr/>
            <p:nvPr/>
          </p:nvSpPr>
          <p:spPr>
            <a:xfrm>
              <a:off x="4620424" y="2804675"/>
              <a:ext cx="146408" cy="131074"/>
            </a:xfrm>
            <a:custGeom>
              <a:avLst/>
              <a:gdLst/>
              <a:ahLst/>
              <a:cxnLst/>
              <a:rect l="l" t="t" r="r" b="b"/>
              <a:pathLst>
                <a:path w="1394" h="1248" extrusionOk="0">
                  <a:moveTo>
                    <a:pt x="1300" y="0"/>
                  </a:moveTo>
                  <a:cubicBezTo>
                    <a:pt x="1281" y="0"/>
                    <a:pt x="1261" y="9"/>
                    <a:pt x="1257" y="12"/>
                  </a:cubicBezTo>
                  <a:cubicBezTo>
                    <a:pt x="270" y="857"/>
                    <a:pt x="0" y="1248"/>
                    <a:pt x="119" y="1248"/>
                  </a:cubicBezTo>
                  <a:cubicBezTo>
                    <a:pt x="221" y="1248"/>
                    <a:pt x="610" y="960"/>
                    <a:pt x="1078" y="424"/>
                  </a:cubicBezTo>
                  <a:cubicBezTo>
                    <a:pt x="1394" y="59"/>
                    <a:pt x="1352" y="0"/>
                    <a:pt x="1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12;p35">
              <a:extLst>
                <a:ext uri="{FF2B5EF4-FFF2-40B4-BE49-F238E27FC236}">
                  <a16:creationId xmlns:a16="http://schemas.microsoft.com/office/drawing/2014/main" id="{0EB54301-FBC5-2723-2C66-0BF20565CA8A}"/>
                </a:ext>
              </a:extLst>
            </p:cNvPr>
            <p:cNvSpPr/>
            <p:nvPr/>
          </p:nvSpPr>
          <p:spPr>
            <a:xfrm>
              <a:off x="4902422" y="3185819"/>
              <a:ext cx="160482" cy="47577"/>
            </a:xfrm>
            <a:custGeom>
              <a:avLst/>
              <a:gdLst/>
              <a:ahLst/>
              <a:cxnLst/>
              <a:rect l="l" t="t" r="r" b="b"/>
              <a:pathLst>
                <a:path w="1528" h="453" extrusionOk="0">
                  <a:moveTo>
                    <a:pt x="1356" y="0"/>
                  </a:moveTo>
                  <a:cubicBezTo>
                    <a:pt x="1198" y="0"/>
                    <a:pt x="843" y="85"/>
                    <a:pt x="98" y="394"/>
                  </a:cubicBezTo>
                  <a:cubicBezTo>
                    <a:pt x="0" y="434"/>
                    <a:pt x="9" y="452"/>
                    <a:pt x="85" y="452"/>
                  </a:cubicBezTo>
                  <a:cubicBezTo>
                    <a:pt x="301" y="452"/>
                    <a:pt x="1054" y="307"/>
                    <a:pt x="1419" y="125"/>
                  </a:cubicBezTo>
                  <a:cubicBezTo>
                    <a:pt x="1465" y="102"/>
                    <a:pt x="1528" y="0"/>
                    <a:pt x="13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13;p35">
              <a:extLst>
                <a:ext uri="{FF2B5EF4-FFF2-40B4-BE49-F238E27FC236}">
                  <a16:creationId xmlns:a16="http://schemas.microsoft.com/office/drawing/2014/main" id="{C9201256-A394-0CA7-E67E-88EBDCD127DB}"/>
                </a:ext>
              </a:extLst>
            </p:cNvPr>
            <p:cNvSpPr/>
            <p:nvPr/>
          </p:nvSpPr>
          <p:spPr>
            <a:xfrm>
              <a:off x="4957667" y="3554150"/>
              <a:ext cx="165733" cy="26362"/>
            </a:xfrm>
            <a:custGeom>
              <a:avLst/>
              <a:gdLst/>
              <a:ahLst/>
              <a:cxnLst/>
              <a:rect l="l" t="t" r="r" b="b"/>
              <a:pathLst>
                <a:path w="1578" h="251" extrusionOk="0">
                  <a:moveTo>
                    <a:pt x="541" y="1"/>
                  </a:moveTo>
                  <a:cubicBezTo>
                    <a:pt x="215" y="1"/>
                    <a:pt x="1" y="39"/>
                    <a:pt x="208" y="105"/>
                  </a:cubicBezTo>
                  <a:cubicBezTo>
                    <a:pt x="453" y="184"/>
                    <a:pt x="1018" y="251"/>
                    <a:pt x="1349" y="251"/>
                  </a:cubicBezTo>
                  <a:cubicBezTo>
                    <a:pt x="1411" y="251"/>
                    <a:pt x="1464" y="248"/>
                    <a:pt x="1506" y="243"/>
                  </a:cubicBezTo>
                  <a:cubicBezTo>
                    <a:pt x="1573" y="239"/>
                    <a:pt x="1577" y="136"/>
                    <a:pt x="1519" y="118"/>
                  </a:cubicBezTo>
                  <a:cubicBezTo>
                    <a:pt x="1277" y="37"/>
                    <a:pt x="856" y="1"/>
                    <a:pt x="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14;p35">
              <a:extLst>
                <a:ext uri="{FF2B5EF4-FFF2-40B4-BE49-F238E27FC236}">
                  <a16:creationId xmlns:a16="http://schemas.microsoft.com/office/drawing/2014/main" id="{CA48B9F6-33F0-DC6E-AE34-C7FECA6DC9BE}"/>
                </a:ext>
              </a:extLst>
            </p:cNvPr>
            <p:cNvSpPr/>
            <p:nvPr/>
          </p:nvSpPr>
          <p:spPr>
            <a:xfrm>
              <a:off x="4459942" y="3314058"/>
              <a:ext cx="1996" cy="3886"/>
            </a:xfrm>
            <a:custGeom>
              <a:avLst/>
              <a:gdLst/>
              <a:ahLst/>
              <a:cxnLst/>
              <a:rect l="l" t="t" r="r" b="b"/>
              <a:pathLst>
                <a:path w="19" h="37" extrusionOk="0">
                  <a:moveTo>
                    <a:pt x="1" y="1"/>
                  </a:moveTo>
                  <a:cubicBezTo>
                    <a:pt x="15" y="32"/>
                    <a:pt x="17" y="36"/>
                    <a:pt x="17" y="36"/>
                  </a:cubicBezTo>
                  <a:cubicBezTo>
                    <a:pt x="17" y="36"/>
                    <a:pt x="17" y="36"/>
                    <a:pt x="18" y="36"/>
                  </a:cubicBezTo>
                  <a:cubicBezTo>
                    <a:pt x="18" y="36"/>
                    <a:pt x="18" y="36"/>
                    <a:pt x="19" y="36"/>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图片 1">
            <a:extLst>
              <a:ext uri="{FF2B5EF4-FFF2-40B4-BE49-F238E27FC236}">
                <a16:creationId xmlns:a16="http://schemas.microsoft.com/office/drawing/2014/main" id="{C64D7604-C060-C4C0-4DD6-808DF26721D6}"/>
              </a:ext>
            </a:extLst>
          </p:cNvPr>
          <p:cNvPicPr>
            <a:picLocks noChangeAspect="1"/>
          </p:cNvPicPr>
          <p:nvPr/>
        </p:nvPicPr>
        <p:blipFill>
          <a:blip r:embed="rId3"/>
          <a:stretch>
            <a:fillRect/>
          </a:stretch>
        </p:blipFill>
        <p:spPr>
          <a:xfrm>
            <a:off x="0" y="1350712"/>
            <a:ext cx="9144000" cy="2685058"/>
          </a:xfrm>
          <a:prstGeom prst="rect">
            <a:avLst/>
          </a:prstGeom>
        </p:spPr>
      </p:pic>
    </p:spTree>
    <p:extLst>
      <p:ext uri="{BB962C8B-B14F-4D97-AF65-F5344CB8AC3E}">
        <p14:creationId xmlns:p14="http://schemas.microsoft.com/office/powerpoint/2010/main" val="2111541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22"/>
          <p:cNvSpPr txBox="1">
            <a:spLocks noGrp="1"/>
          </p:cNvSpPr>
          <p:nvPr>
            <p:ph type="title"/>
          </p:nvPr>
        </p:nvSpPr>
        <p:spPr>
          <a:xfrm>
            <a:off x="3535835" y="585474"/>
            <a:ext cx="3756159"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4400" dirty="0">
                <a:solidFill>
                  <a:schemeClr val="tx1">
                    <a:lumMod val="50000"/>
                  </a:schemeClr>
                </a:solidFill>
                <a:latin typeface="Times New Roman" panose="02020603050405020304" pitchFamily="18" charset="0"/>
                <a:cs typeface="Times New Roman" panose="02020603050405020304" pitchFamily="18" charset="0"/>
              </a:rPr>
              <a:t>Comparison</a:t>
            </a:r>
            <a:endParaRPr sz="4400" dirty="0">
              <a:solidFill>
                <a:schemeClr val="tx1">
                  <a:lumMod val="50000"/>
                </a:schemeClr>
              </a:solidFill>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5A0D7E72-67DD-35D7-7CF0-8CC361FDE1FE}"/>
              </a:ext>
            </a:extLst>
          </p:cNvPr>
          <p:cNvPicPr>
            <a:picLocks noChangeAspect="1"/>
          </p:cNvPicPr>
          <p:nvPr/>
        </p:nvPicPr>
        <p:blipFill>
          <a:blip r:embed="rId3"/>
          <a:stretch>
            <a:fillRect/>
          </a:stretch>
        </p:blipFill>
        <p:spPr>
          <a:xfrm>
            <a:off x="2885721" y="585474"/>
            <a:ext cx="844366" cy="572700"/>
          </a:xfrm>
          <a:prstGeom prst="rect">
            <a:avLst/>
          </a:prstGeom>
        </p:spPr>
      </p:pic>
      <p:sp>
        <p:nvSpPr>
          <p:cNvPr id="3" name="矩形 2">
            <a:extLst>
              <a:ext uri="{FF2B5EF4-FFF2-40B4-BE49-F238E27FC236}">
                <a16:creationId xmlns:a16="http://schemas.microsoft.com/office/drawing/2014/main" id="{F3451CA9-90B3-57CE-4ED1-22F6ED43CC7D}"/>
              </a:ext>
            </a:extLst>
          </p:cNvPr>
          <p:cNvSpPr/>
          <p:nvPr/>
        </p:nvSpPr>
        <p:spPr>
          <a:xfrm>
            <a:off x="219818" y="-51748"/>
            <a:ext cx="694582" cy="526064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pic>
        <p:nvPicPr>
          <p:cNvPr id="1026" name="Picture 2">
            <a:extLst>
              <a:ext uri="{FF2B5EF4-FFF2-40B4-BE49-F238E27FC236}">
                <a16:creationId xmlns:a16="http://schemas.microsoft.com/office/drawing/2014/main" id="{A34E8421-7ABA-B483-07A5-5942097BBE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3676" y="1455706"/>
            <a:ext cx="2444090" cy="2676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a:extLst>
              <a:ext uri="{FF2B5EF4-FFF2-40B4-BE49-F238E27FC236}">
                <a16:creationId xmlns:a16="http://schemas.microsoft.com/office/drawing/2014/main" id="{B789FE5D-461E-016C-A8BC-53087768D202}"/>
              </a:ext>
            </a:extLst>
          </p:cNvPr>
          <p:cNvSpPr txBox="1"/>
          <p:nvPr/>
        </p:nvSpPr>
        <p:spPr>
          <a:xfrm>
            <a:off x="1363131" y="4248218"/>
            <a:ext cx="3889545" cy="276999"/>
          </a:xfrm>
          <a:prstGeom prst="rect">
            <a:avLst/>
          </a:prstGeom>
          <a:noFill/>
        </p:spPr>
        <p:txBody>
          <a:bodyPr wrap="square" rtlCol="0">
            <a:spAutoFit/>
          </a:bodyPr>
          <a:lstStyle/>
          <a:p>
            <a:r>
              <a:rPr lang="en-US" altLang="zh-CN" sz="1200" i="1" dirty="0">
                <a:solidFill>
                  <a:schemeClr val="accent1">
                    <a:lumMod val="25000"/>
                  </a:schemeClr>
                </a:solidFill>
              </a:rPr>
              <a:t>https://www.nature.com/articles/s41592-019-0666-6</a:t>
            </a:r>
            <a:endParaRPr lang="zh-CN" altLang="en-US" sz="1200" i="1" dirty="0">
              <a:solidFill>
                <a:schemeClr val="accent1">
                  <a:lumMod val="25000"/>
                </a:schemeClr>
              </a:solidFill>
            </a:endParaRPr>
          </a:p>
        </p:txBody>
      </p:sp>
      <p:pic>
        <p:nvPicPr>
          <p:cNvPr id="7" name="图片 6">
            <a:extLst>
              <a:ext uri="{FF2B5EF4-FFF2-40B4-BE49-F238E27FC236}">
                <a16:creationId xmlns:a16="http://schemas.microsoft.com/office/drawing/2014/main" id="{8E30A959-10F4-EF5B-334E-6FBFF4AF827E}"/>
              </a:ext>
            </a:extLst>
          </p:cNvPr>
          <p:cNvPicPr>
            <a:picLocks noChangeAspect="1"/>
          </p:cNvPicPr>
          <p:nvPr/>
        </p:nvPicPr>
        <p:blipFill>
          <a:blip r:embed="rId5"/>
          <a:stretch>
            <a:fillRect/>
          </a:stretch>
        </p:blipFill>
        <p:spPr>
          <a:xfrm>
            <a:off x="5058535" y="1455706"/>
            <a:ext cx="3703100" cy="26769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grpSp>
        <p:nvGrpSpPr>
          <p:cNvPr id="4" name="Google Shape;1423;p33">
            <a:extLst>
              <a:ext uri="{FF2B5EF4-FFF2-40B4-BE49-F238E27FC236}">
                <a16:creationId xmlns:a16="http://schemas.microsoft.com/office/drawing/2014/main" id="{F25FDDB5-A020-E5A1-B0B7-0CA6DC7D6B08}"/>
              </a:ext>
            </a:extLst>
          </p:cNvPr>
          <p:cNvGrpSpPr/>
          <p:nvPr/>
        </p:nvGrpSpPr>
        <p:grpSpPr>
          <a:xfrm>
            <a:off x="2060187" y="730257"/>
            <a:ext cx="606195" cy="465154"/>
            <a:chOff x="-596850" y="3590075"/>
            <a:chExt cx="100350" cy="69950"/>
          </a:xfrm>
        </p:grpSpPr>
        <p:sp>
          <p:nvSpPr>
            <p:cNvPr id="5" name="Google Shape;1424;p33">
              <a:extLst>
                <a:ext uri="{FF2B5EF4-FFF2-40B4-BE49-F238E27FC236}">
                  <a16:creationId xmlns:a16="http://schemas.microsoft.com/office/drawing/2014/main" id="{96F6ABA7-B4EA-3D5D-D8F0-BB38A33580E0}"/>
                </a:ext>
              </a:extLst>
            </p:cNvPr>
            <p:cNvSpPr/>
            <p:nvPr/>
          </p:nvSpPr>
          <p:spPr>
            <a:xfrm>
              <a:off x="-593075" y="3620675"/>
              <a:ext cx="37500" cy="35875"/>
            </a:xfrm>
            <a:custGeom>
              <a:avLst/>
              <a:gdLst/>
              <a:ahLst/>
              <a:cxnLst/>
              <a:rect l="l" t="t" r="r" b="b"/>
              <a:pathLst>
                <a:path w="1500" h="1435" extrusionOk="0">
                  <a:moveTo>
                    <a:pt x="680" y="1"/>
                  </a:moveTo>
                  <a:cubicBezTo>
                    <a:pt x="549" y="1"/>
                    <a:pt x="419" y="34"/>
                    <a:pt x="309" y="106"/>
                  </a:cubicBezTo>
                  <a:cubicBezTo>
                    <a:pt x="121" y="226"/>
                    <a:pt x="9" y="450"/>
                    <a:pt x="5" y="674"/>
                  </a:cubicBezTo>
                  <a:cubicBezTo>
                    <a:pt x="0" y="898"/>
                    <a:pt x="99" y="1117"/>
                    <a:pt x="255" y="1274"/>
                  </a:cubicBezTo>
                  <a:cubicBezTo>
                    <a:pt x="300" y="1319"/>
                    <a:pt x="349" y="1359"/>
                    <a:pt x="408" y="1386"/>
                  </a:cubicBezTo>
                  <a:cubicBezTo>
                    <a:pt x="479" y="1417"/>
                    <a:pt x="564" y="1426"/>
                    <a:pt x="640" y="1430"/>
                  </a:cubicBezTo>
                  <a:cubicBezTo>
                    <a:pt x="675" y="1433"/>
                    <a:pt x="711" y="1435"/>
                    <a:pt x="747" y="1435"/>
                  </a:cubicBezTo>
                  <a:cubicBezTo>
                    <a:pt x="847" y="1435"/>
                    <a:pt x="947" y="1421"/>
                    <a:pt x="1030" y="1368"/>
                  </a:cubicBezTo>
                  <a:cubicBezTo>
                    <a:pt x="1092" y="1332"/>
                    <a:pt x="1137" y="1283"/>
                    <a:pt x="1182" y="1229"/>
                  </a:cubicBezTo>
                  <a:cubicBezTo>
                    <a:pt x="1227" y="1175"/>
                    <a:pt x="1272" y="1117"/>
                    <a:pt x="1307" y="1059"/>
                  </a:cubicBezTo>
                  <a:cubicBezTo>
                    <a:pt x="1500" y="701"/>
                    <a:pt x="1388" y="253"/>
                    <a:pt x="1012" y="74"/>
                  </a:cubicBezTo>
                  <a:cubicBezTo>
                    <a:pt x="910" y="26"/>
                    <a:pt x="794" y="1"/>
                    <a:pt x="6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425;p33">
              <a:extLst>
                <a:ext uri="{FF2B5EF4-FFF2-40B4-BE49-F238E27FC236}">
                  <a16:creationId xmlns:a16="http://schemas.microsoft.com/office/drawing/2014/main" id="{1E5DDFAA-7872-E7AA-FD92-0D8B37052D37}"/>
                </a:ext>
              </a:extLst>
            </p:cNvPr>
            <p:cNvSpPr/>
            <p:nvPr/>
          </p:nvSpPr>
          <p:spPr>
            <a:xfrm>
              <a:off x="-548875" y="3592700"/>
              <a:ext cx="38950" cy="32150"/>
            </a:xfrm>
            <a:custGeom>
              <a:avLst/>
              <a:gdLst/>
              <a:ahLst/>
              <a:cxnLst/>
              <a:rect l="l" t="t" r="r" b="b"/>
              <a:pathLst>
                <a:path w="1558" h="1286" extrusionOk="0">
                  <a:moveTo>
                    <a:pt x="620" y="0"/>
                  </a:moveTo>
                  <a:cubicBezTo>
                    <a:pt x="588" y="0"/>
                    <a:pt x="556" y="2"/>
                    <a:pt x="524" y="7"/>
                  </a:cubicBezTo>
                  <a:cubicBezTo>
                    <a:pt x="345" y="34"/>
                    <a:pt x="184" y="150"/>
                    <a:pt x="103" y="316"/>
                  </a:cubicBezTo>
                  <a:cubicBezTo>
                    <a:pt x="27" y="459"/>
                    <a:pt x="0" y="710"/>
                    <a:pt x="130" y="831"/>
                  </a:cubicBezTo>
                  <a:cubicBezTo>
                    <a:pt x="264" y="956"/>
                    <a:pt x="399" y="1117"/>
                    <a:pt x="564" y="1207"/>
                  </a:cubicBezTo>
                  <a:cubicBezTo>
                    <a:pt x="627" y="1238"/>
                    <a:pt x="694" y="1260"/>
                    <a:pt x="761" y="1274"/>
                  </a:cubicBezTo>
                  <a:cubicBezTo>
                    <a:pt x="806" y="1282"/>
                    <a:pt x="852" y="1285"/>
                    <a:pt x="899" y="1285"/>
                  </a:cubicBezTo>
                  <a:cubicBezTo>
                    <a:pt x="1041" y="1285"/>
                    <a:pt x="1184" y="1249"/>
                    <a:pt x="1298" y="1171"/>
                  </a:cubicBezTo>
                  <a:cubicBezTo>
                    <a:pt x="1455" y="1068"/>
                    <a:pt x="1558" y="884"/>
                    <a:pt x="1549" y="696"/>
                  </a:cubicBezTo>
                  <a:cubicBezTo>
                    <a:pt x="1544" y="531"/>
                    <a:pt x="1455" y="370"/>
                    <a:pt x="1330" y="262"/>
                  </a:cubicBezTo>
                  <a:cubicBezTo>
                    <a:pt x="1200" y="150"/>
                    <a:pt x="1043" y="83"/>
                    <a:pt x="882" y="39"/>
                  </a:cubicBezTo>
                  <a:cubicBezTo>
                    <a:pt x="794" y="16"/>
                    <a:pt x="706" y="0"/>
                    <a:pt x="6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426;p33">
              <a:extLst>
                <a:ext uri="{FF2B5EF4-FFF2-40B4-BE49-F238E27FC236}">
                  <a16:creationId xmlns:a16="http://schemas.microsoft.com/office/drawing/2014/main" id="{D480C696-F64E-DFF9-580C-67185F593C51}"/>
                </a:ext>
              </a:extLst>
            </p:cNvPr>
            <p:cNvSpPr/>
            <p:nvPr/>
          </p:nvSpPr>
          <p:spPr>
            <a:xfrm>
              <a:off x="-596850" y="3590075"/>
              <a:ext cx="100350" cy="69950"/>
            </a:xfrm>
            <a:custGeom>
              <a:avLst/>
              <a:gdLst/>
              <a:ahLst/>
              <a:cxnLst/>
              <a:rect l="l" t="t" r="r" b="b"/>
              <a:pathLst>
                <a:path w="4014" h="2798" extrusionOk="0">
                  <a:moveTo>
                    <a:pt x="2585" y="162"/>
                  </a:moveTo>
                  <a:cubicBezTo>
                    <a:pt x="2978" y="162"/>
                    <a:pt x="3425" y="434"/>
                    <a:pt x="3383" y="895"/>
                  </a:cubicBezTo>
                  <a:cubicBezTo>
                    <a:pt x="3361" y="1128"/>
                    <a:pt x="3150" y="1271"/>
                    <a:pt x="2931" y="1298"/>
                  </a:cubicBezTo>
                  <a:cubicBezTo>
                    <a:pt x="2907" y="1301"/>
                    <a:pt x="2884" y="1302"/>
                    <a:pt x="2861" y="1302"/>
                  </a:cubicBezTo>
                  <a:cubicBezTo>
                    <a:pt x="2428" y="1302"/>
                    <a:pt x="2184" y="882"/>
                    <a:pt x="2059" y="882"/>
                  </a:cubicBezTo>
                  <a:cubicBezTo>
                    <a:pt x="2057" y="882"/>
                    <a:pt x="2055" y="882"/>
                    <a:pt x="2054" y="882"/>
                  </a:cubicBezTo>
                  <a:cubicBezTo>
                    <a:pt x="1922" y="382"/>
                    <a:pt x="2231" y="162"/>
                    <a:pt x="2585" y="162"/>
                  </a:cubicBezTo>
                  <a:close/>
                  <a:moveTo>
                    <a:pt x="2054" y="1150"/>
                  </a:moveTo>
                  <a:cubicBezTo>
                    <a:pt x="2060" y="1150"/>
                    <a:pt x="2064" y="1152"/>
                    <a:pt x="2067" y="1155"/>
                  </a:cubicBezTo>
                  <a:cubicBezTo>
                    <a:pt x="2134" y="1227"/>
                    <a:pt x="2148" y="1155"/>
                    <a:pt x="1870" y="1370"/>
                  </a:cubicBezTo>
                  <a:cubicBezTo>
                    <a:pt x="1649" y="1541"/>
                    <a:pt x="1615" y="1617"/>
                    <a:pt x="1602" y="1617"/>
                  </a:cubicBezTo>
                  <a:cubicBezTo>
                    <a:pt x="1590" y="1617"/>
                    <a:pt x="1595" y="1558"/>
                    <a:pt x="1503" y="1450"/>
                  </a:cubicBezTo>
                  <a:cubicBezTo>
                    <a:pt x="1661" y="1405"/>
                    <a:pt x="1977" y="1150"/>
                    <a:pt x="2054" y="1150"/>
                  </a:cubicBezTo>
                  <a:close/>
                  <a:moveTo>
                    <a:pt x="857" y="1336"/>
                  </a:moveTo>
                  <a:cubicBezTo>
                    <a:pt x="1007" y="1336"/>
                    <a:pt x="1166" y="1389"/>
                    <a:pt x="1315" y="1509"/>
                  </a:cubicBezTo>
                  <a:cubicBezTo>
                    <a:pt x="1658" y="2200"/>
                    <a:pt x="1246" y="2585"/>
                    <a:pt x="834" y="2585"/>
                  </a:cubicBezTo>
                  <a:cubicBezTo>
                    <a:pt x="559" y="2585"/>
                    <a:pt x="283" y="2411"/>
                    <a:pt x="236" y="2041"/>
                  </a:cubicBezTo>
                  <a:cubicBezTo>
                    <a:pt x="189" y="1645"/>
                    <a:pt x="494" y="1336"/>
                    <a:pt x="857" y="1336"/>
                  </a:cubicBezTo>
                  <a:close/>
                  <a:moveTo>
                    <a:pt x="2567" y="0"/>
                  </a:moveTo>
                  <a:cubicBezTo>
                    <a:pt x="2184" y="0"/>
                    <a:pt x="1903" y="241"/>
                    <a:pt x="1919" y="725"/>
                  </a:cubicBezTo>
                  <a:cubicBezTo>
                    <a:pt x="1924" y="873"/>
                    <a:pt x="1964" y="887"/>
                    <a:pt x="1964" y="981"/>
                  </a:cubicBezTo>
                  <a:cubicBezTo>
                    <a:pt x="1964" y="1079"/>
                    <a:pt x="1476" y="1334"/>
                    <a:pt x="1427" y="1379"/>
                  </a:cubicBezTo>
                  <a:cubicBezTo>
                    <a:pt x="1201" y="1207"/>
                    <a:pt x="984" y="1135"/>
                    <a:pt x="791" y="1135"/>
                  </a:cubicBezTo>
                  <a:cubicBezTo>
                    <a:pt x="342" y="1135"/>
                    <a:pt x="22" y="1523"/>
                    <a:pt x="13" y="1943"/>
                  </a:cubicBezTo>
                  <a:cubicBezTo>
                    <a:pt x="0" y="2515"/>
                    <a:pt x="423" y="2798"/>
                    <a:pt x="843" y="2798"/>
                  </a:cubicBezTo>
                  <a:cubicBezTo>
                    <a:pt x="1325" y="2798"/>
                    <a:pt x="1803" y="2427"/>
                    <a:pt x="1624" y="1697"/>
                  </a:cubicBezTo>
                  <a:cubicBezTo>
                    <a:pt x="1624" y="1697"/>
                    <a:pt x="1942" y="1464"/>
                    <a:pt x="2224" y="1289"/>
                  </a:cubicBezTo>
                  <a:cubicBezTo>
                    <a:pt x="2447" y="1464"/>
                    <a:pt x="2667" y="1536"/>
                    <a:pt x="2864" y="1536"/>
                  </a:cubicBezTo>
                  <a:cubicBezTo>
                    <a:pt x="3604" y="1536"/>
                    <a:pt x="4014" y="514"/>
                    <a:pt x="3034" y="103"/>
                  </a:cubicBezTo>
                  <a:cubicBezTo>
                    <a:pt x="2871" y="35"/>
                    <a:pt x="2711" y="0"/>
                    <a:pt x="25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 name="Google Shape;1427;p33">
            <a:extLst>
              <a:ext uri="{FF2B5EF4-FFF2-40B4-BE49-F238E27FC236}">
                <a16:creationId xmlns:a16="http://schemas.microsoft.com/office/drawing/2014/main" id="{A4A2D1A4-E632-E665-67B1-59AAA0BC977B}"/>
              </a:ext>
            </a:extLst>
          </p:cNvPr>
          <p:cNvGrpSpPr/>
          <p:nvPr/>
        </p:nvGrpSpPr>
        <p:grpSpPr>
          <a:xfrm>
            <a:off x="7083813" y="3348540"/>
            <a:ext cx="583172" cy="553076"/>
            <a:chOff x="-521325" y="4104153"/>
            <a:chExt cx="129249" cy="122579"/>
          </a:xfrm>
        </p:grpSpPr>
        <p:sp>
          <p:nvSpPr>
            <p:cNvPr id="9" name="Google Shape;1428;p33">
              <a:extLst>
                <a:ext uri="{FF2B5EF4-FFF2-40B4-BE49-F238E27FC236}">
                  <a16:creationId xmlns:a16="http://schemas.microsoft.com/office/drawing/2014/main" id="{8F1B438D-E735-B2A1-C34B-46FF0998567B}"/>
                </a:ext>
              </a:extLst>
            </p:cNvPr>
            <p:cNvSpPr/>
            <p:nvPr/>
          </p:nvSpPr>
          <p:spPr>
            <a:xfrm>
              <a:off x="-430528" y="4139135"/>
              <a:ext cx="30768" cy="30705"/>
            </a:xfrm>
            <a:custGeom>
              <a:avLst/>
              <a:gdLst/>
              <a:ahLst/>
              <a:cxnLst/>
              <a:rect l="l" t="t" r="r" b="b"/>
              <a:pathLst>
                <a:path w="1021" h="1019" extrusionOk="0">
                  <a:moveTo>
                    <a:pt x="460" y="0"/>
                  </a:moveTo>
                  <a:cubicBezTo>
                    <a:pt x="381" y="0"/>
                    <a:pt x="307" y="12"/>
                    <a:pt x="251" y="37"/>
                  </a:cubicBezTo>
                  <a:cubicBezTo>
                    <a:pt x="99" y="108"/>
                    <a:pt x="5" y="274"/>
                    <a:pt x="0" y="439"/>
                  </a:cubicBezTo>
                  <a:cubicBezTo>
                    <a:pt x="0" y="605"/>
                    <a:pt x="85" y="766"/>
                    <a:pt x="211" y="878"/>
                  </a:cubicBezTo>
                  <a:cubicBezTo>
                    <a:pt x="300" y="954"/>
                    <a:pt x="408" y="1008"/>
                    <a:pt x="524" y="1017"/>
                  </a:cubicBezTo>
                  <a:cubicBezTo>
                    <a:pt x="535" y="1018"/>
                    <a:pt x="545" y="1018"/>
                    <a:pt x="556" y="1018"/>
                  </a:cubicBezTo>
                  <a:cubicBezTo>
                    <a:pt x="662" y="1018"/>
                    <a:pt x="768" y="978"/>
                    <a:pt x="842" y="900"/>
                  </a:cubicBezTo>
                  <a:cubicBezTo>
                    <a:pt x="882" y="856"/>
                    <a:pt x="913" y="802"/>
                    <a:pt x="936" y="744"/>
                  </a:cubicBezTo>
                  <a:cubicBezTo>
                    <a:pt x="1003" y="569"/>
                    <a:pt x="1021" y="269"/>
                    <a:pt x="869" y="131"/>
                  </a:cubicBezTo>
                  <a:cubicBezTo>
                    <a:pt x="780" y="45"/>
                    <a:pt x="612" y="0"/>
                    <a:pt x="4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29;p33">
              <a:extLst>
                <a:ext uri="{FF2B5EF4-FFF2-40B4-BE49-F238E27FC236}">
                  <a16:creationId xmlns:a16="http://schemas.microsoft.com/office/drawing/2014/main" id="{929F9A29-A842-A79B-791F-7A3454690A94}"/>
                </a:ext>
              </a:extLst>
            </p:cNvPr>
            <p:cNvSpPr/>
            <p:nvPr/>
          </p:nvSpPr>
          <p:spPr>
            <a:xfrm>
              <a:off x="-509723" y="4107166"/>
              <a:ext cx="44961" cy="46585"/>
            </a:xfrm>
            <a:custGeom>
              <a:avLst/>
              <a:gdLst/>
              <a:ahLst/>
              <a:cxnLst/>
              <a:rect l="l" t="t" r="r" b="b"/>
              <a:pathLst>
                <a:path w="1492" h="1546" extrusionOk="0">
                  <a:moveTo>
                    <a:pt x="722" y="0"/>
                  </a:moveTo>
                  <a:cubicBezTo>
                    <a:pt x="607" y="0"/>
                    <a:pt x="492" y="26"/>
                    <a:pt x="390" y="77"/>
                  </a:cubicBezTo>
                  <a:cubicBezTo>
                    <a:pt x="323" y="113"/>
                    <a:pt x="261" y="153"/>
                    <a:pt x="211" y="211"/>
                  </a:cubicBezTo>
                  <a:cubicBezTo>
                    <a:pt x="149" y="279"/>
                    <a:pt x="108" y="364"/>
                    <a:pt x="81" y="453"/>
                  </a:cubicBezTo>
                  <a:cubicBezTo>
                    <a:pt x="23" y="637"/>
                    <a:pt x="1" y="834"/>
                    <a:pt x="50" y="1017"/>
                  </a:cubicBezTo>
                  <a:cubicBezTo>
                    <a:pt x="95" y="1201"/>
                    <a:pt x="211" y="1371"/>
                    <a:pt x="377" y="1469"/>
                  </a:cubicBezTo>
                  <a:cubicBezTo>
                    <a:pt x="469" y="1520"/>
                    <a:pt x="575" y="1545"/>
                    <a:pt x="681" y="1545"/>
                  </a:cubicBezTo>
                  <a:cubicBezTo>
                    <a:pt x="791" y="1545"/>
                    <a:pt x="901" y="1517"/>
                    <a:pt x="995" y="1460"/>
                  </a:cubicBezTo>
                  <a:cubicBezTo>
                    <a:pt x="1106" y="1393"/>
                    <a:pt x="1196" y="1290"/>
                    <a:pt x="1268" y="1183"/>
                  </a:cubicBezTo>
                  <a:cubicBezTo>
                    <a:pt x="1491" y="842"/>
                    <a:pt x="1478" y="350"/>
                    <a:pt x="1111" y="113"/>
                  </a:cubicBezTo>
                  <a:cubicBezTo>
                    <a:pt x="996" y="37"/>
                    <a:pt x="859" y="0"/>
                    <a:pt x="7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30;p33">
              <a:extLst>
                <a:ext uri="{FF2B5EF4-FFF2-40B4-BE49-F238E27FC236}">
                  <a16:creationId xmlns:a16="http://schemas.microsoft.com/office/drawing/2014/main" id="{9979F7D9-D51B-E0DD-4AA8-D068E86B288B}"/>
                </a:ext>
              </a:extLst>
            </p:cNvPr>
            <p:cNvSpPr/>
            <p:nvPr/>
          </p:nvSpPr>
          <p:spPr>
            <a:xfrm>
              <a:off x="-476393" y="4196174"/>
              <a:ext cx="32003" cy="27873"/>
            </a:xfrm>
            <a:custGeom>
              <a:avLst/>
              <a:gdLst/>
              <a:ahLst/>
              <a:cxnLst/>
              <a:rect l="l" t="t" r="r" b="b"/>
              <a:pathLst>
                <a:path w="1062" h="925" extrusionOk="0">
                  <a:moveTo>
                    <a:pt x="543" y="0"/>
                  </a:moveTo>
                  <a:cubicBezTo>
                    <a:pt x="393" y="0"/>
                    <a:pt x="245" y="60"/>
                    <a:pt x="148" y="185"/>
                  </a:cubicBezTo>
                  <a:cubicBezTo>
                    <a:pt x="32" y="328"/>
                    <a:pt x="0" y="538"/>
                    <a:pt x="72" y="713"/>
                  </a:cubicBezTo>
                  <a:cubicBezTo>
                    <a:pt x="99" y="780"/>
                    <a:pt x="144" y="843"/>
                    <a:pt x="206" y="878"/>
                  </a:cubicBezTo>
                  <a:cubicBezTo>
                    <a:pt x="260" y="913"/>
                    <a:pt x="322" y="924"/>
                    <a:pt x="384" y="924"/>
                  </a:cubicBezTo>
                  <a:cubicBezTo>
                    <a:pt x="395" y="924"/>
                    <a:pt x="406" y="924"/>
                    <a:pt x="417" y="923"/>
                  </a:cubicBezTo>
                  <a:cubicBezTo>
                    <a:pt x="645" y="923"/>
                    <a:pt x="882" y="816"/>
                    <a:pt x="990" y="619"/>
                  </a:cubicBezTo>
                  <a:cubicBezTo>
                    <a:pt x="1052" y="502"/>
                    <a:pt x="1061" y="350"/>
                    <a:pt x="994" y="238"/>
                  </a:cubicBezTo>
                  <a:cubicBezTo>
                    <a:pt x="893" y="82"/>
                    <a:pt x="717" y="0"/>
                    <a:pt x="5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31;p33">
              <a:extLst>
                <a:ext uri="{FF2B5EF4-FFF2-40B4-BE49-F238E27FC236}">
                  <a16:creationId xmlns:a16="http://schemas.microsoft.com/office/drawing/2014/main" id="{773B649B-E58C-DCFC-9E77-E4B790AD41E0}"/>
                </a:ext>
              </a:extLst>
            </p:cNvPr>
            <p:cNvSpPr/>
            <p:nvPr/>
          </p:nvSpPr>
          <p:spPr>
            <a:xfrm>
              <a:off x="-467895" y="4153026"/>
              <a:ext cx="26730" cy="25944"/>
            </a:xfrm>
            <a:custGeom>
              <a:avLst/>
              <a:gdLst/>
              <a:ahLst/>
              <a:cxnLst/>
              <a:rect l="l" t="t" r="r" b="b"/>
              <a:pathLst>
                <a:path w="887" h="861" extrusionOk="0">
                  <a:moveTo>
                    <a:pt x="450" y="0"/>
                  </a:moveTo>
                  <a:cubicBezTo>
                    <a:pt x="433" y="0"/>
                    <a:pt x="416" y="2"/>
                    <a:pt x="399" y="5"/>
                  </a:cubicBezTo>
                  <a:cubicBezTo>
                    <a:pt x="265" y="28"/>
                    <a:pt x="175" y="157"/>
                    <a:pt x="117" y="287"/>
                  </a:cubicBezTo>
                  <a:cubicBezTo>
                    <a:pt x="36" y="462"/>
                    <a:pt x="0" y="775"/>
                    <a:pt x="238" y="847"/>
                  </a:cubicBezTo>
                  <a:cubicBezTo>
                    <a:pt x="271" y="856"/>
                    <a:pt x="305" y="861"/>
                    <a:pt x="339" y="861"/>
                  </a:cubicBezTo>
                  <a:cubicBezTo>
                    <a:pt x="526" y="861"/>
                    <a:pt x="720" y="727"/>
                    <a:pt x="815" y="583"/>
                  </a:cubicBezTo>
                  <a:cubicBezTo>
                    <a:pt x="837" y="547"/>
                    <a:pt x="855" y="507"/>
                    <a:pt x="864" y="466"/>
                  </a:cubicBezTo>
                  <a:cubicBezTo>
                    <a:pt x="887" y="372"/>
                    <a:pt x="864" y="274"/>
                    <a:pt x="811" y="198"/>
                  </a:cubicBezTo>
                  <a:cubicBezTo>
                    <a:pt x="757" y="122"/>
                    <a:pt x="676" y="63"/>
                    <a:pt x="587" y="32"/>
                  </a:cubicBezTo>
                  <a:cubicBezTo>
                    <a:pt x="544" y="12"/>
                    <a:pt x="497" y="0"/>
                    <a:pt x="4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32;p33">
              <a:extLst>
                <a:ext uri="{FF2B5EF4-FFF2-40B4-BE49-F238E27FC236}">
                  <a16:creationId xmlns:a16="http://schemas.microsoft.com/office/drawing/2014/main" id="{1A0C9CDD-415E-F2FE-4AC8-CF243637DFD4}"/>
                </a:ext>
              </a:extLst>
            </p:cNvPr>
            <p:cNvSpPr/>
            <p:nvPr/>
          </p:nvSpPr>
          <p:spPr>
            <a:xfrm>
              <a:off x="-521325" y="4104153"/>
              <a:ext cx="129249" cy="122579"/>
            </a:xfrm>
            <a:custGeom>
              <a:avLst/>
              <a:gdLst/>
              <a:ahLst/>
              <a:cxnLst/>
              <a:rect l="l" t="t" r="r" b="b"/>
              <a:pathLst>
                <a:path w="4289" h="4068" extrusionOk="0">
                  <a:moveTo>
                    <a:pt x="1083" y="162"/>
                  </a:moveTo>
                  <a:cubicBezTo>
                    <a:pt x="1600" y="162"/>
                    <a:pt x="1904" y="786"/>
                    <a:pt x="1635" y="1216"/>
                  </a:cubicBezTo>
                  <a:cubicBezTo>
                    <a:pt x="1585" y="1292"/>
                    <a:pt x="1518" y="1368"/>
                    <a:pt x="1438" y="1435"/>
                  </a:cubicBezTo>
                  <a:cubicBezTo>
                    <a:pt x="1357" y="1502"/>
                    <a:pt x="1268" y="1551"/>
                    <a:pt x="1183" y="1574"/>
                  </a:cubicBezTo>
                  <a:cubicBezTo>
                    <a:pt x="1133" y="1587"/>
                    <a:pt x="1086" y="1593"/>
                    <a:pt x="1041" y="1593"/>
                  </a:cubicBezTo>
                  <a:cubicBezTo>
                    <a:pt x="376" y="1593"/>
                    <a:pt x="205" y="227"/>
                    <a:pt x="1035" y="164"/>
                  </a:cubicBezTo>
                  <a:cubicBezTo>
                    <a:pt x="1051" y="162"/>
                    <a:pt x="1067" y="162"/>
                    <a:pt x="1083" y="162"/>
                  </a:cubicBezTo>
                  <a:close/>
                  <a:moveTo>
                    <a:pt x="1706" y="1336"/>
                  </a:moveTo>
                  <a:lnTo>
                    <a:pt x="1706" y="1336"/>
                  </a:lnTo>
                  <a:cubicBezTo>
                    <a:pt x="1764" y="1399"/>
                    <a:pt x="1894" y="1556"/>
                    <a:pt x="2002" y="1636"/>
                  </a:cubicBezTo>
                  <a:cubicBezTo>
                    <a:pt x="1854" y="1747"/>
                    <a:pt x="1879" y="1867"/>
                    <a:pt x="1866" y="1867"/>
                  </a:cubicBezTo>
                  <a:cubicBezTo>
                    <a:pt x="1858" y="1867"/>
                    <a:pt x="1838" y="1828"/>
                    <a:pt x="1764" y="1726"/>
                  </a:cubicBezTo>
                  <a:cubicBezTo>
                    <a:pt x="1532" y="1399"/>
                    <a:pt x="1603" y="1475"/>
                    <a:pt x="1706" y="1336"/>
                  </a:cubicBezTo>
                  <a:close/>
                  <a:moveTo>
                    <a:pt x="2969" y="1770"/>
                  </a:moveTo>
                  <a:cubicBezTo>
                    <a:pt x="2988" y="1770"/>
                    <a:pt x="2976" y="1808"/>
                    <a:pt x="3045" y="1905"/>
                  </a:cubicBezTo>
                  <a:cubicBezTo>
                    <a:pt x="3040" y="1927"/>
                    <a:pt x="2910" y="1909"/>
                    <a:pt x="2727" y="2003"/>
                  </a:cubicBezTo>
                  <a:cubicBezTo>
                    <a:pt x="2703" y="2018"/>
                    <a:pt x="2693" y="2026"/>
                    <a:pt x="2690" y="2026"/>
                  </a:cubicBezTo>
                  <a:cubicBezTo>
                    <a:pt x="2684" y="2026"/>
                    <a:pt x="2705" y="1986"/>
                    <a:pt x="2669" y="1873"/>
                  </a:cubicBezTo>
                  <a:cubicBezTo>
                    <a:pt x="2731" y="1865"/>
                    <a:pt x="2767" y="1856"/>
                    <a:pt x="2870" y="1811"/>
                  </a:cubicBezTo>
                  <a:cubicBezTo>
                    <a:pt x="2934" y="1785"/>
                    <a:pt x="2958" y="1770"/>
                    <a:pt x="2969" y="1770"/>
                  </a:cubicBezTo>
                  <a:close/>
                  <a:moveTo>
                    <a:pt x="3490" y="1249"/>
                  </a:moveTo>
                  <a:cubicBezTo>
                    <a:pt x="3522" y="1249"/>
                    <a:pt x="3554" y="1253"/>
                    <a:pt x="3586" y="1260"/>
                  </a:cubicBezTo>
                  <a:cubicBezTo>
                    <a:pt x="3850" y="1323"/>
                    <a:pt x="3989" y="1574"/>
                    <a:pt x="3895" y="1829"/>
                  </a:cubicBezTo>
                  <a:cubicBezTo>
                    <a:pt x="3838" y="1978"/>
                    <a:pt x="3695" y="2084"/>
                    <a:pt x="3538" y="2084"/>
                  </a:cubicBezTo>
                  <a:cubicBezTo>
                    <a:pt x="3511" y="2084"/>
                    <a:pt x="3484" y="2081"/>
                    <a:pt x="3456" y="2075"/>
                  </a:cubicBezTo>
                  <a:cubicBezTo>
                    <a:pt x="3264" y="2026"/>
                    <a:pt x="3134" y="1914"/>
                    <a:pt x="3089" y="1712"/>
                  </a:cubicBezTo>
                  <a:cubicBezTo>
                    <a:pt x="3034" y="1448"/>
                    <a:pt x="3251" y="1249"/>
                    <a:pt x="3490" y="1249"/>
                  </a:cubicBezTo>
                  <a:close/>
                  <a:moveTo>
                    <a:pt x="2247" y="1709"/>
                  </a:moveTo>
                  <a:cubicBezTo>
                    <a:pt x="2394" y="1709"/>
                    <a:pt x="2530" y="1813"/>
                    <a:pt x="2552" y="2008"/>
                  </a:cubicBezTo>
                  <a:cubicBezTo>
                    <a:pt x="2579" y="2245"/>
                    <a:pt x="2423" y="2417"/>
                    <a:pt x="2209" y="2417"/>
                  </a:cubicBezTo>
                  <a:cubicBezTo>
                    <a:pt x="2172" y="2417"/>
                    <a:pt x="2135" y="2412"/>
                    <a:pt x="2096" y="2402"/>
                  </a:cubicBezTo>
                  <a:cubicBezTo>
                    <a:pt x="1818" y="2326"/>
                    <a:pt x="1809" y="2030"/>
                    <a:pt x="1979" y="1838"/>
                  </a:cubicBezTo>
                  <a:cubicBezTo>
                    <a:pt x="2056" y="1751"/>
                    <a:pt x="2154" y="1709"/>
                    <a:pt x="2247" y="1709"/>
                  </a:cubicBezTo>
                  <a:close/>
                  <a:moveTo>
                    <a:pt x="1987" y="3139"/>
                  </a:moveTo>
                  <a:cubicBezTo>
                    <a:pt x="2209" y="3139"/>
                    <a:pt x="2418" y="3345"/>
                    <a:pt x="2418" y="3507"/>
                  </a:cubicBezTo>
                  <a:cubicBezTo>
                    <a:pt x="2418" y="3749"/>
                    <a:pt x="2112" y="3905"/>
                    <a:pt x="1897" y="3905"/>
                  </a:cubicBezTo>
                  <a:cubicBezTo>
                    <a:pt x="1862" y="3905"/>
                    <a:pt x="1829" y="3901"/>
                    <a:pt x="1800" y="3892"/>
                  </a:cubicBezTo>
                  <a:cubicBezTo>
                    <a:pt x="1599" y="3829"/>
                    <a:pt x="1527" y="3462"/>
                    <a:pt x="1720" y="3261"/>
                  </a:cubicBezTo>
                  <a:cubicBezTo>
                    <a:pt x="1802" y="3174"/>
                    <a:pt x="1895" y="3139"/>
                    <a:pt x="1987" y="3139"/>
                  </a:cubicBezTo>
                  <a:close/>
                  <a:moveTo>
                    <a:pt x="1079" y="1"/>
                  </a:moveTo>
                  <a:cubicBezTo>
                    <a:pt x="372" y="1"/>
                    <a:pt x="0" y="994"/>
                    <a:pt x="569" y="1529"/>
                  </a:cubicBezTo>
                  <a:cubicBezTo>
                    <a:pt x="701" y="1651"/>
                    <a:pt x="880" y="1716"/>
                    <a:pt x="1054" y="1716"/>
                  </a:cubicBezTo>
                  <a:cubicBezTo>
                    <a:pt x="1223" y="1716"/>
                    <a:pt x="1388" y="1655"/>
                    <a:pt x="1500" y="1524"/>
                  </a:cubicBezTo>
                  <a:cubicBezTo>
                    <a:pt x="1550" y="1596"/>
                    <a:pt x="1738" y="1887"/>
                    <a:pt x="1823" y="1909"/>
                  </a:cubicBezTo>
                  <a:cubicBezTo>
                    <a:pt x="1693" y="2088"/>
                    <a:pt x="1729" y="2357"/>
                    <a:pt x="1961" y="2487"/>
                  </a:cubicBezTo>
                  <a:cubicBezTo>
                    <a:pt x="1918" y="2697"/>
                    <a:pt x="1926" y="2987"/>
                    <a:pt x="1963" y="2987"/>
                  </a:cubicBezTo>
                  <a:cubicBezTo>
                    <a:pt x="1987" y="2987"/>
                    <a:pt x="2023" y="2869"/>
                    <a:pt x="2064" y="2536"/>
                  </a:cubicBezTo>
                  <a:cubicBezTo>
                    <a:pt x="2199" y="2572"/>
                    <a:pt x="2176" y="2509"/>
                    <a:pt x="2172" y="2643"/>
                  </a:cubicBezTo>
                  <a:cubicBezTo>
                    <a:pt x="2167" y="2724"/>
                    <a:pt x="2154" y="2939"/>
                    <a:pt x="2163" y="3010"/>
                  </a:cubicBezTo>
                  <a:cubicBezTo>
                    <a:pt x="2113" y="2996"/>
                    <a:pt x="2063" y="2989"/>
                    <a:pt x="2014" y="2989"/>
                  </a:cubicBezTo>
                  <a:cubicBezTo>
                    <a:pt x="1657" y="2989"/>
                    <a:pt x="1348" y="3351"/>
                    <a:pt x="1474" y="3744"/>
                  </a:cubicBezTo>
                  <a:cubicBezTo>
                    <a:pt x="1548" y="3975"/>
                    <a:pt x="1721" y="4067"/>
                    <a:pt x="1909" y="4067"/>
                  </a:cubicBezTo>
                  <a:cubicBezTo>
                    <a:pt x="2324" y="4067"/>
                    <a:pt x="2812" y="3621"/>
                    <a:pt x="2476" y="3221"/>
                  </a:cubicBezTo>
                  <a:cubicBezTo>
                    <a:pt x="2284" y="3001"/>
                    <a:pt x="2217" y="3127"/>
                    <a:pt x="2248" y="2939"/>
                  </a:cubicBezTo>
                  <a:cubicBezTo>
                    <a:pt x="2302" y="2612"/>
                    <a:pt x="2275" y="2545"/>
                    <a:pt x="2293" y="2545"/>
                  </a:cubicBezTo>
                  <a:cubicBezTo>
                    <a:pt x="2758" y="2442"/>
                    <a:pt x="2436" y="2164"/>
                    <a:pt x="2955" y="2048"/>
                  </a:cubicBezTo>
                  <a:cubicBezTo>
                    <a:pt x="3038" y="2031"/>
                    <a:pt x="3064" y="2019"/>
                    <a:pt x="3074" y="2019"/>
                  </a:cubicBezTo>
                  <a:cubicBezTo>
                    <a:pt x="3083" y="2019"/>
                    <a:pt x="3082" y="2028"/>
                    <a:pt x="3094" y="2048"/>
                  </a:cubicBezTo>
                  <a:cubicBezTo>
                    <a:pt x="3174" y="2178"/>
                    <a:pt x="3352" y="2272"/>
                    <a:pt x="3539" y="2272"/>
                  </a:cubicBezTo>
                  <a:cubicBezTo>
                    <a:pt x="3655" y="2272"/>
                    <a:pt x="3775" y="2236"/>
                    <a:pt x="3877" y="2151"/>
                  </a:cubicBezTo>
                  <a:cubicBezTo>
                    <a:pt x="4289" y="1815"/>
                    <a:pt x="4087" y="1166"/>
                    <a:pt x="3631" y="1086"/>
                  </a:cubicBezTo>
                  <a:cubicBezTo>
                    <a:pt x="3594" y="1079"/>
                    <a:pt x="3557" y="1076"/>
                    <a:pt x="3520" y="1076"/>
                  </a:cubicBezTo>
                  <a:cubicBezTo>
                    <a:pt x="3209" y="1076"/>
                    <a:pt x="2935" y="1308"/>
                    <a:pt x="2951" y="1636"/>
                  </a:cubicBezTo>
                  <a:cubicBezTo>
                    <a:pt x="2807" y="1717"/>
                    <a:pt x="2700" y="1753"/>
                    <a:pt x="2633" y="1793"/>
                  </a:cubicBezTo>
                  <a:cubicBezTo>
                    <a:pt x="2552" y="1636"/>
                    <a:pt x="2412" y="1553"/>
                    <a:pt x="2262" y="1553"/>
                  </a:cubicBezTo>
                  <a:cubicBezTo>
                    <a:pt x="2189" y="1553"/>
                    <a:pt x="2114" y="1573"/>
                    <a:pt x="2042" y="1614"/>
                  </a:cubicBezTo>
                  <a:cubicBezTo>
                    <a:pt x="1858" y="1238"/>
                    <a:pt x="1747" y="1332"/>
                    <a:pt x="1823" y="1126"/>
                  </a:cubicBezTo>
                  <a:cubicBezTo>
                    <a:pt x="2033" y="584"/>
                    <a:pt x="1693" y="74"/>
                    <a:pt x="1178" y="7"/>
                  </a:cubicBezTo>
                  <a:cubicBezTo>
                    <a:pt x="1144" y="3"/>
                    <a:pt x="1111" y="1"/>
                    <a:pt x="10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33;p33">
            <a:extLst>
              <a:ext uri="{FF2B5EF4-FFF2-40B4-BE49-F238E27FC236}">
                <a16:creationId xmlns:a16="http://schemas.microsoft.com/office/drawing/2014/main" id="{34B63FE3-A59D-39A6-C91E-B27CA8428FF0}"/>
              </a:ext>
            </a:extLst>
          </p:cNvPr>
          <p:cNvGrpSpPr/>
          <p:nvPr/>
        </p:nvGrpSpPr>
        <p:grpSpPr>
          <a:xfrm rot="1031737">
            <a:off x="4357757" y="3876358"/>
            <a:ext cx="608236" cy="553064"/>
            <a:chOff x="-369831" y="3712275"/>
            <a:chExt cx="134805" cy="122577"/>
          </a:xfrm>
        </p:grpSpPr>
        <p:sp>
          <p:nvSpPr>
            <p:cNvPr id="15" name="Google Shape;1434;p33">
              <a:extLst>
                <a:ext uri="{FF2B5EF4-FFF2-40B4-BE49-F238E27FC236}">
                  <a16:creationId xmlns:a16="http://schemas.microsoft.com/office/drawing/2014/main" id="{8612E624-30B2-4D9B-7410-C832EDF444D8}"/>
                </a:ext>
              </a:extLst>
            </p:cNvPr>
            <p:cNvSpPr/>
            <p:nvPr/>
          </p:nvSpPr>
          <p:spPr>
            <a:xfrm>
              <a:off x="-334782" y="3713410"/>
              <a:ext cx="37819" cy="34692"/>
            </a:xfrm>
            <a:custGeom>
              <a:avLst/>
              <a:gdLst/>
              <a:ahLst/>
              <a:cxnLst/>
              <a:rect l="l" t="t" r="r" b="b"/>
              <a:pathLst>
                <a:path w="1899" h="1742" extrusionOk="0">
                  <a:moveTo>
                    <a:pt x="1002" y="1"/>
                  </a:moveTo>
                  <a:cubicBezTo>
                    <a:pt x="930" y="1"/>
                    <a:pt x="859" y="9"/>
                    <a:pt x="788" y="27"/>
                  </a:cubicBezTo>
                  <a:cubicBezTo>
                    <a:pt x="578" y="80"/>
                    <a:pt x="390" y="206"/>
                    <a:pt x="238" y="362"/>
                  </a:cubicBezTo>
                  <a:cubicBezTo>
                    <a:pt x="162" y="438"/>
                    <a:pt x="95" y="524"/>
                    <a:pt x="59" y="626"/>
                  </a:cubicBezTo>
                  <a:cubicBezTo>
                    <a:pt x="1" y="761"/>
                    <a:pt x="1" y="917"/>
                    <a:pt x="41" y="1061"/>
                  </a:cubicBezTo>
                  <a:cubicBezTo>
                    <a:pt x="131" y="1414"/>
                    <a:pt x="462" y="1696"/>
                    <a:pt x="829" y="1736"/>
                  </a:cubicBezTo>
                  <a:cubicBezTo>
                    <a:pt x="860" y="1740"/>
                    <a:pt x="891" y="1742"/>
                    <a:pt x="923" y="1742"/>
                  </a:cubicBezTo>
                  <a:cubicBezTo>
                    <a:pt x="1259" y="1742"/>
                    <a:pt x="1591" y="1548"/>
                    <a:pt x="1755" y="1253"/>
                  </a:cubicBezTo>
                  <a:cubicBezTo>
                    <a:pt x="1863" y="1052"/>
                    <a:pt x="1898" y="810"/>
                    <a:pt x="1836" y="591"/>
                  </a:cubicBezTo>
                  <a:cubicBezTo>
                    <a:pt x="1731" y="224"/>
                    <a:pt x="1369" y="1"/>
                    <a:pt x="1002"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35;p33">
              <a:extLst>
                <a:ext uri="{FF2B5EF4-FFF2-40B4-BE49-F238E27FC236}">
                  <a16:creationId xmlns:a16="http://schemas.microsoft.com/office/drawing/2014/main" id="{0E3465ED-771A-A8DC-3FDE-58C9EAB8BD6C}"/>
                </a:ext>
              </a:extLst>
            </p:cNvPr>
            <p:cNvSpPr/>
            <p:nvPr/>
          </p:nvSpPr>
          <p:spPr>
            <a:xfrm>
              <a:off x="-368118" y="3790241"/>
              <a:ext cx="46203" cy="42280"/>
            </a:xfrm>
            <a:custGeom>
              <a:avLst/>
              <a:gdLst/>
              <a:ahLst/>
              <a:cxnLst/>
              <a:rect l="l" t="t" r="r" b="b"/>
              <a:pathLst>
                <a:path w="2320" h="2123" extrusionOk="0">
                  <a:moveTo>
                    <a:pt x="1116" y="1"/>
                  </a:moveTo>
                  <a:cubicBezTo>
                    <a:pt x="1082" y="1"/>
                    <a:pt x="1049" y="2"/>
                    <a:pt x="1017" y="5"/>
                  </a:cubicBezTo>
                  <a:cubicBezTo>
                    <a:pt x="627" y="36"/>
                    <a:pt x="247" y="470"/>
                    <a:pt x="135" y="815"/>
                  </a:cubicBezTo>
                  <a:cubicBezTo>
                    <a:pt x="1" y="1231"/>
                    <a:pt x="148" y="1737"/>
                    <a:pt x="515" y="1969"/>
                  </a:cubicBezTo>
                  <a:cubicBezTo>
                    <a:pt x="650" y="2050"/>
                    <a:pt x="797" y="2095"/>
                    <a:pt x="954" y="2113"/>
                  </a:cubicBezTo>
                  <a:cubicBezTo>
                    <a:pt x="1008" y="2120"/>
                    <a:pt x="1062" y="2123"/>
                    <a:pt x="1116" y="2123"/>
                  </a:cubicBezTo>
                  <a:cubicBezTo>
                    <a:pt x="1414" y="2123"/>
                    <a:pt x="1713" y="2021"/>
                    <a:pt x="1948" y="1835"/>
                  </a:cubicBezTo>
                  <a:cubicBezTo>
                    <a:pt x="2113" y="1705"/>
                    <a:pt x="2257" y="1522"/>
                    <a:pt x="2288" y="1311"/>
                  </a:cubicBezTo>
                  <a:cubicBezTo>
                    <a:pt x="2319" y="1141"/>
                    <a:pt x="2274" y="971"/>
                    <a:pt x="2225" y="806"/>
                  </a:cubicBezTo>
                  <a:cubicBezTo>
                    <a:pt x="2185" y="689"/>
                    <a:pt x="2145" y="573"/>
                    <a:pt x="2078" y="466"/>
                  </a:cubicBezTo>
                  <a:cubicBezTo>
                    <a:pt x="1885" y="158"/>
                    <a:pt x="1481" y="1"/>
                    <a:pt x="1116"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36;p33">
              <a:extLst>
                <a:ext uri="{FF2B5EF4-FFF2-40B4-BE49-F238E27FC236}">
                  <a16:creationId xmlns:a16="http://schemas.microsoft.com/office/drawing/2014/main" id="{8D4C945D-1E79-D569-9AF8-6CFE82704DA1}"/>
                </a:ext>
              </a:extLst>
            </p:cNvPr>
            <p:cNvSpPr/>
            <p:nvPr/>
          </p:nvSpPr>
          <p:spPr>
            <a:xfrm>
              <a:off x="-266059" y="3767737"/>
              <a:ext cx="26228" cy="27682"/>
            </a:xfrm>
            <a:custGeom>
              <a:avLst/>
              <a:gdLst/>
              <a:ahLst/>
              <a:cxnLst/>
              <a:rect l="l" t="t" r="r" b="b"/>
              <a:pathLst>
                <a:path w="1317" h="1390" extrusionOk="0">
                  <a:moveTo>
                    <a:pt x="516" y="0"/>
                  </a:moveTo>
                  <a:cubicBezTo>
                    <a:pt x="319" y="0"/>
                    <a:pt x="135" y="99"/>
                    <a:pt x="36" y="342"/>
                  </a:cubicBezTo>
                  <a:cubicBezTo>
                    <a:pt x="5" y="432"/>
                    <a:pt x="1" y="526"/>
                    <a:pt x="1" y="620"/>
                  </a:cubicBezTo>
                  <a:cubicBezTo>
                    <a:pt x="5" y="709"/>
                    <a:pt x="14" y="799"/>
                    <a:pt x="36" y="888"/>
                  </a:cubicBezTo>
                  <a:cubicBezTo>
                    <a:pt x="99" y="1112"/>
                    <a:pt x="283" y="1305"/>
                    <a:pt x="506" y="1367"/>
                  </a:cubicBezTo>
                  <a:cubicBezTo>
                    <a:pt x="561" y="1382"/>
                    <a:pt x="617" y="1389"/>
                    <a:pt x="673" y="1389"/>
                  </a:cubicBezTo>
                  <a:cubicBezTo>
                    <a:pt x="852" y="1389"/>
                    <a:pt x="1030" y="1315"/>
                    <a:pt x="1146" y="1175"/>
                  </a:cubicBezTo>
                  <a:cubicBezTo>
                    <a:pt x="1281" y="1014"/>
                    <a:pt x="1316" y="781"/>
                    <a:pt x="1263" y="575"/>
                  </a:cubicBezTo>
                  <a:cubicBezTo>
                    <a:pt x="1180" y="253"/>
                    <a:pt x="832" y="0"/>
                    <a:pt x="516"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37;p33">
              <a:extLst>
                <a:ext uri="{FF2B5EF4-FFF2-40B4-BE49-F238E27FC236}">
                  <a16:creationId xmlns:a16="http://schemas.microsoft.com/office/drawing/2014/main" id="{26881A05-84E7-BD66-8A02-EB61A2BC2BAB}"/>
                </a:ext>
              </a:extLst>
            </p:cNvPr>
            <p:cNvSpPr/>
            <p:nvPr/>
          </p:nvSpPr>
          <p:spPr>
            <a:xfrm>
              <a:off x="-320603" y="3758158"/>
              <a:ext cx="32023" cy="28837"/>
            </a:xfrm>
            <a:custGeom>
              <a:avLst/>
              <a:gdLst/>
              <a:ahLst/>
              <a:cxnLst/>
              <a:rect l="l" t="t" r="r" b="b"/>
              <a:pathLst>
                <a:path w="1608" h="1448" extrusionOk="0">
                  <a:moveTo>
                    <a:pt x="824" y="1"/>
                  </a:moveTo>
                  <a:cubicBezTo>
                    <a:pt x="534" y="1"/>
                    <a:pt x="246" y="174"/>
                    <a:pt x="126" y="443"/>
                  </a:cubicBezTo>
                  <a:cubicBezTo>
                    <a:pt x="0" y="729"/>
                    <a:pt x="94" y="1248"/>
                    <a:pt x="408" y="1383"/>
                  </a:cubicBezTo>
                  <a:cubicBezTo>
                    <a:pt x="509" y="1427"/>
                    <a:pt x="619" y="1447"/>
                    <a:pt x="731" y="1447"/>
                  </a:cubicBezTo>
                  <a:cubicBezTo>
                    <a:pt x="1005" y="1447"/>
                    <a:pt x="1287" y="1325"/>
                    <a:pt x="1455" y="1128"/>
                  </a:cubicBezTo>
                  <a:cubicBezTo>
                    <a:pt x="1500" y="1074"/>
                    <a:pt x="1540" y="1020"/>
                    <a:pt x="1562" y="958"/>
                  </a:cubicBezTo>
                  <a:cubicBezTo>
                    <a:pt x="1607" y="841"/>
                    <a:pt x="1603" y="707"/>
                    <a:pt x="1571" y="591"/>
                  </a:cubicBezTo>
                  <a:cubicBezTo>
                    <a:pt x="1486" y="286"/>
                    <a:pt x="1209" y="40"/>
                    <a:pt x="896" y="4"/>
                  </a:cubicBezTo>
                  <a:cubicBezTo>
                    <a:pt x="872" y="2"/>
                    <a:pt x="848" y="1"/>
                    <a:pt x="824"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438;p33">
              <a:extLst>
                <a:ext uri="{FF2B5EF4-FFF2-40B4-BE49-F238E27FC236}">
                  <a16:creationId xmlns:a16="http://schemas.microsoft.com/office/drawing/2014/main" id="{C09E4F4C-DC50-4F28-60E3-8A5BB56FCEAA}"/>
                </a:ext>
              </a:extLst>
            </p:cNvPr>
            <p:cNvSpPr/>
            <p:nvPr/>
          </p:nvSpPr>
          <p:spPr>
            <a:xfrm>
              <a:off x="-369831" y="3712275"/>
              <a:ext cx="134805" cy="122577"/>
            </a:xfrm>
            <a:custGeom>
              <a:avLst/>
              <a:gdLst/>
              <a:ahLst/>
              <a:cxnLst/>
              <a:rect l="l" t="t" r="r" b="b"/>
              <a:pathLst>
                <a:path w="6769" h="6155" extrusionOk="0">
                  <a:moveTo>
                    <a:pt x="2761" y="133"/>
                  </a:moveTo>
                  <a:cubicBezTo>
                    <a:pt x="2902" y="133"/>
                    <a:pt x="3042" y="167"/>
                    <a:pt x="3171" y="245"/>
                  </a:cubicBezTo>
                  <a:cubicBezTo>
                    <a:pt x="4112" y="815"/>
                    <a:pt x="3340" y="1751"/>
                    <a:pt x="2624" y="1751"/>
                  </a:cubicBezTo>
                  <a:cubicBezTo>
                    <a:pt x="2363" y="1751"/>
                    <a:pt x="2109" y="1627"/>
                    <a:pt x="1949" y="1315"/>
                  </a:cubicBezTo>
                  <a:cubicBezTo>
                    <a:pt x="1637" y="698"/>
                    <a:pt x="2195" y="133"/>
                    <a:pt x="2761" y="133"/>
                  </a:cubicBezTo>
                  <a:close/>
                  <a:moveTo>
                    <a:pt x="2941" y="1851"/>
                  </a:moveTo>
                  <a:cubicBezTo>
                    <a:pt x="2973" y="1851"/>
                    <a:pt x="2963" y="1884"/>
                    <a:pt x="3009" y="2075"/>
                  </a:cubicBezTo>
                  <a:cubicBezTo>
                    <a:pt x="3081" y="2362"/>
                    <a:pt x="3090" y="2295"/>
                    <a:pt x="2996" y="2326"/>
                  </a:cubicBezTo>
                  <a:cubicBezTo>
                    <a:pt x="2844" y="1874"/>
                    <a:pt x="2853" y="1896"/>
                    <a:pt x="2835" y="1861"/>
                  </a:cubicBezTo>
                  <a:cubicBezTo>
                    <a:pt x="2893" y="1861"/>
                    <a:pt x="2923" y="1851"/>
                    <a:pt x="2941" y="1851"/>
                  </a:cubicBezTo>
                  <a:close/>
                  <a:moveTo>
                    <a:pt x="4148" y="3124"/>
                  </a:moveTo>
                  <a:cubicBezTo>
                    <a:pt x="4155" y="3124"/>
                    <a:pt x="4166" y="3125"/>
                    <a:pt x="4182" y="3127"/>
                  </a:cubicBezTo>
                  <a:cubicBezTo>
                    <a:pt x="5494" y="3271"/>
                    <a:pt x="5135" y="3136"/>
                    <a:pt x="5135" y="3432"/>
                  </a:cubicBezTo>
                  <a:cubicBezTo>
                    <a:pt x="4906" y="3402"/>
                    <a:pt x="4348" y="3328"/>
                    <a:pt x="4130" y="3328"/>
                  </a:cubicBezTo>
                  <a:cubicBezTo>
                    <a:pt x="4118" y="3328"/>
                    <a:pt x="4107" y="3328"/>
                    <a:pt x="4097" y="3329"/>
                  </a:cubicBezTo>
                  <a:cubicBezTo>
                    <a:pt x="4173" y="3165"/>
                    <a:pt x="4103" y="3124"/>
                    <a:pt x="4148" y="3124"/>
                  </a:cubicBezTo>
                  <a:close/>
                  <a:moveTo>
                    <a:pt x="3285" y="2414"/>
                  </a:moveTo>
                  <a:cubicBezTo>
                    <a:pt x="3899" y="2414"/>
                    <a:pt x="4268" y="3227"/>
                    <a:pt x="3694" y="3597"/>
                  </a:cubicBezTo>
                  <a:cubicBezTo>
                    <a:pt x="3556" y="3687"/>
                    <a:pt x="3417" y="3725"/>
                    <a:pt x="3286" y="3725"/>
                  </a:cubicBezTo>
                  <a:cubicBezTo>
                    <a:pt x="2664" y="3725"/>
                    <a:pt x="2225" y="2857"/>
                    <a:pt x="2924" y="2505"/>
                  </a:cubicBezTo>
                  <a:cubicBezTo>
                    <a:pt x="3050" y="2442"/>
                    <a:pt x="3172" y="2414"/>
                    <a:pt x="3285" y="2414"/>
                  </a:cubicBezTo>
                  <a:close/>
                  <a:moveTo>
                    <a:pt x="5754" y="2837"/>
                  </a:moveTo>
                  <a:cubicBezTo>
                    <a:pt x="6253" y="2837"/>
                    <a:pt x="6643" y="3485"/>
                    <a:pt x="6313" y="3906"/>
                  </a:cubicBezTo>
                  <a:cubicBezTo>
                    <a:pt x="6178" y="4076"/>
                    <a:pt x="6035" y="4145"/>
                    <a:pt x="5900" y="4145"/>
                  </a:cubicBezTo>
                  <a:cubicBezTo>
                    <a:pt x="5334" y="4145"/>
                    <a:pt x="4896" y="2935"/>
                    <a:pt x="5690" y="2841"/>
                  </a:cubicBezTo>
                  <a:cubicBezTo>
                    <a:pt x="5712" y="2838"/>
                    <a:pt x="5733" y="2837"/>
                    <a:pt x="5754" y="2837"/>
                  </a:cubicBezTo>
                  <a:close/>
                  <a:moveTo>
                    <a:pt x="2690" y="3640"/>
                  </a:moveTo>
                  <a:cubicBezTo>
                    <a:pt x="2714" y="3640"/>
                    <a:pt x="2741" y="3652"/>
                    <a:pt x="2777" y="3678"/>
                  </a:cubicBezTo>
                  <a:cubicBezTo>
                    <a:pt x="2168" y="4295"/>
                    <a:pt x="2208" y="4255"/>
                    <a:pt x="2190" y="4287"/>
                  </a:cubicBezTo>
                  <a:cubicBezTo>
                    <a:pt x="2070" y="4148"/>
                    <a:pt x="2052" y="4170"/>
                    <a:pt x="2070" y="4157"/>
                  </a:cubicBezTo>
                  <a:cubicBezTo>
                    <a:pt x="2535" y="3850"/>
                    <a:pt x="2590" y="3640"/>
                    <a:pt x="2690" y="3640"/>
                  </a:cubicBezTo>
                  <a:close/>
                  <a:moveTo>
                    <a:pt x="1294" y="4001"/>
                  </a:moveTo>
                  <a:cubicBezTo>
                    <a:pt x="1645" y="4001"/>
                    <a:pt x="2003" y="4185"/>
                    <a:pt x="2222" y="4631"/>
                  </a:cubicBezTo>
                  <a:cubicBezTo>
                    <a:pt x="2592" y="5380"/>
                    <a:pt x="1884" y="6012"/>
                    <a:pt x="1207" y="6012"/>
                  </a:cubicBezTo>
                  <a:cubicBezTo>
                    <a:pt x="829" y="6012"/>
                    <a:pt x="461" y="5814"/>
                    <a:pt x="297" y="5329"/>
                  </a:cubicBezTo>
                  <a:cubicBezTo>
                    <a:pt x="50" y="4596"/>
                    <a:pt x="662" y="4001"/>
                    <a:pt x="1294" y="4001"/>
                  </a:cubicBezTo>
                  <a:close/>
                  <a:moveTo>
                    <a:pt x="2773" y="0"/>
                  </a:moveTo>
                  <a:cubicBezTo>
                    <a:pt x="2170" y="0"/>
                    <a:pt x="1564" y="540"/>
                    <a:pt x="1770" y="1203"/>
                  </a:cubicBezTo>
                  <a:cubicBezTo>
                    <a:pt x="2007" y="1964"/>
                    <a:pt x="2719" y="1708"/>
                    <a:pt x="2781" y="1932"/>
                  </a:cubicBezTo>
                  <a:cubicBezTo>
                    <a:pt x="2871" y="2277"/>
                    <a:pt x="2826" y="2111"/>
                    <a:pt x="2898" y="2366"/>
                  </a:cubicBezTo>
                  <a:cubicBezTo>
                    <a:pt x="2446" y="2572"/>
                    <a:pt x="2275" y="3100"/>
                    <a:pt x="2616" y="3521"/>
                  </a:cubicBezTo>
                  <a:cubicBezTo>
                    <a:pt x="2374" y="3776"/>
                    <a:pt x="2387" y="3781"/>
                    <a:pt x="2002" y="4116"/>
                  </a:cubicBezTo>
                  <a:cubicBezTo>
                    <a:pt x="1752" y="3944"/>
                    <a:pt x="1497" y="3870"/>
                    <a:pt x="1258" y="3870"/>
                  </a:cubicBezTo>
                  <a:cubicBezTo>
                    <a:pt x="558" y="3870"/>
                    <a:pt x="0" y="4508"/>
                    <a:pt x="114" y="5195"/>
                  </a:cubicBezTo>
                  <a:cubicBezTo>
                    <a:pt x="226" y="5880"/>
                    <a:pt x="688" y="6154"/>
                    <a:pt x="1176" y="6154"/>
                  </a:cubicBezTo>
                  <a:cubicBezTo>
                    <a:pt x="2032" y="6154"/>
                    <a:pt x="2970" y="5311"/>
                    <a:pt x="2249" y="4354"/>
                  </a:cubicBezTo>
                  <a:cubicBezTo>
                    <a:pt x="2280" y="4300"/>
                    <a:pt x="2101" y="4479"/>
                    <a:pt x="2880" y="3745"/>
                  </a:cubicBezTo>
                  <a:cubicBezTo>
                    <a:pt x="3003" y="3812"/>
                    <a:pt x="3132" y="3841"/>
                    <a:pt x="3257" y="3841"/>
                  </a:cubicBezTo>
                  <a:cubicBezTo>
                    <a:pt x="3576" y="3841"/>
                    <a:pt x="3869" y="3650"/>
                    <a:pt x="3985" y="3396"/>
                  </a:cubicBezTo>
                  <a:cubicBezTo>
                    <a:pt x="3994" y="3405"/>
                    <a:pt x="4133" y="3378"/>
                    <a:pt x="5144" y="3548"/>
                  </a:cubicBezTo>
                  <a:cubicBezTo>
                    <a:pt x="5218" y="4039"/>
                    <a:pt x="5536" y="4243"/>
                    <a:pt x="5853" y="4243"/>
                  </a:cubicBezTo>
                  <a:cubicBezTo>
                    <a:pt x="6312" y="4243"/>
                    <a:pt x="6768" y="3817"/>
                    <a:pt x="6483" y="3217"/>
                  </a:cubicBezTo>
                  <a:cubicBezTo>
                    <a:pt x="6327" y="2892"/>
                    <a:pt x="6047" y="2743"/>
                    <a:pt x="5785" y="2743"/>
                  </a:cubicBezTo>
                  <a:cubicBezTo>
                    <a:pt x="5536" y="2743"/>
                    <a:pt x="5303" y="2878"/>
                    <a:pt x="5212" y="3123"/>
                  </a:cubicBezTo>
                  <a:cubicBezTo>
                    <a:pt x="4999" y="3101"/>
                    <a:pt x="4218" y="3033"/>
                    <a:pt x="4130" y="3033"/>
                  </a:cubicBezTo>
                  <a:cubicBezTo>
                    <a:pt x="4127" y="3033"/>
                    <a:pt x="4125" y="3033"/>
                    <a:pt x="4124" y="3033"/>
                  </a:cubicBezTo>
                  <a:cubicBezTo>
                    <a:pt x="4066" y="2599"/>
                    <a:pt x="3733" y="2284"/>
                    <a:pt x="3292" y="2284"/>
                  </a:cubicBezTo>
                  <a:cubicBezTo>
                    <a:pt x="3255" y="2284"/>
                    <a:pt x="3218" y="2286"/>
                    <a:pt x="3180" y="2290"/>
                  </a:cubicBezTo>
                  <a:cubicBezTo>
                    <a:pt x="3090" y="2017"/>
                    <a:pt x="3063" y="1937"/>
                    <a:pt x="3027" y="1829"/>
                  </a:cubicBezTo>
                  <a:cubicBezTo>
                    <a:pt x="3703" y="1646"/>
                    <a:pt x="3981" y="746"/>
                    <a:pt x="3372" y="218"/>
                  </a:cubicBezTo>
                  <a:cubicBezTo>
                    <a:pt x="3196" y="67"/>
                    <a:pt x="2985" y="0"/>
                    <a:pt x="277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1439;p33">
            <a:extLst>
              <a:ext uri="{FF2B5EF4-FFF2-40B4-BE49-F238E27FC236}">
                <a16:creationId xmlns:a16="http://schemas.microsoft.com/office/drawing/2014/main" id="{5D81A5A2-F772-BC0E-7D37-A4CB8A5D008F}"/>
              </a:ext>
            </a:extLst>
          </p:cNvPr>
          <p:cNvGrpSpPr/>
          <p:nvPr/>
        </p:nvGrpSpPr>
        <p:grpSpPr>
          <a:xfrm rot="2353537">
            <a:off x="1699242" y="3210382"/>
            <a:ext cx="767497" cy="513695"/>
            <a:chOff x="-576575" y="3782038"/>
            <a:chExt cx="170100" cy="113850"/>
          </a:xfrm>
        </p:grpSpPr>
        <p:sp>
          <p:nvSpPr>
            <p:cNvPr id="21" name="Google Shape;1440;p33">
              <a:extLst>
                <a:ext uri="{FF2B5EF4-FFF2-40B4-BE49-F238E27FC236}">
                  <a16:creationId xmlns:a16="http://schemas.microsoft.com/office/drawing/2014/main" id="{CE5BFA1E-9CEB-B9FA-13CC-82BAF658879D}"/>
                </a:ext>
              </a:extLst>
            </p:cNvPr>
            <p:cNvSpPr/>
            <p:nvPr/>
          </p:nvSpPr>
          <p:spPr>
            <a:xfrm>
              <a:off x="-571900" y="3855288"/>
              <a:ext cx="42675" cy="39225"/>
            </a:xfrm>
            <a:custGeom>
              <a:avLst/>
              <a:gdLst/>
              <a:ahLst/>
              <a:cxnLst/>
              <a:rect l="l" t="t" r="r" b="b"/>
              <a:pathLst>
                <a:path w="1707" h="1569" extrusionOk="0">
                  <a:moveTo>
                    <a:pt x="767" y="0"/>
                  </a:moveTo>
                  <a:cubicBezTo>
                    <a:pt x="569" y="0"/>
                    <a:pt x="372" y="86"/>
                    <a:pt x="238" y="231"/>
                  </a:cubicBezTo>
                  <a:cubicBezTo>
                    <a:pt x="64" y="419"/>
                    <a:pt x="1" y="701"/>
                    <a:pt x="59" y="951"/>
                  </a:cubicBezTo>
                  <a:cubicBezTo>
                    <a:pt x="126" y="1224"/>
                    <a:pt x="346" y="1457"/>
                    <a:pt x="619" y="1537"/>
                  </a:cubicBezTo>
                  <a:cubicBezTo>
                    <a:pt x="688" y="1558"/>
                    <a:pt x="760" y="1568"/>
                    <a:pt x="832" y="1568"/>
                  </a:cubicBezTo>
                  <a:cubicBezTo>
                    <a:pt x="1041" y="1568"/>
                    <a:pt x="1251" y="1485"/>
                    <a:pt x="1397" y="1332"/>
                  </a:cubicBezTo>
                  <a:cubicBezTo>
                    <a:pt x="1706" y="1000"/>
                    <a:pt x="1666" y="454"/>
                    <a:pt x="1294" y="204"/>
                  </a:cubicBezTo>
                  <a:cubicBezTo>
                    <a:pt x="1183" y="132"/>
                    <a:pt x="1071" y="60"/>
                    <a:pt x="945" y="25"/>
                  </a:cubicBezTo>
                  <a:cubicBezTo>
                    <a:pt x="887" y="8"/>
                    <a:pt x="827" y="0"/>
                    <a:pt x="767"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41;p33">
              <a:extLst>
                <a:ext uri="{FF2B5EF4-FFF2-40B4-BE49-F238E27FC236}">
                  <a16:creationId xmlns:a16="http://schemas.microsoft.com/office/drawing/2014/main" id="{1A3A22DD-066C-27C0-BECE-997D81ED045E}"/>
                </a:ext>
              </a:extLst>
            </p:cNvPr>
            <p:cNvSpPr/>
            <p:nvPr/>
          </p:nvSpPr>
          <p:spPr>
            <a:xfrm>
              <a:off x="-520300" y="3839613"/>
              <a:ext cx="42775" cy="38500"/>
            </a:xfrm>
            <a:custGeom>
              <a:avLst/>
              <a:gdLst/>
              <a:ahLst/>
              <a:cxnLst/>
              <a:rect l="l" t="t" r="r" b="b"/>
              <a:pathLst>
                <a:path w="1711" h="1540" extrusionOk="0">
                  <a:moveTo>
                    <a:pt x="776" y="1"/>
                  </a:moveTo>
                  <a:cubicBezTo>
                    <a:pt x="674" y="1"/>
                    <a:pt x="572" y="26"/>
                    <a:pt x="475" y="83"/>
                  </a:cubicBezTo>
                  <a:cubicBezTo>
                    <a:pt x="0" y="365"/>
                    <a:pt x="121" y="952"/>
                    <a:pt x="461" y="1274"/>
                  </a:cubicBezTo>
                  <a:cubicBezTo>
                    <a:pt x="542" y="1345"/>
                    <a:pt x="627" y="1413"/>
                    <a:pt x="721" y="1462"/>
                  </a:cubicBezTo>
                  <a:cubicBezTo>
                    <a:pt x="821" y="1512"/>
                    <a:pt x="933" y="1539"/>
                    <a:pt x="1044" y="1539"/>
                  </a:cubicBezTo>
                  <a:cubicBezTo>
                    <a:pt x="1133" y="1539"/>
                    <a:pt x="1221" y="1522"/>
                    <a:pt x="1303" y="1484"/>
                  </a:cubicBezTo>
                  <a:cubicBezTo>
                    <a:pt x="1603" y="1350"/>
                    <a:pt x="1710" y="974"/>
                    <a:pt x="1616" y="674"/>
                  </a:cubicBezTo>
                  <a:cubicBezTo>
                    <a:pt x="1507" y="331"/>
                    <a:pt x="1143" y="1"/>
                    <a:pt x="776"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442;p33">
              <a:extLst>
                <a:ext uri="{FF2B5EF4-FFF2-40B4-BE49-F238E27FC236}">
                  <a16:creationId xmlns:a16="http://schemas.microsoft.com/office/drawing/2014/main" id="{367A3ABA-9765-B239-155C-A9686B5AB317}"/>
                </a:ext>
              </a:extLst>
            </p:cNvPr>
            <p:cNvSpPr/>
            <p:nvPr/>
          </p:nvSpPr>
          <p:spPr>
            <a:xfrm>
              <a:off x="-484275" y="3783013"/>
              <a:ext cx="34500" cy="32575"/>
            </a:xfrm>
            <a:custGeom>
              <a:avLst/>
              <a:gdLst/>
              <a:ahLst/>
              <a:cxnLst/>
              <a:rect l="l" t="t" r="r" b="b"/>
              <a:pathLst>
                <a:path w="1380" h="1303" extrusionOk="0">
                  <a:moveTo>
                    <a:pt x="680" y="0"/>
                  </a:moveTo>
                  <a:cubicBezTo>
                    <a:pt x="526" y="0"/>
                    <a:pt x="373" y="53"/>
                    <a:pt x="251" y="172"/>
                  </a:cubicBezTo>
                  <a:cubicBezTo>
                    <a:pt x="18" y="396"/>
                    <a:pt x="1" y="799"/>
                    <a:pt x="206" y="1045"/>
                  </a:cubicBezTo>
                  <a:cubicBezTo>
                    <a:pt x="269" y="1121"/>
                    <a:pt x="354" y="1184"/>
                    <a:pt x="444" y="1233"/>
                  </a:cubicBezTo>
                  <a:cubicBezTo>
                    <a:pt x="493" y="1264"/>
                    <a:pt x="551" y="1291"/>
                    <a:pt x="609" y="1300"/>
                  </a:cubicBezTo>
                  <a:cubicBezTo>
                    <a:pt x="622" y="1301"/>
                    <a:pt x="635" y="1302"/>
                    <a:pt x="648" y="1302"/>
                  </a:cubicBezTo>
                  <a:cubicBezTo>
                    <a:pt x="707" y="1302"/>
                    <a:pt x="765" y="1287"/>
                    <a:pt x="824" y="1269"/>
                  </a:cubicBezTo>
                  <a:cubicBezTo>
                    <a:pt x="985" y="1215"/>
                    <a:pt x="1142" y="1130"/>
                    <a:pt x="1240" y="996"/>
                  </a:cubicBezTo>
                  <a:cubicBezTo>
                    <a:pt x="1339" y="870"/>
                    <a:pt x="1379" y="709"/>
                    <a:pt x="1357" y="552"/>
                  </a:cubicBezTo>
                  <a:cubicBezTo>
                    <a:pt x="1303" y="217"/>
                    <a:pt x="991" y="0"/>
                    <a:pt x="680"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43;p33">
              <a:extLst>
                <a:ext uri="{FF2B5EF4-FFF2-40B4-BE49-F238E27FC236}">
                  <a16:creationId xmlns:a16="http://schemas.microsoft.com/office/drawing/2014/main" id="{7A3EB088-10BB-19C7-FD99-A3B44569DBC0}"/>
                </a:ext>
              </a:extLst>
            </p:cNvPr>
            <p:cNvSpPr/>
            <p:nvPr/>
          </p:nvSpPr>
          <p:spPr>
            <a:xfrm>
              <a:off x="-436550" y="3816388"/>
              <a:ext cx="30075" cy="20900"/>
            </a:xfrm>
            <a:custGeom>
              <a:avLst/>
              <a:gdLst/>
              <a:ahLst/>
              <a:cxnLst/>
              <a:rect l="l" t="t" r="r" b="b"/>
              <a:pathLst>
                <a:path w="1203" h="836" extrusionOk="0">
                  <a:moveTo>
                    <a:pt x="503" y="0"/>
                  </a:moveTo>
                  <a:cubicBezTo>
                    <a:pt x="200" y="0"/>
                    <a:pt x="1" y="357"/>
                    <a:pt x="186" y="627"/>
                  </a:cubicBezTo>
                  <a:cubicBezTo>
                    <a:pt x="271" y="748"/>
                    <a:pt x="414" y="820"/>
                    <a:pt x="562" y="833"/>
                  </a:cubicBezTo>
                  <a:cubicBezTo>
                    <a:pt x="579" y="835"/>
                    <a:pt x="596" y="836"/>
                    <a:pt x="613" y="836"/>
                  </a:cubicBezTo>
                  <a:cubicBezTo>
                    <a:pt x="744" y="836"/>
                    <a:pt x="873" y="789"/>
                    <a:pt x="961" y="690"/>
                  </a:cubicBezTo>
                  <a:cubicBezTo>
                    <a:pt x="1202" y="412"/>
                    <a:pt x="889" y="86"/>
                    <a:pt x="607" y="14"/>
                  </a:cubicBezTo>
                  <a:cubicBezTo>
                    <a:pt x="571" y="5"/>
                    <a:pt x="536" y="0"/>
                    <a:pt x="503"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444;p33">
              <a:extLst>
                <a:ext uri="{FF2B5EF4-FFF2-40B4-BE49-F238E27FC236}">
                  <a16:creationId xmlns:a16="http://schemas.microsoft.com/office/drawing/2014/main" id="{DBD2FDCA-FAF2-BF40-3612-F276B4A1316B}"/>
                </a:ext>
              </a:extLst>
            </p:cNvPr>
            <p:cNvSpPr/>
            <p:nvPr/>
          </p:nvSpPr>
          <p:spPr>
            <a:xfrm>
              <a:off x="-576575" y="3782038"/>
              <a:ext cx="169325" cy="113850"/>
            </a:xfrm>
            <a:custGeom>
              <a:avLst/>
              <a:gdLst/>
              <a:ahLst/>
              <a:cxnLst/>
              <a:rect l="l" t="t" r="r" b="b"/>
              <a:pathLst>
                <a:path w="6773" h="4554" extrusionOk="0">
                  <a:moveTo>
                    <a:pt x="4357" y="104"/>
                  </a:moveTo>
                  <a:cubicBezTo>
                    <a:pt x="4823" y="104"/>
                    <a:pt x="5315" y="608"/>
                    <a:pt x="4825" y="1093"/>
                  </a:cubicBezTo>
                  <a:cubicBezTo>
                    <a:pt x="4702" y="1216"/>
                    <a:pt x="4515" y="1317"/>
                    <a:pt x="4337" y="1317"/>
                  </a:cubicBezTo>
                  <a:cubicBezTo>
                    <a:pt x="4251" y="1317"/>
                    <a:pt x="4166" y="1293"/>
                    <a:pt x="4091" y="1236"/>
                  </a:cubicBezTo>
                  <a:cubicBezTo>
                    <a:pt x="3885" y="1079"/>
                    <a:pt x="3724" y="806"/>
                    <a:pt x="3804" y="542"/>
                  </a:cubicBezTo>
                  <a:cubicBezTo>
                    <a:pt x="3900" y="229"/>
                    <a:pt x="4125" y="104"/>
                    <a:pt x="4357" y="104"/>
                  </a:cubicBezTo>
                  <a:close/>
                  <a:moveTo>
                    <a:pt x="5100" y="828"/>
                  </a:moveTo>
                  <a:cubicBezTo>
                    <a:pt x="5127" y="828"/>
                    <a:pt x="5197" y="917"/>
                    <a:pt x="5460" y="1142"/>
                  </a:cubicBezTo>
                  <a:cubicBezTo>
                    <a:pt x="5801" y="1433"/>
                    <a:pt x="5751" y="1402"/>
                    <a:pt x="5805" y="1437"/>
                  </a:cubicBezTo>
                  <a:cubicBezTo>
                    <a:pt x="5779" y="1470"/>
                    <a:pt x="5780" y="1500"/>
                    <a:pt x="5757" y="1500"/>
                  </a:cubicBezTo>
                  <a:cubicBezTo>
                    <a:pt x="5714" y="1500"/>
                    <a:pt x="5587" y="1392"/>
                    <a:pt x="5031" y="985"/>
                  </a:cubicBezTo>
                  <a:cubicBezTo>
                    <a:pt x="5084" y="890"/>
                    <a:pt x="5077" y="828"/>
                    <a:pt x="5100" y="828"/>
                  </a:cubicBezTo>
                  <a:close/>
                  <a:moveTo>
                    <a:pt x="6074" y="1459"/>
                  </a:moveTo>
                  <a:cubicBezTo>
                    <a:pt x="6140" y="1459"/>
                    <a:pt x="6218" y="1474"/>
                    <a:pt x="6306" y="1518"/>
                  </a:cubicBezTo>
                  <a:cubicBezTo>
                    <a:pt x="6445" y="1585"/>
                    <a:pt x="6570" y="1715"/>
                    <a:pt x="6562" y="1876"/>
                  </a:cubicBezTo>
                  <a:cubicBezTo>
                    <a:pt x="6552" y="2056"/>
                    <a:pt x="6398" y="2134"/>
                    <a:pt x="6225" y="2134"/>
                  </a:cubicBezTo>
                  <a:cubicBezTo>
                    <a:pt x="5921" y="2134"/>
                    <a:pt x="5559" y="1893"/>
                    <a:pt x="5819" y="1545"/>
                  </a:cubicBezTo>
                  <a:cubicBezTo>
                    <a:pt x="5837" y="1539"/>
                    <a:pt x="5925" y="1459"/>
                    <a:pt x="6074" y="1459"/>
                  </a:cubicBezTo>
                  <a:close/>
                  <a:moveTo>
                    <a:pt x="3995" y="1247"/>
                  </a:moveTo>
                  <a:cubicBezTo>
                    <a:pt x="4002" y="1247"/>
                    <a:pt x="4009" y="1317"/>
                    <a:pt x="4145" y="1375"/>
                  </a:cubicBezTo>
                  <a:cubicBezTo>
                    <a:pt x="4024" y="1419"/>
                    <a:pt x="3782" y="2194"/>
                    <a:pt x="3742" y="2368"/>
                  </a:cubicBezTo>
                  <a:cubicBezTo>
                    <a:pt x="3702" y="2528"/>
                    <a:pt x="3711" y="2591"/>
                    <a:pt x="3694" y="2591"/>
                  </a:cubicBezTo>
                  <a:cubicBezTo>
                    <a:pt x="3678" y="2591"/>
                    <a:pt x="3639" y="2536"/>
                    <a:pt x="3518" y="2453"/>
                  </a:cubicBezTo>
                  <a:cubicBezTo>
                    <a:pt x="3554" y="2418"/>
                    <a:pt x="3679" y="1921"/>
                    <a:pt x="3952" y="1348"/>
                  </a:cubicBezTo>
                  <a:cubicBezTo>
                    <a:pt x="3986" y="1274"/>
                    <a:pt x="3990" y="1247"/>
                    <a:pt x="3995" y="1247"/>
                  </a:cubicBezTo>
                  <a:close/>
                  <a:moveTo>
                    <a:pt x="2370" y="3260"/>
                  </a:moveTo>
                  <a:cubicBezTo>
                    <a:pt x="2383" y="3260"/>
                    <a:pt x="2391" y="3262"/>
                    <a:pt x="2395" y="3268"/>
                  </a:cubicBezTo>
                  <a:cubicBezTo>
                    <a:pt x="2439" y="3362"/>
                    <a:pt x="2475" y="3295"/>
                    <a:pt x="2148" y="3425"/>
                  </a:cubicBezTo>
                  <a:cubicBezTo>
                    <a:pt x="1893" y="3525"/>
                    <a:pt x="1835" y="3588"/>
                    <a:pt x="1821" y="3588"/>
                  </a:cubicBezTo>
                  <a:cubicBezTo>
                    <a:pt x="1808" y="3588"/>
                    <a:pt x="1833" y="3534"/>
                    <a:pt x="1772" y="3402"/>
                  </a:cubicBezTo>
                  <a:cubicBezTo>
                    <a:pt x="1926" y="3402"/>
                    <a:pt x="2272" y="3260"/>
                    <a:pt x="2370" y="3260"/>
                  </a:cubicBezTo>
                  <a:close/>
                  <a:moveTo>
                    <a:pt x="2951" y="2365"/>
                  </a:moveTo>
                  <a:cubicBezTo>
                    <a:pt x="3423" y="2365"/>
                    <a:pt x="4033" y="2905"/>
                    <a:pt x="3831" y="3425"/>
                  </a:cubicBezTo>
                  <a:cubicBezTo>
                    <a:pt x="3754" y="3620"/>
                    <a:pt x="3521" y="3779"/>
                    <a:pt x="3318" y="3779"/>
                  </a:cubicBezTo>
                  <a:cubicBezTo>
                    <a:pt x="3298" y="3779"/>
                    <a:pt x="3278" y="3777"/>
                    <a:pt x="3258" y="3774"/>
                  </a:cubicBezTo>
                  <a:cubicBezTo>
                    <a:pt x="2779" y="3689"/>
                    <a:pt x="2694" y="3653"/>
                    <a:pt x="2453" y="3008"/>
                  </a:cubicBezTo>
                  <a:cubicBezTo>
                    <a:pt x="2453" y="2544"/>
                    <a:pt x="2679" y="2365"/>
                    <a:pt x="2951" y="2365"/>
                  </a:cubicBezTo>
                  <a:close/>
                  <a:moveTo>
                    <a:pt x="912" y="2980"/>
                  </a:moveTo>
                  <a:cubicBezTo>
                    <a:pt x="1196" y="2980"/>
                    <a:pt x="1508" y="3156"/>
                    <a:pt x="1696" y="3425"/>
                  </a:cubicBezTo>
                  <a:cubicBezTo>
                    <a:pt x="1892" y="4133"/>
                    <a:pt x="1474" y="4461"/>
                    <a:pt x="1042" y="4461"/>
                  </a:cubicBezTo>
                  <a:cubicBezTo>
                    <a:pt x="626" y="4461"/>
                    <a:pt x="196" y="4155"/>
                    <a:pt x="295" y="3590"/>
                  </a:cubicBezTo>
                  <a:cubicBezTo>
                    <a:pt x="371" y="3156"/>
                    <a:pt x="628" y="2980"/>
                    <a:pt x="912" y="2980"/>
                  </a:cubicBezTo>
                  <a:close/>
                  <a:moveTo>
                    <a:pt x="4393" y="1"/>
                  </a:moveTo>
                  <a:cubicBezTo>
                    <a:pt x="3728" y="1"/>
                    <a:pt x="3408" y="822"/>
                    <a:pt x="3907" y="1209"/>
                  </a:cubicBezTo>
                  <a:cubicBezTo>
                    <a:pt x="3845" y="1285"/>
                    <a:pt x="3558" y="1943"/>
                    <a:pt x="3473" y="2427"/>
                  </a:cubicBezTo>
                  <a:cubicBezTo>
                    <a:pt x="3304" y="2322"/>
                    <a:pt x="3133" y="2267"/>
                    <a:pt x="2976" y="2267"/>
                  </a:cubicBezTo>
                  <a:cubicBezTo>
                    <a:pt x="2696" y="2267"/>
                    <a:pt x="2462" y="2441"/>
                    <a:pt x="2368" y="2816"/>
                  </a:cubicBezTo>
                  <a:cubicBezTo>
                    <a:pt x="2332" y="2959"/>
                    <a:pt x="2372" y="2986"/>
                    <a:pt x="2341" y="3076"/>
                  </a:cubicBezTo>
                  <a:cubicBezTo>
                    <a:pt x="2314" y="3170"/>
                    <a:pt x="1777" y="3281"/>
                    <a:pt x="1719" y="3313"/>
                  </a:cubicBezTo>
                  <a:cubicBezTo>
                    <a:pt x="1483" y="3001"/>
                    <a:pt x="1214" y="2876"/>
                    <a:pt x="968" y="2876"/>
                  </a:cubicBezTo>
                  <a:cubicBezTo>
                    <a:pt x="615" y="2876"/>
                    <a:pt x="307" y="3132"/>
                    <a:pt x="201" y="3469"/>
                  </a:cubicBezTo>
                  <a:cubicBezTo>
                    <a:pt x="1" y="4127"/>
                    <a:pt x="517" y="4553"/>
                    <a:pt x="1019" y="4553"/>
                  </a:cubicBezTo>
                  <a:cubicBezTo>
                    <a:pt x="1413" y="4553"/>
                    <a:pt x="1798" y="4291"/>
                    <a:pt x="1822" y="3671"/>
                  </a:cubicBezTo>
                  <a:cubicBezTo>
                    <a:pt x="1822" y="3671"/>
                    <a:pt x="2189" y="3537"/>
                    <a:pt x="2506" y="3443"/>
                  </a:cubicBezTo>
                  <a:cubicBezTo>
                    <a:pt x="2738" y="3758"/>
                    <a:pt x="3016" y="3885"/>
                    <a:pt x="3269" y="3885"/>
                  </a:cubicBezTo>
                  <a:cubicBezTo>
                    <a:pt x="3846" y="3885"/>
                    <a:pt x="4293" y="3223"/>
                    <a:pt x="3751" y="2650"/>
                  </a:cubicBezTo>
                  <a:cubicBezTo>
                    <a:pt x="3782" y="2565"/>
                    <a:pt x="3827" y="2319"/>
                    <a:pt x="3930" y="2037"/>
                  </a:cubicBezTo>
                  <a:cubicBezTo>
                    <a:pt x="4134" y="1463"/>
                    <a:pt x="4173" y="1400"/>
                    <a:pt x="4269" y="1400"/>
                  </a:cubicBezTo>
                  <a:cubicBezTo>
                    <a:pt x="4296" y="1400"/>
                    <a:pt x="4327" y="1405"/>
                    <a:pt x="4368" y="1405"/>
                  </a:cubicBezTo>
                  <a:cubicBezTo>
                    <a:pt x="4440" y="1405"/>
                    <a:pt x="4542" y="1390"/>
                    <a:pt x="4700" y="1303"/>
                  </a:cubicBezTo>
                  <a:cubicBezTo>
                    <a:pt x="4972" y="1154"/>
                    <a:pt x="4966" y="1041"/>
                    <a:pt x="4995" y="1041"/>
                  </a:cubicBezTo>
                  <a:cubicBezTo>
                    <a:pt x="5011" y="1041"/>
                    <a:pt x="5035" y="1072"/>
                    <a:pt x="5116" y="1146"/>
                  </a:cubicBezTo>
                  <a:cubicBezTo>
                    <a:pt x="5219" y="1240"/>
                    <a:pt x="5599" y="1549"/>
                    <a:pt x="5693" y="1581"/>
                  </a:cubicBezTo>
                  <a:cubicBezTo>
                    <a:pt x="5476" y="1963"/>
                    <a:pt x="5881" y="2255"/>
                    <a:pt x="6240" y="2255"/>
                  </a:cubicBezTo>
                  <a:cubicBezTo>
                    <a:pt x="6436" y="2255"/>
                    <a:pt x="6618" y="2168"/>
                    <a:pt x="6678" y="1961"/>
                  </a:cubicBezTo>
                  <a:cubicBezTo>
                    <a:pt x="6773" y="1623"/>
                    <a:pt x="6397" y="1327"/>
                    <a:pt x="6076" y="1327"/>
                  </a:cubicBezTo>
                  <a:cubicBezTo>
                    <a:pt x="6019" y="1327"/>
                    <a:pt x="5963" y="1336"/>
                    <a:pt x="5913" y="1357"/>
                  </a:cubicBezTo>
                  <a:cubicBezTo>
                    <a:pt x="5911" y="1357"/>
                    <a:pt x="5910" y="1357"/>
                    <a:pt x="5909" y="1357"/>
                  </a:cubicBezTo>
                  <a:cubicBezTo>
                    <a:pt x="5836" y="1357"/>
                    <a:pt x="5366" y="920"/>
                    <a:pt x="5107" y="761"/>
                  </a:cubicBezTo>
                  <a:cubicBezTo>
                    <a:pt x="5165" y="381"/>
                    <a:pt x="4870" y="45"/>
                    <a:pt x="4476" y="5"/>
                  </a:cubicBezTo>
                  <a:cubicBezTo>
                    <a:pt x="4448" y="2"/>
                    <a:pt x="4420" y="1"/>
                    <a:pt x="439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445;p33">
            <a:extLst>
              <a:ext uri="{FF2B5EF4-FFF2-40B4-BE49-F238E27FC236}">
                <a16:creationId xmlns:a16="http://schemas.microsoft.com/office/drawing/2014/main" id="{08DA0107-C28B-6FB7-1BC5-1E558B7C999E}"/>
              </a:ext>
            </a:extLst>
          </p:cNvPr>
          <p:cNvGrpSpPr/>
          <p:nvPr/>
        </p:nvGrpSpPr>
        <p:grpSpPr>
          <a:xfrm rot="-2273074">
            <a:off x="6493282" y="974849"/>
            <a:ext cx="431912" cy="664844"/>
            <a:chOff x="-721000" y="3982225"/>
            <a:chExt cx="95725" cy="147350"/>
          </a:xfrm>
        </p:grpSpPr>
        <p:sp>
          <p:nvSpPr>
            <p:cNvPr id="27" name="Google Shape;1446;p33">
              <a:extLst>
                <a:ext uri="{FF2B5EF4-FFF2-40B4-BE49-F238E27FC236}">
                  <a16:creationId xmlns:a16="http://schemas.microsoft.com/office/drawing/2014/main" id="{04FB5E1D-D0FC-033B-8B38-CA0EC16A4B51}"/>
                </a:ext>
              </a:extLst>
            </p:cNvPr>
            <p:cNvSpPr/>
            <p:nvPr/>
          </p:nvSpPr>
          <p:spPr>
            <a:xfrm>
              <a:off x="-699800" y="3983300"/>
              <a:ext cx="46125" cy="38975"/>
            </a:xfrm>
            <a:custGeom>
              <a:avLst/>
              <a:gdLst/>
              <a:ahLst/>
              <a:cxnLst/>
              <a:rect l="l" t="t" r="r" b="b"/>
              <a:pathLst>
                <a:path w="1845" h="1559" extrusionOk="0">
                  <a:moveTo>
                    <a:pt x="927" y="0"/>
                  </a:moveTo>
                  <a:cubicBezTo>
                    <a:pt x="751" y="0"/>
                    <a:pt x="572" y="59"/>
                    <a:pt x="426" y="158"/>
                  </a:cubicBezTo>
                  <a:cubicBezTo>
                    <a:pt x="229" y="292"/>
                    <a:pt x="77" y="498"/>
                    <a:pt x="41" y="735"/>
                  </a:cubicBezTo>
                  <a:cubicBezTo>
                    <a:pt x="1" y="973"/>
                    <a:pt x="81" y="1228"/>
                    <a:pt x="265" y="1380"/>
                  </a:cubicBezTo>
                  <a:cubicBezTo>
                    <a:pt x="403" y="1501"/>
                    <a:pt x="591" y="1554"/>
                    <a:pt x="770" y="1559"/>
                  </a:cubicBezTo>
                  <a:cubicBezTo>
                    <a:pt x="882" y="1559"/>
                    <a:pt x="999" y="1545"/>
                    <a:pt x="1102" y="1510"/>
                  </a:cubicBezTo>
                  <a:cubicBezTo>
                    <a:pt x="1715" y="1295"/>
                    <a:pt x="1845" y="288"/>
                    <a:pt x="1182" y="46"/>
                  </a:cubicBezTo>
                  <a:cubicBezTo>
                    <a:pt x="1101" y="15"/>
                    <a:pt x="1014" y="0"/>
                    <a:pt x="9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47;p33">
              <a:extLst>
                <a:ext uri="{FF2B5EF4-FFF2-40B4-BE49-F238E27FC236}">
                  <a16:creationId xmlns:a16="http://schemas.microsoft.com/office/drawing/2014/main" id="{BF2279D8-0054-00DD-15D7-D0D77592FDDD}"/>
                </a:ext>
              </a:extLst>
            </p:cNvPr>
            <p:cNvSpPr/>
            <p:nvPr/>
          </p:nvSpPr>
          <p:spPr>
            <a:xfrm>
              <a:off x="-708300" y="4055725"/>
              <a:ext cx="41225" cy="34375"/>
            </a:xfrm>
            <a:custGeom>
              <a:avLst/>
              <a:gdLst/>
              <a:ahLst/>
              <a:cxnLst/>
              <a:rect l="l" t="t" r="r" b="b"/>
              <a:pathLst>
                <a:path w="1649" h="1375" extrusionOk="0">
                  <a:moveTo>
                    <a:pt x="805" y="0"/>
                  </a:moveTo>
                  <a:cubicBezTo>
                    <a:pt x="572" y="0"/>
                    <a:pt x="329" y="103"/>
                    <a:pt x="166" y="282"/>
                  </a:cubicBezTo>
                  <a:cubicBezTo>
                    <a:pt x="108" y="345"/>
                    <a:pt x="59" y="416"/>
                    <a:pt x="32" y="497"/>
                  </a:cubicBezTo>
                  <a:cubicBezTo>
                    <a:pt x="0" y="586"/>
                    <a:pt x="0" y="680"/>
                    <a:pt x="18" y="770"/>
                  </a:cubicBezTo>
                  <a:cubicBezTo>
                    <a:pt x="68" y="1047"/>
                    <a:pt x="287" y="1280"/>
                    <a:pt x="555" y="1352"/>
                  </a:cubicBezTo>
                  <a:cubicBezTo>
                    <a:pt x="616" y="1367"/>
                    <a:pt x="675" y="1375"/>
                    <a:pt x="733" y="1375"/>
                  </a:cubicBezTo>
                  <a:cubicBezTo>
                    <a:pt x="1246" y="1375"/>
                    <a:pt x="1648" y="809"/>
                    <a:pt x="1379" y="322"/>
                  </a:cubicBezTo>
                  <a:cubicBezTo>
                    <a:pt x="1253" y="99"/>
                    <a:pt x="1034" y="0"/>
                    <a:pt x="8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48;p33">
              <a:extLst>
                <a:ext uri="{FF2B5EF4-FFF2-40B4-BE49-F238E27FC236}">
                  <a16:creationId xmlns:a16="http://schemas.microsoft.com/office/drawing/2014/main" id="{74B5C977-FB32-2472-9958-B51022AF53D5}"/>
                </a:ext>
              </a:extLst>
            </p:cNvPr>
            <p:cNvSpPr/>
            <p:nvPr/>
          </p:nvSpPr>
          <p:spPr>
            <a:xfrm>
              <a:off x="-661300" y="4087425"/>
              <a:ext cx="31900" cy="39050"/>
            </a:xfrm>
            <a:custGeom>
              <a:avLst/>
              <a:gdLst/>
              <a:ahLst/>
              <a:cxnLst/>
              <a:rect l="l" t="t" r="r" b="b"/>
              <a:pathLst>
                <a:path w="1276" h="1562" extrusionOk="0">
                  <a:moveTo>
                    <a:pt x="677" y="1"/>
                  </a:moveTo>
                  <a:cubicBezTo>
                    <a:pt x="540" y="1"/>
                    <a:pt x="396" y="63"/>
                    <a:pt x="264" y="209"/>
                  </a:cubicBezTo>
                  <a:cubicBezTo>
                    <a:pt x="184" y="299"/>
                    <a:pt x="130" y="406"/>
                    <a:pt x="90" y="522"/>
                  </a:cubicBezTo>
                  <a:cubicBezTo>
                    <a:pt x="18" y="733"/>
                    <a:pt x="0" y="970"/>
                    <a:pt x="85" y="1176"/>
                  </a:cubicBezTo>
                  <a:cubicBezTo>
                    <a:pt x="175" y="1382"/>
                    <a:pt x="372" y="1552"/>
                    <a:pt x="596" y="1561"/>
                  </a:cubicBezTo>
                  <a:cubicBezTo>
                    <a:pt x="604" y="1561"/>
                    <a:pt x="612" y="1562"/>
                    <a:pt x="620" y="1562"/>
                  </a:cubicBezTo>
                  <a:cubicBezTo>
                    <a:pt x="781" y="1562"/>
                    <a:pt x="937" y="1479"/>
                    <a:pt x="1048" y="1359"/>
                  </a:cubicBezTo>
                  <a:cubicBezTo>
                    <a:pt x="1164" y="1234"/>
                    <a:pt x="1227" y="1069"/>
                    <a:pt x="1253" y="898"/>
                  </a:cubicBezTo>
                  <a:cubicBezTo>
                    <a:pt x="1271" y="795"/>
                    <a:pt x="1276" y="684"/>
                    <a:pt x="1253" y="576"/>
                  </a:cubicBezTo>
                  <a:cubicBezTo>
                    <a:pt x="1188" y="246"/>
                    <a:pt x="947" y="1"/>
                    <a:pt x="6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49;p33">
              <a:extLst>
                <a:ext uri="{FF2B5EF4-FFF2-40B4-BE49-F238E27FC236}">
                  <a16:creationId xmlns:a16="http://schemas.microsoft.com/office/drawing/2014/main" id="{02449F70-A9A5-DF8E-F579-88043E0AFC84}"/>
                </a:ext>
              </a:extLst>
            </p:cNvPr>
            <p:cNvSpPr/>
            <p:nvPr/>
          </p:nvSpPr>
          <p:spPr>
            <a:xfrm>
              <a:off x="-721000" y="3982225"/>
              <a:ext cx="95725" cy="147350"/>
            </a:xfrm>
            <a:custGeom>
              <a:avLst/>
              <a:gdLst/>
              <a:ahLst/>
              <a:cxnLst/>
              <a:rect l="l" t="t" r="r" b="b"/>
              <a:pathLst>
                <a:path w="3829" h="5894" extrusionOk="0">
                  <a:moveTo>
                    <a:pt x="1743" y="101"/>
                  </a:moveTo>
                  <a:cubicBezTo>
                    <a:pt x="1759" y="101"/>
                    <a:pt x="1776" y="101"/>
                    <a:pt x="1793" y="102"/>
                  </a:cubicBezTo>
                  <a:cubicBezTo>
                    <a:pt x="2205" y="138"/>
                    <a:pt x="2460" y="550"/>
                    <a:pt x="2397" y="944"/>
                  </a:cubicBezTo>
                  <a:cubicBezTo>
                    <a:pt x="2336" y="1340"/>
                    <a:pt x="1978" y="1543"/>
                    <a:pt x="1612" y="1543"/>
                  </a:cubicBezTo>
                  <a:cubicBezTo>
                    <a:pt x="1473" y="1543"/>
                    <a:pt x="1332" y="1513"/>
                    <a:pt x="1207" y="1454"/>
                  </a:cubicBezTo>
                  <a:cubicBezTo>
                    <a:pt x="705" y="1217"/>
                    <a:pt x="907" y="201"/>
                    <a:pt x="1623" y="107"/>
                  </a:cubicBezTo>
                  <a:cubicBezTo>
                    <a:pt x="1664" y="104"/>
                    <a:pt x="1703" y="101"/>
                    <a:pt x="1743" y="101"/>
                  </a:cubicBezTo>
                  <a:close/>
                  <a:moveTo>
                    <a:pt x="1363" y="1660"/>
                  </a:moveTo>
                  <a:cubicBezTo>
                    <a:pt x="1663" y="1772"/>
                    <a:pt x="1677" y="1512"/>
                    <a:pt x="1511" y="2193"/>
                  </a:cubicBezTo>
                  <a:cubicBezTo>
                    <a:pt x="1365" y="2775"/>
                    <a:pt x="1351" y="2831"/>
                    <a:pt x="1259" y="2831"/>
                  </a:cubicBezTo>
                  <a:cubicBezTo>
                    <a:pt x="1237" y="2831"/>
                    <a:pt x="1211" y="2828"/>
                    <a:pt x="1177" y="2828"/>
                  </a:cubicBezTo>
                  <a:cubicBezTo>
                    <a:pt x="1157" y="2828"/>
                    <a:pt x="1134" y="2829"/>
                    <a:pt x="1108" y="2833"/>
                  </a:cubicBezTo>
                  <a:cubicBezTo>
                    <a:pt x="1207" y="2501"/>
                    <a:pt x="1336" y="2000"/>
                    <a:pt x="1363" y="1660"/>
                  </a:cubicBezTo>
                  <a:close/>
                  <a:moveTo>
                    <a:pt x="1240" y="2990"/>
                  </a:moveTo>
                  <a:cubicBezTo>
                    <a:pt x="1675" y="2990"/>
                    <a:pt x="2048" y="3421"/>
                    <a:pt x="1865" y="3965"/>
                  </a:cubicBezTo>
                  <a:cubicBezTo>
                    <a:pt x="1626" y="4219"/>
                    <a:pt x="1392" y="4319"/>
                    <a:pt x="1189" y="4319"/>
                  </a:cubicBezTo>
                  <a:cubicBezTo>
                    <a:pt x="581" y="4319"/>
                    <a:pt x="252" y="3419"/>
                    <a:pt x="920" y="3070"/>
                  </a:cubicBezTo>
                  <a:cubicBezTo>
                    <a:pt x="1026" y="3015"/>
                    <a:pt x="1134" y="2990"/>
                    <a:pt x="1240" y="2990"/>
                  </a:cubicBezTo>
                  <a:close/>
                  <a:moveTo>
                    <a:pt x="1941" y="4095"/>
                  </a:moveTo>
                  <a:cubicBezTo>
                    <a:pt x="2044" y="4238"/>
                    <a:pt x="2442" y="4466"/>
                    <a:pt x="2415" y="4516"/>
                  </a:cubicBezTo>
                  <a:cubicBezTo>
                    <a:pt x="2396" y="4553"/>
                    <a:pt x="2396" y="4573"/>
                    <a:pt x="2385" y="4573"/>
                  </a:cubicBezTo>
                  <a:cubicBezTo>
                    <a:pt x="2368" y="4573"/>
                    <a:pt x="2324" y="4524"/>
                    <a:pt x="2142" y="4413"/>
                  </a:cubicBezTo>
                  <a:cubicBezTo>
                    <a:pt x="1694" y="4131"/>
                    <a:pt x="1793" y="4359"/>
                    <a:pt x="1941" y="4095"/>
                  </a:cubicBezTo>
                  <a:close/>
                  <a:moveTo>
                    <a:pt x="3047" y="4270"/>
                  </a:moveTo>
                  <a:cubicBezTo>
                    <a:pt x="3654" y="4270"/>
                    <a:pt x="3829" y="5469"/>
                    <a:pt x="3113" y="5661"/>
                  </a:cubicBezTo>
                  <a:cubicBezTo>
                    <a:pt x="3078" y="5671"/>
                    <a:pt x="3043" y="5676"/>
                    <a:pt x="3008" y="5676"/>
                  </a:cubicBezTo>
                  <a:cubicBezTo>
                    <a:pt x="2826" y="5676"/>
                    <a:pt x="2664" y="5545"/>
                    <a:pt x="2581" y="5379"/>
                  </a:cubicBezTo>
                  <a:cubicBezTo>
                    <a:pt x="2366" y="4945"/>
                    <a:pt x="2724" y="4529"/>
                    <a:pt x="2661" y="4413"/>
                  </a:cubicBezTo>
                  <a:cubicBezTo>
                    <a:pt x="2803" y="4313"/>
                    <a:pt x="2933" y="4270"/>
                    <a:pt x="3047" y="4270"/>
                  </a:cubicBezTo>
                  <a:close/>
                  <a:moveTo>
                    <a:pt x="1739" y="1"/>
                  </a:moveTo>
                  <a:cubicBezTo>
                    <a:pt x="1713" y="1"/>
                    <a:pt x="1686" y="2"/>
                    <a:pt x="1659" y="4"/>
                  </a:cubicBezTo>
                  <a:cubicBezTo>
                    <a:pt x="969" y="62"/>
                    <a:pt x="634" y="886"/>
                    <a:pt x="974" y="1378"/>
                  </a:cubicBezTo>
                  <a:cubicBezTo>
                    <a:pt x="1247" y="1776"/>
                    <a:pt x="1363" y="1284"/>
                    <a:pt x="1144" y="2237"/>
                  </a:cubicBezTo>
                  <a:cubicBezTo>
                    <a:pt x="1135" y="2278"/>
                    <a:pt x="996" y="2855"/>
                    <a:pt x="956" y="2869"/>
                  </a:cubicBezTo>
                  <a:cubicBezTo>
                    <a:pt x="1" y="3204"/>
                    <a:pt x="364" y="4490"/>
                    <a:pt x="1175" y="4490"/>
                  </a:cubicBezTo>
                  <a:cubicBezTo>
                    <a:pt x="1348" y="4490"/>
                    <a:pt x="1542" y="4431"/>
                    <a:pt x="1748" y="4292"/>
                  </a:cubicBezTo>
                  <a:cubicBezTo>
                    <a:pt x="1748" y="4292"/>
                    <a:pt x="2079" y="4511"/>
                    <a:pt x="2339" y="4713"/>
                  </a:cubicBezTo>
                  <a:cubicBezTo>
                    <a:pt x="2107" y="5447"/>
                    <a:pt x="2575" y="5894"/>
                    <a:pt x="3031" y="5894"/>
                  </a:cubicBezTo>
                  <a:cubicBezTo>
                    <a:pt x="3375" y="5894"/>
                    <a:pt x="3712" y="5639"/>
                    <a:pt x="3735" y="5062"/>
                  </a:cubicBezTo>
                  <a:cubicBezTo>
                    <a:pt x="3757" y="4540"/>
                    <a:pt x="3513" y="4157"/>
                    <a:pt x="3097" y="4157"/>
                  </a:cubicBezTo>
                  <a:cubicBezTo>
                    <a:pt x="2996" y="4157"/>
                    <a:pt x="2885" y="4180"/>
                    <a:pt x="2764" y="4229"/>
                  </a:cubicBezTo>
                  <a:cubicBezTo>
                    <a:pt x="2625" y="4287"/>
                    <a:pt x="2630" y="4332"/>
                    <a:pt x="2540" y="4363"/>
                  </a:cubicBezTo>
                  <a:cubicBezTo>
                    <a:pt x="2537" y="4365"/>
                    <a:pt x="2533" y="4365"/>
                    <a:pt x="2528" y="4365"/>
                  </a:cubicBezTo>
                  <a:cubicBezTo>
                    <a:pt x="2418" y="4365"/>
                    <a:pt x="2037" y="4027"/>
                    <a:pt x="1981" y="4001"/>
                  </a:cubicBezTo>
                  <a:cubicBezTo>
                    <a:pt x="2178" y="3334"/>
                    <a:pt x="1838" y="2931"/>
                    <a:pt x="1421" y="2842"/>
                  </a:cubicBezTo>
                  <a:cubicBezTo>
                    <a:pt x="1520" y="2510"/>
                    <a:pt x="1645" y="2045"/>
                    <a:pt x="1686" y="1696"/>
                  </a:cubicBezTo>
                  <a:cubicBezTo>
                    <a:pt x="2889" y="1604"/>
                    <a:pt x="2733" y="1"/>
                    <a:pt x="1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50;p33">
              <a:extLst>
                <a:ext uri="{FF2B5EF4-FFF2-40B4-BE49-F238E27FC236}">
                  <a16:creationId xmlns:a16="http://schemas.microsoft.com/office/drawing/2014/main" id="{CAF725EA-BA22-7F64-3FF7-B7B28D689CA2}"/>
                </a:ext>
              </a:extLst>
            </p:cNvPr>
            <p:cNvSpPr/>
            <p:nvPr/>
          </p:nvSpPr>
          <p:spPr>
            <a:xfrm>
              <a:off x="-681100" y="3999650"/>
              <a:ext cx="225" cy="25"/>
            </a:xfrm>
            <a:custGeom>
              <a:avLst/>
              <a:gdLst/>
              <a:ahLst/>
              <a:cxnLst/>
              <a:rect l="l" t="t" r="r" b="b"/>
              <a:pathLst>
                <a:path w="9" h="1" extrusionOk="0">
                  <a:moveTo>
                    <a:pt x="9" y="1"/>
                  </a:moveTo>
                  <a:cubicBezTo>
                    <a:pt x="0" y="1"/>
                    <a:pt x="0" y="1"/>
                    <a:pt x="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矩形 31">
            <a:extLst>
              <a:ext uri="{FF2B5EF4-FFF2-40B4-BE49-F238E27FC236}">
                <a16:creationId xmlns:a16="http://schemas.microsoft.com/office/drawing/2014/main" id="{1F68DE5B-1F97-CCD1-836E-F354595D6E44}"/>
              </a:ext>
            </a:extLst>
          </p:cNvPr>
          <p:cNvSpPr/>
          <p:nvPr/>
        </p:nvSpPr>
        <p:spPr>
          <a:xfrm>
            <a:off x="219818" y="-51748"/>
            <a:ext cx="694582" cy="526064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33" name="文本框 32">
            <a:extLst>
              <a:ext uri="{FF2B5EF4-FFF2-40B4-BE49-F238E27FC236}">
                <a16:creationId xmlns:a16="http://schemas.microsoft.com/office/drawing/2014/main" id="{40995533-BE0F-FE2A-B0AA-74E81DE31203}"/>
              </a:ext>
            </a:extLst>
          </p:cNvPr>
          <p:cNvSpPr txBox="1"/>
          <p:nvPr/>
        </p:nvSpPr>
        <p:spPr>
          <a:xfrm>
            <a:off x="3470583" y="2040589"/>
            <a:ext cx="2939587" cy="634020"/>
          </a:xfrm>
          <a:prstGeom prst="rect">
            <a:avLst/>
          </a:prstGeom>
          <a:noFill/>
        </p:spPr>
        <p:txBody>
          <a:bodyPr wrap="none" rtlCol="0">
            <a:spAutoFit/>
          </a:bodyPr>
          <a:lstStyle/>
          <a:p>
            <a:pPr indent="8890">
              <a:lnSpc>
                <a:spcPct val="80000"/>
              </a:lnSpc>
              <a:buClr>
                <a:schemeClr val="lt1"/>
              </a:buClr>
              <a:buSzPts val="4800"/>
            </a:pPr>
            <a:r>
              <a:rPr lang="en-US" altLang="zh-CN" sz="4400" b="1" dirty="0">
                <a:solidFill>
                  <a:schemeClr val="tx1">
                    <a:lumMod val="50000"/>
                  </a:schemeClr>
                </a:solidFill>
                <a:latin typeface="Times New Roman" panose="02020603050405020304" pitchFamily="18" charset="0"/>
                <a:cs typeface="Times New Roman" panose="02020603050405020304" pitchFamily="18" charset="0"/>
                <a:sym typeface="Indie Flower"/>
              </a:rPr>
              <a:t>Thank You</a:t>
            </a:r>
            <a:endParaRPr lang="zh-CN" altLang="en-US" sz="4400" b="1" dirty="0">
              <a:solidFill>
                <a:schemeClr val="tx1">
                  <a:lumMod val="50000"/>
                </a:schemeClr>
              </a:solidFill>
              <a:latin typeface="Times New Roman" panose="02020603050405020304" pitchFamily="18" charset="0"/>
              <a:cs typeface="Times New Roman" panose="02020603050405020304" pitchFamily="18" charset="0"/>
              <a:sym typeface="Indie Flower"/>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DdkOWRkMmI5ODUxNjBjMDVjNTE3M2FjZWNiNTA2YTIifQ=="/>
</p:tagLst>
</file>

<file path=ppt/theme/theme1.xml><?xml version="1.0" encoding="utf-8"?>
<a:theme xmlns:a="http://schemas.openxmlformats.org/drawingml/2006/main" name="Science Education Center Infographics by Slidesgo">
  <a:themeElements>
    <a:clrScheme name="Simple Light">
      <a:dk1>
        <a:srgbClr val="555555"/>
      </a:dk1>
      <a:lt1>
        <a:srgbClr val="FFFFFF"/>
      </a:lt1>
      <a:dk2>
        <a:srgbClr val="79C8CF"/>
      </a:dk2>
      <a:lt2>
        <a:srgbClr val="FFFFFF"/>
      </a:lt2>
      <a:accent1>
        <a:srgbClr val="D8EEF9"/>
      </a:accent1>
      <a:accent2>
        <a:srgbClr val="9BD3D4"/>
      </a:accent2>
      <a:accent3>
        <a:srgbClr val="5BC0C7"/>
      </a:accent3>
      <a:accent4>
        <a:srgbClr val="F49432"/>
      </a:accent4>
      <a:accent5>
        <a:srgbClr val="FBD98C"/>
      </a:accent5>
      <a:accent6>
        <a:srgbClr val="FFF8CD"/>
      </a:accent6>
      <a:hlink>
        <a:srgbClr val="5555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380</Words>
  <Application>Microsoft Office PowerPoint</Application>
  <PresentationFormat>全屏显示(16:9)</PresentationFormat>
  <Paragraphs>29</Paragraphs>
  <Slides>8</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Indie Flower</vt:lpstr>
      <vt:lpstr>等线</vt:lpstr>
      <vt:lpstr>宋体</vt:lpstr>
      <vt:lpstr>Arial</vt:lpstr>
      <vt:lpstr>Open Sans</vt:lpstr>
      <vt:lpstr>Segoe UI</vt:lpstr>
      <vt:lpstr>Times New Roman</vt:lpstr>
      <vt:lpstr>Science Education Center Infographics by Slidesgo</vt:lpstr>
      <vt:lpstr>Protein Binding Site Prediction</vt:lpstr>
      <vt:lpstr>Contents</vt:lpstr>
      <vt:lpstr>Introduction</vt:lpstr>
      <vt:lpstr>Dataset</vt:lpstr>
      <vt:lpstr>MaSIF</vt:lpstr>
      <vt:lpstr>Ours Pipeline</vt:lpstr>
      <vt:lpstr>Comparison</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HARMONIC MOLECULAR REPRESENTATIONS ON RIEMANNIAN MANIFOLD</dc:title>
  <dc:creator/>
  <cp:lastModifiedBy>守琛 周</cp:lastModifiedBy>
  <cp:revision>23</cp:revision>
  <dcterms:created xsi:type="dcterms:W3CDTF">2024-01-07T14:45:14Z</dcterms:created>
  <dcterms:modified xsi:type="dcterms:W3CDTF">2024-01-08T16:45:47Z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09544C7E77E64CBC8D54ED0D38F3E701_12</vt:lpwstr>
  </property>
  <property fmtid="{D5CDD505-2E9C-101B-9397-08002B2CF9AE}" pid="3" name="KSOProductBuildVer">
    <vt:lpwstr>2052-12.1.0.16120</vt:lpwstr>
  </property>
</Properties>
</file>