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5204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471289"/>
            <a:ext cx="864036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1512522"/>
            <a:ext cx="864036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2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153319"/>
            <a:ext cx="2484105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153319"/>
            <a:ext cx="7308310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6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717932"/>
            <a:ext cx="993642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1927150"/>
            <a:ext cx="993642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766593"/>
            <a:ext cx="4896207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766593"/>
            <a:ext cx="4896207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53319"/>
            <a:ext cx="9936421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705933"/>
            <a:ext cx="48737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051899"/>
            <a:ext cx="4873706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705933"/>
            <a:ext cx="489770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051899"/>
            <a:ext cx="489770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1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7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191982"/>
            <a:ext cx="371565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414627"/>
            <a:ext cx="5832247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863918"/>
            <a:ext cx="371565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191982"/>
            <a:ext cx="371565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414627"/>
            <a:ext cx="5832247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863918"/>
            <a:ext cx="371565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0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153319"/>
            <a:ext cx="993642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766593"/>
            <a:ext cx="993642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2669079"/>
            <a:ext cx="259211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3A7A-0BDD-41AD-80B0-3B21D815505D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2669079"/>
            <a:ext cx="38881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2669079"/>
            <a:ext cx="259211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D611-6605-452C-A471-0A129FC9C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5F4F7-C7ED-2053-09B9-506E5F18DE35}"/>
              </a:ext>
            </a:extLst>
          </p:cNvPr>
          <p:cNvSpPr/>
          <p:nvPr/>
        </p:nvSpPr>
        <p:spPr>
          <a:xfrm>
            <a:off x="2030134" y="0"/>
            <a:ext cx="2160001" cy="2520001"/>
          </a:xfrm>
          <a:prstGeom prst="rect">
            <a:avLst/>
          </a:prstGeom>
          <a:blipFill>
            <a:blip r:embed="rId2"/>
            <a:stretch>
              <a:fillRect l="-83333" t="-21428" r="-83333" b="-714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5815F4-EE6F-F234-E9C9-5D33B3ABB629}"/>
              </a:ext>
            </a:extLst>
          </p:cNvPr>
          <p:cNvSpPr/>
          <p:nvPr/>
        </p:nvSpPr>
        <p:spPr>
          <a:xfrm>
            <a:off x="4730134" y="0"/>
            <a:ext cx="2160001" cy="2520001"/>
          </a:xfrm>
          <a:prstGeom prst="rect">
            <a:avLst/>
          </a:prstGeom>
          <a:blipFill>
            <a:blip r:embed="rId3"/>
            <a:stretch>
              <a:fillRect l="-83333" t="-21428" r="-83333" b="-714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4FFC4C-A865-C9ED-34A0-1D6624573168}"/>
              </a:ext>
            </a:extLst>
          </p:cNvPr>
          <p:cNvSpPr/>
          <p:nvPr/>
        </p:nvSpPr>
        <p:spPr>
          <a:xfrm>
            <a:off x="7250134" y="0"/>
            <a:ext cx="2160001" cy="2520001"/>
          </a:xfrm>
          <a:prstGeom prst="rect">
            <a:avLst/>
          </a:prstGeom>
          <a:blipFill>
            <a:blip r:embed="rId4"/>
            <a:stretch>
              <a:fillRect l="-83333" t="-21428" r="-83333" b="-714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84FC5D-6652-C17F-0A19-660A3A09E06A}"/>
              </a:ext>
            </a:extLst>
          </p:cNvPr>
          <p:cNvSpPr/>
          <p:nvPr/>
        </p:nvSpPr>
        <p:spPr>
          <a:xfrm>
            <a:off x="0" y="0"/>
            <a:ext cx="1616688" cy="2520001"/>
          </a:xfrm>
          <a:prstGeom prst="rect">
            <a:avLst/>
          </a:prstGeom>
          <a:blipFill>
            <a:blip r:embed="rId5"/>
            <a:stretch>
              <a:fillRect l="-135115" t="-25269" r="-121168" b="-330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3BA92E-13E3-3595-2B8E-F52FADD25CB6}"/>
                  </a:ext>
                </a:extLst>
              </p:cNvPr>
              <p:cNvSpPr txBox="1"/>
              <p:nvPr/>
            </p:nvSpPr>
            <p:spPr>
              <a:xfrm>
                <a:off x="2579315" y="2304620"/>
                <a:ext cx="1061637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99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799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3BA92E-13E3-3595-2B8E-F52FADD2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15" y="2304620"/>
                <a:ext cx="1061637" cy="430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加号 8">
            <a:extLst>
              <a:ext uri="{FF2B5EF4-FFF2-40B4-BE49-F238E27FC236}">
                <a16:creationId xmlns:a16="http://schemas.microsoft.com/office/drawing/2014/main" id="{21D8F23F-3B7F-5FC5-1733-D9973330B7C3}"/>
              </a:ext>
            </a:extLst>
          </p:cNvPr>
          <p:cNvSpPr/>
          <p:nvPr/>
        </p:nvSpPr>
        <p:spPr>
          <a:xfrm>
            <a:off x="4190133" y="1059931"/>
            <a:ext cx="720000" cy="720000"/>
          </a:xfrm>
          <a:prstGeom prst="mathPlus">
            <a:avLst>
              <a:gd name="adj1" fmla="val 154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加号 9">
            <a:extLst>
              <a:ext uri="{FF2B5EF4-FFF2-40B4-BE49-F238E27FC236}">
                <a16:creationId xmlns:a16="http://schemas.microsoft.com/office/drawing/2014/main" id="{45911412-2CDF-CF4C-F14B-F68AF572A116}"/>
              </a:ext>
            </a:extLst>
          </p:cNvPr>
          <p:cNvSpPr/>
          <p:nvPr/>
        </p:nvSpPr>
        <p:spPr>
          <a:xfrm>
            <a:off x="6890134" y="1059931"/>
            <a:ext cx="720000" cy="720000"/>
          </a:xfrm>
          <a:prstGeom prst="mathPlus">
            <a:avLst>
              <a:gd name="adj1" fmla="val 154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10E4C56D-A29F-E274-6E07-EC3F3098148E}"/>
              </a:ext>
            </a:extLst>
          </p:cNvPr>
          <p:cNvSpPr/>
          <p:nvPr/>
        </p:nvSpPr>
        <p:spPr>
          <a:xfrm>
            <a:off x="1644256" y="1059931"/>
            <a:ext cx="720000" cy="720000"/>
          </a:xfrm>
          <a:prstGeom prst="mathEqual">
            <a:avLst>
              <a:gd name="adj1" fmla="val 11360"/>
              <a:gd name="adj2" fmla="val 2256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BB2B992-076B-9DC8-9A65-96BB2CD46AA6}"/>
                  </a:ext>
                </a:extLst>
              </p:cNvPr>
              <p:cNvSpPr txBox="1"/>
              <p:nvPr/>
            </p:nvSpPr>
            <p:spPr>
              <a:xfrm>
                <a:off x="640990" y="2304621"/>
                <a:ext cx="334707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99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sz="2799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BB2B992-076B-9DC8-9A65-96BB2CD4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90" y="2304621"/>
                <a:ext cx="334707" cy="430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39FE90-17C4-FDF8-588D-FA310790318D}"/>
                  </a:ext>
                </a:extLst>
              </p:cNvPr>
              <p:cNvSpPr txBox="1"/>
              <p:nvPr/>
            </p:nvSpPr>
            <p:spPr>
              <a:xfrm>
                <a:off x="5271859" y="2304620"/>
                <a:ext cx="1078180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99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799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39FE90-17C4-FDF8-588D-FA3107903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59" y="2304620"/>
                <a:ext cx="1078180" cy="4307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100BC7-713E-A95A-272E-9DC361CD37A0}"/>
                  </a:ext>
                </a:extLst>
              </p:cNvPr>
              <p:cNvSpPr txBox="1"/>
              <p:nvPr/>
            </p:nvSpPr>
            <p:spPr>
              <a:xfrm>
                <a:off x="7971859" y="2304620"/>
                <a:ext cx="1078180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99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7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799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100BC7-713E-A95A-272E-9DC361CD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859" y="2304620"/>
                <a:ext cx="1078180" cy="430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加号 1">
            <a:extLst>
              <a:ext uri="{FF2B5EF4-FFF2-40B4-BE49-F238E27FC236}">
                <a16:creationId xmlns:a16="http://schemas.microsoft.com/office/drawing/2014/main" id="{E5B70734-5A11-C980-E40E-BA6A41BB2BCF}"/>
              </a:ext>
            </a:extLst>
          </p:cNvPr>
          <p:cNvSpPr/>
          <p:nvPr/>
        </p:nvSpPr>
        <p:spPr>
          <a:xfrm>
            <a:off x="9281955" y="1059931"/>
            <a:ext cx="720000" cy="720000"/>
          </a:xfrm>
          <a:prstGeom prst="mathPlus">
            <a:avLst>
              <a:gd name="adj1" fmla="val 154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2A0F2A-4DBF-C989-2312-7228B3364B2F}"/>
              </a:ext>
            </a:extLst>
          </p:cNvPr>
          <p:cNvSpPr/>
          <p:nvPr/>
        </p:nvSpPr>
        <p:spPr>
          <a:xfrm>
            <a:off x="10352399" y="134986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12FF91D-620E-476E-D25D-FBAC7F91C6FA}"/>
              </a:ext>
            </a:extLst>
          </p:cNvPr>
          <p:cNvSpPr/>
          <p:nvPr/>
        </p:nvSpPr>
        <p:spPr>
          <a:xfrm>
            <a:off x="10991956" y="134986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B7CD429-5D21-9EC4-B75C-5503CFF98ABE}"/>
              </a:ext>
            </a:extLst>
          </p:cNvPr>
          <p:cNvSpPr/>
          <p:nvPr/>
        </p:nvSpPr>
        <p:spPr>
          <a:xfrm>
            <a:off x="10672177" y="134986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0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守琛 周</cp:lastModifiedBy>
  <cp:revision>16</cp:revision>
  <dcterms:created xsi:type="dcterms:W3CDTF">2024-01-15T07:36:57Z</dcterms:created>
  <dcterms:modified xsi:type="dcterms:W3CDTF">2024-01-19T13:29:11Z</dcterms:modified>
</cp:coreProperties>
</file>