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9" r:id="rId2"/>
    <p:sldId id="260" r:id="rId3"/>
  </p:sldIdLst>
  <p:sldSz cx="15120938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ECB"/>
    <a:srgbClr val="D9EAD3"/>
    <a:srgbClr val="FCE5CD"/>
    <a:srgbClr val="D9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B9FF-7F33-4CDB-81A2-3818F0026C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876300" y="1143000"/>
            <a:ext cx="861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C4B64-5491-44BB-B654-CF21D06F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1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876300" y="1143000"/>
            <a:ext cx="8610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C4B64-5491-44BB-B654-CF21D06F45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9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117" y="886719"/>
            <a:ext cx="11340704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117" y="2845777"/>
            <a:ext cx="11340704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3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0921" y="288465"/>
            <a:ext cx="3260452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565" y="288465"/>
            <a:ext cx="9592345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5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9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9" y="1350772"/>
            <a:ext cx="13041809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89" y="3625889"/>
            <a:ext cx="13041809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564" y="1442328"/>
            <a:ext cx="6426399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975" y="1442328"/>
            <a:ext cx="6426399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7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288466"/>
            <a:ext cx="13041809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35" y="1328197"/>
            <a:ext cx="6396865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535" y="1979126"/>
            <a:ext cx="6396865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975" y="1328197"/>
            <a:ext cx="642836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975" y="1979126"/>
            <a:ext cx="6428368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9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5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361209"/>
            <a:ext cx="4876896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368" y="780112"/>
            <a:ext cx="7654975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1625442"/>
            <a:ext cx="4876896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361209"/>
            <a:ext cx="4876896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8368" y="780112"/>
            <a:ext cx="7654975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1625442"/>
            <a:ext cx="4876896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1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565" y="288466"/>
            <a:ext cx="13041809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565" y="1442328"/>
            <a:ext cx="13041809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565" y="5021811"/>
            <a:ext cx="340221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252F-EDA2-44B3-B5CB-EEA9BBB38C1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811" y="5021811"/>
            <a:ext cx="5103317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9162" y="5021811"/>
            <a:ext cx="340221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0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3E9330-0DE8-84D8-AA89-E0D674403862}"/>
              </a:ext>
            </a:extLst>
          </p:cNvPr>
          <p:cNvSpPr/>
          <p:nvPr/>
        </p:nvSpPr>
        <p:spPr>
          <a:xfrm>
            <a:off x="156200" y="320646"/>
            <a:ext cx="3857406" cy="4310483"/>
          </a:xfrm>
          <a:prstGeom prst="roundRect">
            <a:avLst>
              <a:gd name="adj" fmla="val 9486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2DB970-42A1-BDFC-95BF-D8F469609C04}"/>
              </a:ext>
            </a:extLst>
          </p:cNvPr>
          <p:cNvSpPr txBox="1"/>
          <p:nvPr/>
        </p:nvSpPr>
        <p:spPr>
          <a:xfrm>
            <a:off x="363500" y="3415510"/>
            <a:ext cx="1337056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SASA/PDB</a:t>
            </a:r>
            <a:endParaRPr lang="zh-CN" altLang="en-US" sz="2030" dirty="0">
              <a:latin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7739B5-05D0-D15A-79C1-7641EC78DB12}"/>
              </a:ext>
            </a:extLst>
          </p:cNvPr>
          <p:cNvSpPr txBox="1"/>
          <p:nvPr/>
        </p:nvSpPr>
        <p:spPr>
          <a:xfrm>
            <a:off x="920975" y="4705935"/>
            <a:ext cx="1924391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Pre-computed</a:t>
            </a:r>
            <a:endParaRPr lang="zh-CN" altLang="en-US" sz="2030" dirty="0">
              <a:latin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5215AA-0006-65CF-A601-7B00E8552527}"/>
              </a:ext>
            </a:extLst>
          </p:cNvPr>
          <p:cNvSpPr txBox="1"/>
          <p:nvPr/>
        </p:nvSpPr>
        <p:spPr>
          <a:xfrm>
            <a:off x="9796862" y="4711992"/>
            <a:ext cx="4174034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Manifold Harmonic Message Passing</a:t>
            </a:r>
            <a:endParaRPr lang="zh-CN" altLang="en-US" sz="2030" dirty="0">
              <a:latin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grpSp>
        <p:nvGrpSpPr>
          <p:cNvPr id="10" name="Google Shape;2257;p47">
            <a:extLst>
              <a:ext uri="{FF2B5EF4-FFF2-40B4-BE49-F238E27FC236}">
                <a16:creationId xmlns:a16="http://schemas.microsoft.com/office/drawing/2014/main" id="{BFDD405A-9834-3F83-FF2D-4AE7499E74D3}"/>
              </a:ext>
            </a:extLst>
          </p:cNvPr>
          <p:cNvGrpSpPr/>
          <p:nvPr/>
        </p:nvGrpSpPr>
        <p:grpSpPr>
          <a:xfrm>
            <a:off x="2379712" y="679535"/>
            <a:ext cx="1125918" cy="950980"/>
            <a:chOff x="5950075" y="854725"/>
            <a:chExt cx="2904000" cy="2134503"/>
          </a:xfrm>
        </p:grpSpPr>
        <p:sp>
          <p:nvSpPr>
            <p:cNvPr id="11" name="Google Shape;2258;p47">
              <a:extLst>
                <a:ext uri="{FF2B5EF4-FFF2-40B4-BE49-F238E27FC236}">
                  <a16:creationId xmlns:a16="http://schemas.microsoft.com/office/drawing/2014/main" id="{07F054AF-98F4-1F37-683A-D65A454F4332}"/>
                </a:ext>
              </a:extLst>
            </p:cNvPr>
            <p:cNvSpPr/>
            <p:nvPr/>
          </p:nvSpPr>
          <p:spPr>
            <a:xfrm flipH="1">
              <a:off x="5950075" y="854728"/>
              <a:ext cx="2904000" cy="21345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2" name="Google Shape;2259;p47">
              <a:extLst>
                <a:ext uri="{FF2B5EF4-FFF2-40B4-BE49-F238E27FC236}">
                  <a16:creationId xmlns:a16="http://schemas.microsoft.com/office/drawing/2014/main" id="{151FDD07-5FF7-6013-8951-3E4E2FA819AC}"/>
                </a:ext>
              </a:extLst>
            </p:cNvPr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3" name="Google Shape;2260;p47">
              <a:extLst>
                <a:ext uri="{FF2B5EF4-FFF2-40B4-BE49-F238E27FC236}">
                  <a16:creationId xmlns:a16="http://schemas.microsoft.com/office/drawing/2014/main" id="{00E84B13-B7FC-E071-7B9B-53517BCB6648}"/>
                </a:ext>
              </a:extLst>
            </p:cNvPr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4" name="Google Shape;2261;p47">
              <a:extLst>
                <a:ext uri="{FF2B5EF4-FFF2-40B4-BE49-F238E27FC236}">
                  <a16:creationId xmlns:a16="http://schemas.microsoft.com/office/drawing/2014/main" id="{0CBA63D7-6BA0-6500-7A83-57C6C25136A4}"/>
                </a:ext>
              </a:extLst>
            </p:cNvPr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5" name="Google Shape;2262;p47">
              <a:extLst>
                <a:ext uri="{FF2B5EF4-FFF2-40B4-BE49-F238E27FC236}">
                  <a16:creationId xmlns:a16="http://schemas.microsoft.com/office/drawing/2014/main" id="{1B82B67A-CF3E-DFD4-B3D6-8CBA306169AD}"/>
                </a:ext>
              </a:extLst>
            </p:cNvPr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6" name="Google Shape;2263;p47">
              <a:extLst>
                <a:ext uri="{FF2B5EF4-FFF2-40B4-BE49-F238E27FC236}">
                  <a16:creationId xmlns:a16="http://schemas.microsoft.com/office/drawing/2014/main" id="{265C1A83-0AD3-79BB-9554-B3B9456F5A04}"/>
                </a:ext>
              </a:extLst>
            </p:cNvPr>
            <p:cNvSpPr/>
            <p:nvPr/>
          </p:nvSpPr>
          <p:spPr>
            <a:xfrm flipH="1">
              <a:off x="82732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7" name="Google Shape;2264;p47">
              <a:extLst>
                <a:ext uri="{FF2B5EF4-FFF2-40B4-BE49-F238E27FC236}">
                  <a16:creationId xmlns:a16="http://schemas.microsoft.com/office/drawing/2014/main" id="{E552C7B4-CA82-F27B-CAC0-76912C52F12A}"/>
                </a:ext>
              </a:extLst>
            </p:cNvPr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8" name="Google Shape;2265;p47">
              <a:extLst>
                <a:ext uri="{FF2B5EF4-FFF2-40B4-BE49-F238E27FC236}">
                  <a16:creationId xmlns:a16="http://schemas.microsoft.com/office/drawing/2014/main" id="{F5F0147B-15D2-177F-A00D-CD3DC9C19039}"/>
                </a:ext>
              </a:extLst>
            </p:cNvPr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9" name="Google Shape;2266;p47">
              <a:extLst>
                <a:ext uri="{FF2B5EF4-FFF2-40B4-BE49-F238E27FC236}">
                  <a16:creationId xmlns:a16="http://schemas.microsoft.com/office/drawing/2014/main" id="{1738F052-262F-D14D-D279-9BA57969C8EF}"/>
                </a:ext>
              </a:extLst>
            </p:cNvPr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0" name="Google Shape;2267;p47">
              <a:extLst>
                <a:ext uri="{FF2B5EF4-FFF2-40B4-BE49-F238E27FC236}">
                  <a16:creationId xmlns:a16="http://schemas.microsoft.com/office/drawing/2014/main" id="{B1F81522-0D68-08B3-DF86-DB0241C690EB}"/>
                </a:ext>
              </a:extLst>
            </p:cNvPr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1" name="Google Shape;2268;p47">
              <a:extLst>
                <a:ext uri="{FF2B5EF4-FFF2-40B4-BE49-F238E27FC236}">
                  <a16:creationId xmlns:a16="http://schemas.microsoft.com/office/drawing/2014/main" id="{E6C2877B-FD2C-FED7-B275-6CB8972B83ED}"/>
                </a:ext>
              </a:extLst>
            </p:cNvPr>
            <p:cNvSpPr/>
            <p:nvPr/>
          </p:nvSpPr>
          <p:spPr>
            <a:xfrm flipH="1">
              <a:off x="82732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2" name="Google Shape;2269;p47">
              <a:extLst>
                <a:ext uri="{FF2B5EF4-FFF2-40B4-BE49-F238E27FC236}">
                  <a16:creationId xmlns:a16="http://schemas.microsoft.com/office/drawing/2014/main" id="{62100234-0BD7-812D-81C2-7D1F1ABD52FA}"/>
                </a:ext>
              </a:extLst>
            </p:cNvPr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3" name="Google Shape;2270;p47">
              <a:extLst>
                <a:ext uri="{FF2B5EF4-FFF2-40B4-BE49-F238E27FC236}">
                  <a16:creationId xmlns:a16="http://schemas.microsoft.com/office/drawing/2014/main" id="{47E2CDE4-5083-EB77-57AE-C86B60CE7B97}"/>
                </a:ext>
              </a:extLst>
            </p:cNvPr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4" name="Google Shape;2271;p47">
              <a:extLst>
                <a:ext uri="{FF2B5EF4-FFF2-40B4-BE49-F238E27FC236}">
                  <a16:creationId xmlns:a16="http://schemas.microsoft.com/office/drawing/2014/main" id="{15DFDE03-5B48-4CDC-AE4C-68DFA3CE3493}"/>
                </a:ext>
              </a:extLst>
            </p:cNvPr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5" name="Google Shape;2272;p47">
              <a:extLst>
                <a:ext uri="{FF2B5EF4-FFF2-40B4-BE49-F238E27FC236}">
                  <a16:creationId xmlns:a16="http://schemas.microsoft.com/office/drawing/2014/main" id="{9F3D853A-8BCC-0E97-3B58-E22B50D62F3E}"/>
                </a:ext>
              </a:extLst>
            </p:cNvPr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6" name="Google Shape;2273;p47">
              <a:extLst>
                <a:ext uri="{FF2B5EF4-FFF2-40B4-BE49-F238E27FC236}">
                  <a16:creationId xmlns:a16="http://schemas.microsoft.com/office/drawing/2014/main" id="{6BC661BD-A85E-4DAD-DBB4-31EC2BF80D23}"/>
                </a:ext>
              </a:extLst>
            </p:cNvPr>
            <p:cNvSpPr/>
            <p:nvPr/>
          </p:nvSpPr>
          <p:spPr>
            <a:xfrm flipH="1">
              <a:off x="82732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7" name="Google Shape;2274;p47">
              <a:extLst>
                <a:ext uri="{FF2B5EF4-FFF2-40B4-BE49-F238E27FC236}">
                  <a16:creationId xmlns:a16="http://schemas.microsoft.com/office/drawing/2014/main" id="{0D8CF989-ADA6-E711-1C2F-81E98A172421}"/>
                </a:ext>
              </a:extLst>
            </p:cNvPr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8" name="Google Shape;2275;p47">
              <a:extLst>
                <a:ext uri="{FF2B5EF4-FFF2-40B4-BE49-F238E27FC236}">
                  <a16:creationId xmlns:a16="http://schemas.microsoft.com/office/drawing/2014/main" id="{E1145692-6333-9351-0F64-5BE5FE55AF34}"/>
                </a:ext>
              </a:extLst>
            </p:cNvPr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9" name="Google Shape;2276;p47">
              <a:extLst>
                <a:ext uri="{FF2B5EF4-FFF2-40B4-BE49-F238E27FC236}">
                  <a16:creationId xmlns:a16="http://schemas.microsoft.com/office/drawing/2014/main" id="{D7DC5002-7A2E-6376-DAA6-6AE044F05E9C}"/>
                </a:ext>
              </a:extLst>
            </p:cNvPr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30" name="Google Shape;2277;p47">
              <a:extLst>
                <a:ext uri="{FF2B5EF4-FFF2-40B4-BE49-F238E27FC236}">
                  <a16:creationId xmlns:a16="http://schemas.microsoft.com/office/drawing/2014/main" id="{91AEFC21-036E-29DE-D91A-7591138D4DB9}"/>
                </a:ext>
              </a:extLst>
            </p:cNvPr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31" name="Google Shape;2278;p47">
              <a:extLst>
                <a:ext uri="{FF2B5EF4-FFF2-40B4-BE49-F238E27FC236}">
                  <a16:creationId xmlns:a16="http://schemas.microsoft.com/office/drawing/2014/main" id="{A06AF3E3-BB5D-96B4-3AB8-69437CB29CE2}"/>
                </a:ext>
              </a:extLst>
            </p:cNvPr>
            <p:cNvSpPr/>
            <p:nvPr/>
          </p:nvSpPr>
          <p:spPr>
            <a:xfrm flipH="1">
              <a:off x="82732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7CFC08B-0EFE-022B-1207-2C9BBB10F8CD}"/>
                  </a:ext>
                </a:extLst>
              </p:cNvPr>
              <p:cNvSpPr txBox="1"/>
              <p:nvPr/>
            </p:nvSpPr>
            <p:spPr>
              <a:xfrm>
                <a:off x="2519607" y="1593606"/>
                <a:ext cx="846128" cy="40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3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7CFC08B-0EFE-022B-1207-2C9BBB10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607" y="1593606"/>
                <a:ext cx="846128" cy="404726"/>
              </a:xfrm>
              <a:prstGeom prst="rect">
                <a:avLst/>
              </a:prstGeom>
              <a:blipFill>
                <a:blip r:embed="rId3"/>
                <a:stretch>
                  <a:fillRect l="-2878" r="-2878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47BE009-3B36-C140-BD20-0551A95DC51B}"/>
                  </a:ext>
                </a:extLst>
              </p:cNvPr>
              <p:cNvSpPr txBox="1"/>
              <p:nvPr/>
            </p:nvSpPr>
            <p:spPr>
              <a:xfrm>
                <a:off x="2053606" y="3436743"/>
                <a:ext cx="2003185" cy="40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3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3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3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03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3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47BE009-3B36-C140-BD20-0551A95D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06" y="3436743"/>
                <a:ext cx="2003185" cy="404726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oogle Shape;3414;p56">
            <a:extLst>
              <a:ext uri="{FF2B5EF4-FFF2-40B4-BE49-F238E27FC236}">
                <a16:creationId xmlns:a16="http://schemas.microsoft.com/office/drawing/2014/main" id="{AD555554-8C60-2707-2542-7A766E20E959}"/>
              </a:ext>
            </a:extLst>
          </p:cNvPr>
          <p:cNvCxnSpPr>
            <a:cxnSpLocks/>
          </p:cNvCxnSpPr>
          <p:nvPr/>
        </p:nvCxnSpPr>
        <p:spPr>
          <a:xfrm>
            <a:off x="1759173" y="1155025"/>
            <a:ext cx="616407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9D57C12-DC86-DC2F-FB3F-75403532FD23}"/>
              </a:ext>
            </a:extLst>
          </p:cNvPr>
          <p:cNvSpPr/>
          <p:nvPr/>
        </p:nvSpPr>
        <p:spPr>
          <a:xfrm>
            <a:off x="8822022" y="296613"/>
            <a:ext cx="6123715" cy="4377473"/>
          </a:xfrm>
          <a:prstGeom prst="roundRect">
            <a:avLst>
              <a:gd name="adj" fmla="val 9737"/>
            </a:avLst>
          </a:prstGeom>
          <a:solidFill>
            <a:srgbClr val="D9EAD3"/>
          </a:solidFill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0" dirty="0"/>
          </a:p>
        </p:txBody>
      </p:sp>
      <p:cxnSp>
        <p:nvCxnSpPr>
          <p:cNvPr id="77" name="Google Shape;3414;p56">
            <a:extLst>
              <a:ext uri="{FF2B5EF4-FFF2-40B4-BE49-F238E27FC236}">
                <a16:creationId xmlns:a16="http://schemas.microsoft.com/office/drawing/2014/main" id="{D733FED5-99B0-BC8B-2CC5-CE0F0D15729C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1751107" y="2805914"/>
            <a:ext cx="624473" cy="266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3414;p56">
            <a:extLst>
              <a:ext uri="{FF2B5EF4-FFF2-40B4-BE49-F238E27FC236}">
                <a16:creationId xmlns:a16="http://schemas.microsoft.com/office/drawing/2014/main" id="{5C40513D-66E7-A976-AFE9-277FB9C7EEB0}"/>
              </a:ext>
            </a:extLst>
          </p:cNvPr>
          <p:cNvCxnSpPr>
            <a:cxnSpLocks/>
          </p:cNvCxnSpPr>
          <p:nvPr/>
        </p:nvCxnSpPr>
        <p:spPr>
          <a:xfrm>
            <a:off x="3511719" y="2825749"/>
            <a:ext cx="1064446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3414;p56">
            <a:extLst>
              <a:ext uri="{FF2B5EF4-FFF2-40B4-BE49-F238E27FC236}">
                <a16:creationId xmlns:a16="http://schemas.microsoft.com/office/drawing/2014/main" id="{1D54258B-9C93-94AC-8A17-0184BF980A28}"/>
              </a:ext>
            </a:extLst>
          </p:cNvPr>
          <p:cNvCxnSpPr>
            <a:cxnSpLocks/>
          </p:cNvCxnSpPr>
          <p:nvPr/>
        </p:nvCxnSpPr>
        <p:spPr>
          <a:xfrm>
            <a:off x="3511719" y="1167035"/>
            <a:ext cx="1064446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54FD406-7C10-35F2-3822-2A1E74F08B67}"/>
              </a:ext>
            </a:extLst>
          </p:cNvPr>
          <p:cNvGrpSpPr/>
          <p:nvPr/>
        </p:nvGrpSpPr>
        <p:grpSpPr>
          <a:xfrm>
            <a:off x="7079286" y="1599987"/>
            <a:ext cx="651626" cy="651626"/>
            <a:chOff x="7333429" y="2154628"/>
            <a:chExt cx="651627" cy="651627"/>
          </a:xfrm>
        </p:grpSpPr>
        <p:sp>
          <p:nvSpPr>
            <p:cNvPr id="80" name="Google Shape;6094;p106">
              <a:extLst>
                <a:ext uri="{FF2B5EF4-FFF2-40B4-BE49-F238E27FC236}">
                  <a16:creationId xmlns:a16="http://schemas.microsoft.com/office/drawing/2014/main" id="{8643096C-53B1-99FF-E809-86C1463FD383}"/>
                </a:ext>
              </a:extLst>
            </p:cNvPr>
            <p:cNvSpPr/>
            <p:nvPr/>
          </p:nvSpPr>
          <p:spPr>
            <a:xfrm>
              <a:off x="7333429" y="2154628"/>
              <a:ext cx="651627" cy="651627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加号 82">
              <a:extLst>
                <a:ext uri="{FF2B5EF4-FFF2-40B4-BE49-F238E27FC236}">
                  <a16:creationId xmlns:a16="http://schemas.microsoft.com/office/drawing/2014/main" id="{01FEF961-9C8A-A2FF-0C48-161068A9B618}"/>
                </a:ext>
              </a:extLst>
            </p:cNvPr>
            <p:cNvSpPr/>
            <p:nvPr/>
          </p:nvSpPr>
          <p:spPr>
            <a:xfrm>
              <a:off x="7452653" y="2285997"/>
              <a:ext cx="430377" cy="391486"/>
            </a:xfrm>
            <a:prstGeom prst="mathPlus">
              <a:avLst>
                <a:gd name="adj1" fmla="val 1011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847577-E56A-16B4-5DB8-21E35738DB8D}"/>
              </a:ext>
            </a:extLst>
          </p:cNvPr>
          <p:cNvGrpSpPr/>
          <p:nvPr/>
        </p:nvGrpSpPr>
        <p:grpSpPr>
          <a:xfrm>
            <a:off x="4203472" y="313555"/>
            <a:ext cx="3215901" cy="1270623"/>
            <a:chOff x="4406419" y="920802"/>
            <a:chExt cx="3157860" cy="1343145"/>
          </a:xfrm>
        </p:grpSpPr>
        <p:cxnSp>
          <p:nvCxnSpPr>
            <p:cNvPr id="107" name="Google Shape;6095;p106">
              <a:extLst>
                <a:ext uri="{FF2B5EF4-FFF2-40B4-BE49-F238E27FC236}">
                  <a16:creationId xmlns:a16="http://schemas.microsoft.com/office/drawing/2014/main" id="{F5E82B2F-237B-5F7E-85D2-3F3A0FB93F7B}"/>
                </a:ext>
              </a:extLst>
            </p:cNvPr>
            <p:cNvCxnSpPr>
              <a:cxnSpLocks/>
            </p:cNvCxnSpPr>
            <p:nvPr/>
          </p:nvCxnSpPr>
          <p:spPr>
            <a:xfrm>
              <a:off x="4406419" y="934228"/>
              <a:ext cx="315405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6096;p106">
              <a:extLst>
                <a:ext uri="{FF2B5EF4-FFF2-40B4-BE49-F238E27FC236}">
                  <a16:creationId xmlns:a16="http://schemas.microsoft.com/office/drawing/2014/main" id="{A298FE53-FD5A-F9BC-0513-9950F5DB5896}"/>
                </a:ext>
              </a:extLst>
            </p:cNvPr>
            <p:cNvCxnSpPr/>
            <p:nvPr/>
          </p:nvCxnSpPr>
          <p:spPr>
            <a:xfrm>
              <a:off x="4406419" y="920802"/>
              <a:ext cx="0" cy="902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6097;p106">
              <a:extLst>
                <a:ext uri="{FF2B5EF4-FFF2-40B4-BE49-F238E27FC236}">
                  <a16:creationId xmlns:a16="http://schemas.microsoft.com/office/drawing/2014/main" id="{5F87A039-899F-751E-AE26-D9FAB9A76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4279" y="928422"/>
              <a:ext cx="0" cy="1335525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114" name="Google Shape;3414;p56">
            <a:extLst>
              <a:ext uri="{FF2B5EF4-FFF2-40B4-BE49-F238E27FC236}">
                <a16:creationId xmlns:a16="http://schemas.microsoft.com/office/drawing/2014/main" id="{713CFFC7-6486-7FEA-1A3D-23EDAB55B8F0}"/>
              </a:ext>
            </a:extLst>
          </p:cNvPr>
          <p:cNvCxnSpPr>
            <a:cxnSpLocks/>
          </p:cNvCxnSpPr>
          <p:nvPr/>
        </p:nvCxnSpPr>
        <p:spPr>
          <a:xfrm flipV="1">
            <a:off x="6310041" y="1917130"/>
            <a:ext cx="782510" cy="4542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3414;p56">
            <a:extLst>
              <a:ext uri="{FF2B5EF4-FFF2-40B4-BE49-F238E27FC236}">
                <a16:creationId xmlns:a16="http://schemas.microsoft.com/office/drawing/2014/main" id="{760316C1-E2BB-F20B-576D-9A32A3A3272F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7405099" y="2251613"/>
            <a:ext cx="0" cy="94177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B6A055E-74D6-D999-1DF5-CBA102810945}"/>
              </a:ext>
            </a:extLst>
          </p:cNvPr>
          <p:cNvSpPr/>
          <p:nvPr/>
        </p:nvSpPr>
        <p:spPr>
          <a:xfrm>
            <a:off x="6142890" y="3193383"/>
            <a:ext cx="2541615" cy="1454330"/>
          </a:xfrm>
          <a:prstGeom prst="roundRect">
            <a:avLst>
              <a:gd name="adj" fmla="val 15592"/>
            </a:avLst>
          </a:prstGeom>
          <a:solidFill>
            <a:srgbClr val="D9D2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C88DD23-777A-5092-7790-2710DD4CAF8B}"/>
              </a:ext>
            </a:extLst>
          </p:cNvPr>
          <p:cNvSpPr txBox="1"/>
          <p:nvPr/>
        </p:nvSpPr>
        <p:spPr>
          <a:xfrm>
            <a:off x="7028923" y="4631129"/>
            <a:ext cx="824985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Tasks</a:t>
            </a:r>
            <a:endParaRPr lang="zh-CN" altLang="en-US" sz="2030" dirty="0">
              <a:latin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DB47D5C2-BC78-E494-4D1A-98BEAD955FEA}"/>
              </a:ext>
            </a:extLst>
          </p:cNvPr>
          <p:cNvSpPr txBox="1"/>
          <p:nvPr/>
        </p:nvSpPr>
        <p:spPr>
          <a:xfrm>
            <a:off x="1883171" y="1881844"/>
            <a:ext cx="2178247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Feature Extraction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1BD00FB-88D2-6737-6490-584B6BE79346}"/>
              </a:ext>
            </a:extLst>
          </p:cNvPr>
          <p:cNvSpPr txBox="1"/>
          <p:nvPr/>
        </p:nvSpPr>
        <p:spPr>
          <a:xfrm>
            <a:off x="2212439" y="3796767"/>
            <a:ext cx="1694389" cy="71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Eigenfunction Computation</a:t>
            </a: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23FA8F3D-587B-6E67-F969-8324E55E480B}"/>
              </a:ext>
            </a:extLst>
          </p:cNvPr>
          <p:cNvSpPr/>
          <p:nvPr/>
        </p:nvSpPr>
        <p:spPr>
          <a:xfrm>
            <a:off x="4576470" y="779327"/>
            <a:ext cx="1717679" cy="2305516"/>
          </a:xfrm>
          <a:prstGeom prst="roundRect">
            <a:avLst>
              <a:gd name="adj" fmla="val 15592"/>
            </a:avLst>
          </a:prstGeom>
          <a:solidFill>
            <a:srgbClr val="D9EAD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CAD9E8A-659B-074F-FAC4-DC142D73B35B}"/>
                  </a:ext>
                </a:extLst>
              </p:cNvPr>
              <p:cNvSpPr txBox="1"/>
              <p:nvPr/>
            </p:nvSpPr>
            <p:spPr>
              <a:xfrm>
                <a:off x="6275402" y="1914600"/>
                <a:ext cx="846128" cy="40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30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CAD9E8A-659B-074F-FAC4-DC142D73B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02" y="1914600"/>
                <a:ext cx="846128" cy="404726"/>
              </a:xfrm>
              <a:prstGeom prst="rect">
                <a:avLst/>
              </a:prstGeom>
              <a:blipFill>
                <a:blip r:embed="rId5"/>
                <a:stretch>
                  <a:fillRect l="-2878" r="-287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17B32D5C-17D7-FFBD-FEBD-5DB84F68FF80}"/>
                  </a:ext>
                </a:extLst>
              </p:cNvPr>
              <p:cNvSpPr txBox="1"/>
              <p:nvPr/>
            </p:nvSpPr>
            <p:spPr>
              <a:xfrm>
                <a:off x="7367986" y="2439022"/>
                <a:ext cx="846128" cy="40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30" dirty="0"/>
              </a:p>
            </p:txBody>
          </p:sp>
        </mc:Choice>
        <mc:Fallback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17B32D5C-17D7-FFBD-FEBD-5DB84F68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86" y="2439022"/>
                <a:ext cx="846128" cy="404726"/>
              </a:xfrm>
              <a:prstGeom prst="rect">
                <a:avLst/>
              </a:prstGeom>
              <a:blipFill>
                <a:blip r:embed="rId6"/>
                <a:stretch>
                  <a:fillRect l="-3623" r="-195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文本框 222">
            <a:extLst>
              <a:ext uri="{FF2B5EF4-FFF2-40B4-BE49-F238E27FC236}">
                <a16:creationId xmlns:a16="http://schemas.microsoft.com/office/drawing/2014/main" id="{28858A83-9653-1A6D-7E22-6E5141F3BA02}"/>
              </a:ext>
            </a:extLst>
          </p:cNvPr>
          <p:cNvSpPr txBox="1"/>
          <p:nvPr/>
        </p:nvSpPr>
        <p:spPr>
          <a:xfrm>
            <a:off x="4771445" y="1293440"/>
            <a:ext cx="1330541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0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Manifold Harmonic Message Passing</a:t>
            </a:r>
            <a:endParaRPr lang="zh-CN" altLang="en-US" sz="2030" dirty="0">
              <a:latin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A5631A18-4F4C-ADEB-3CF3-DD23263D0E18}"/>
              </a:ext>
            </a:extLst>
          </p:cNvPr>
          <p:cNvSpPr txBox="1"/>
          <p:nvPr/>
        </p:nvSpPr>
        <p:spPr>
          <a:xfrm>
            <a:off x="6175204" y="3289223"/>
            <a:ext cx="2456952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0" dirty="0">
                <a:latin typeface="Linux Biolinum O" panose="02000503000000000000" pitchFamily="50" charset="0"/>
                <a:cs typeface="Linux Biolinum O" panose="02000503000000000000" pitchFamily="50" charset="0"/>
              </a:rPr>
              <a:t>- Molecular Property     Regression</a:t>
            </a:r>
          </a:p>
          <a:p>
            <a:pPr algn="ctr"/>
            <a:r>
              <a:rPr lang="en-US" altLang="zh-CN" sz="2030" dirty="0">
                <a:latin typeface="Linux Biolinum O" panose="02000503000000000000" pitchFamily="50" charset="0"/>
                <a:cs typeface="Linux Biolinum O" panose="02000503000000000000" pitchFamily="50" charset="0"/>
              </a:rPr>
              <a:t>- Ligand-Binding </a:t>
            </a:r>
            <a:r>
              <a:rPr lang="en-US" altLang="zh-CN" sz="2030" dirty="0" err="1">
                <a:latin typeface="Linux Biolinum O" panose="02000503000000000000" pitchFamily="50" charset="0"/>
                <a:cs typeface="Linux Biolinum O" panose="02000503000000000000" pitchFamily="50" charset="0"/>
              </a:rPr>
              <a:t>Pocker</a:t>
            </a:r>
            <a:r>
              <a:rPr lang="en-US" altLang="zh-CN" sz="2030" dirty="0">
                <a:latin typeface="Linux Biolinum O" panose="02000503000000000000" pitchFamily="50" charset="0"/>
                <a:cs typeface="Linux Biolinum O" panose="02000503000000000000" pitchFamily="50" charset="0"/>
              </a:rPr>
              <a:t> Classification</a:t>
            </a:r>
            <a:endParaRPr lang="zh-CN" altLang="en-US" sz="2030" dirty="0">
              <a:latin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33F031E4-D125-29F8-088C-F59EC5DE077A}"/>
              </a:ext>
            </a:extLst>
          </p:cNvPr>
          <p:cNvGrpSpPr/>
          <p:nvPr/>
        </p:nvGrpSpPr>
        <p:grpSpPr>
          <a:xfrm>
            <a:off x="2375580" y="2204317"/>
            <a:ext cx="1132699" cy="1266487"/>
            <a:chOff x="2375580" y="2204317"/>
            <a:chExt cx="1132699" cy="1266487"/>
          </a:xfrm>
        </p:grpSpPr>
        <p:grpSp>
          <p:nvGrpSpPr>
            <p:cNvPr id="232" name="Google Shape;2617;p48">
              <a:extLst>
                <a:ext uri="{FF2B5EF4-FFF2-40B4-BE49-F238E27FC236}">
                  <a16:creationId xmlns:a16="http://schemas.microsoft.com/office/drawing/2014/main" id="{A8454294-4939-878F-AEE1-5C0DE2D69414}"/>
                </a:ext>
              </a:extLst>
            </p:cNvPr>
            <p:cNvGrpSpPr/>
            <p:nvPr/>
          </p:nvGrpSpPr>
          <p:grpSpPr>
            <a:xfrm>
              <a:off x="2375580" y="2333379"/>
              <a:ext cx="1132699" cy="950979"/>
              <a:chOff x="2854300" y="1168125"/>
              <a:chExt cx="2904000" cy="2668950"/>
            </a:xfrm>
          </p:grpSpPr>
          <p:sp>
            <p:nvSpPr>
              <p:cNvPr id="233" name="Google Shape;2618;p48">
                <a:extLst>
                  <a:ext uri="{FF2B5EF4-FFF2-40B4-BE49-F238E27FC236}">
                    <a16:creationId xmlns:a16="http://schemas.microsoft.com/office/drawing/2014/main" id="{3AA0ABDF-8FD3-28DF-A63D-E8CE61E2EFFF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619;p48">
                <a:extLst>
                  <a:ext uri="{FF2B5EF4-FFF2-40B4-BE49-F238E27FC236}">
                    <a16:creationId xmlns:a16="http://schemas.microsoft.com/office/drawing/2014/main" id="{A5277449-D575-D7C7-9BB5-A58F99AEC7CA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620;p48">
                <a:extLst>
                  <a:ext uri="{FF2B5EF4-FFF2-40B4-BE49-F238E27FC236}">
                    <a16:creationId xmlns:a16="http://schemas.microsoft.com/office/drawing/2014/main" id="{58846061-BE4F-753C-3B42-ACAF194538CD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621;p48">
                <a:extLst>
                  <a:ext uri="{FF2B5EF4-FFF2-40B4-BE49-F238E27FC236}">
                    <a16:creationId xmlns:a16="http://schemas.microsoft.com/office/drawing/2014/main" id="{357B6345-5843-196A-EA68-ACBF9AC760DA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622;p48">
                <a:extLst>
                  <a:ext uri="{FF2B5EF4-FFF2-40B4-BE49-F238E27FC236}">
                    <a16:creationId xmlns:a16="http://schemas.microsoft.com/office/drawing/2014/main" id="{10E51A0B-1FF0-2E5A-004A-0649F825503E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623;p48">
                <a:extLst>
                  <a:ext uri="{FF2B5EF4-FFF2-40B4-BE49-F238E27FC236}">
                    <a16:creationId xmlns:a16="http://schemas.microsoft.com/office/drawing/2014/main" id="{C9A123DC-0979-F40D-150C-1D7BE14E1E61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624;p48">
                <a:extLst>
                  <a:ext uri="{FF2B5EF4-FFF2-40B4-BE49-F238E27FC236}">
                    <a16:creationId xmlns:a16="http://schemas.microsoft.com/office/drawing/2014/main" id="{72961297-F5E8-7288-C811-66C6D61419AB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625;p48">
                <a:extLst>
                  <a:ext uri="{FF2B5EF4-FFF2-40B4-BE49-F238E27FC236}">
                    <a16:creationId xmlns:a16="http://schemas.microsoft.com/office/drawing/2014/main" id="{88CBC24B-E63C-2AA9-1330-86B0F001813A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626;p48">
                <a:extLst>
                  <a:ext uri="{FF2B5EF4-FFF2-40B4-BE49-F238E27FC236}">
                    <a16:creationId xmlns:a16="http://schemas.microsoft.com/office/drawing/2014/main" id="{E7EC4D69-D1EF-3966-C999-D05E88185E2D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627;p48">
                <a:extLst>
                  <a:ext uri="{FF2B5EF4-FFF2-40B4-BE49-F238E27FC236}">
                    <a16:creationId xmlns:a16="http://schemas.microsoft.com/office/drawing/2014/main" id="{D0AFF84F-D16E-2EE1-4562-BF4D3EC35308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628;p48">
                <a:extLst>
                  <a:ext uri="{FF2B5EF4-FFF2-40B4-BE49-F238E27FC236}">
                    <a16:creationId xmlns:a16="http://schemas.microsoft.com/office/drawing/2014/main" id="{832076ED-35DF-9588-B319-9805DAA0D38D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629;p48">
                <a:extLst>
                  <a:ext uri="{FF2B5EF4-FFF2-40B4-BE49-F238E27FC236}">
                    <a16:creationId xmlns:a16="http://schemas.microsoft.com/office/drawing/2014/main" id="{51058987-B435-B422-B0CC-7E3C34BED63D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630;p48">
                <a:extLst>
                  <a:ext uri="{FF2B5EF4-FFF2-40B4-BE49-F238E27FC236}">
                    <a16:creationId xmlns:a16="http://schemas.microsoft.com/office/drawing/2014/main" id="{AEE4700F-5DA6-45E6-3BD6-11C650599BEC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631;p48">
                <a:extLst>
                  <a:ext uri="{FF2B5EF4-FFF2-40B4-BE49-F238E27FC236}">
                    <a16:creationId xmlns:a16="http://schemas.microsoft.com/office/drawing/2014/main" id="{324E6342-23B3-E9D4-A2A8-81CF99D7DDB8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632;p48">
                <a:extLst>
                  <a:ext uri="{FF2B5EF4-FFF2-40B4-BE49-F238E27FC236}">
                    <a16:creationId xmlns:a16="http://schemas.microsoft.com/office/drawing/2014/main" id="{CBA013D0-DB58-4858-061A-7F007BA8F539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633;p48">
                <a:extLst>
                  <a:ext uri="{FF2B5EF4-FFF2-40B4-BE49-F238E27FC236}">
                    <a16:creationId xmlns:a16="http://schemas.microsoft.com/office/drawing/2014/main" id="{AB4CCA05-7F24-8613-4D0F-58A2F3F24432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634;p48">
                <a:extLst>
                  <a:ext uri="{FF2B5EF4-FFF2-40B4-BE49-F238E27FC236}">
                    <a16:creationId xmlns:a16="http://schemas.microsoft.com/office/drawing/2014/main" id="{8BA8AD6D-5991-5F6F-F7F6-5ADB7D42AF71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635;p48">
                <a:extLst>
                  <a:ext uri="{FF2B5EF4-FFF2-40B4-BE49-F238E27FC236}">
                    <a16:creationId xmlns:a16="http://schemas.microsoft.com/office/drawing/2014/main" id="{A6CEA288-E3C0-FCD6-FBB1-5B1A94823D15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636;p48">
                <a:extLst>
                  <a:ext uri="{FF2B5EF4-FFF2-40B4-BE49-F238E27FC236}">
                    <a16:creationId xmlns:a16="http://schemas.microsoft.com/office/drawing/2014/main" id="{2163D43E-A964-3465-684D-F4F45520D158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637;p48">
                <a:extLst>
                  <a:ext uri="{FF2B5EF4-FFF2-40B4-BE49-F238E27FC236}">
                    <a16:creationId xmlns:a16="http://schemas.microsoft.com/office/drawing/2014/main" id="{87E79E35-F116-C374-C92C-5F5BE950583E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638;p48">
                <a:extLst>
                  <a:ext uri="{FF2B5EF4-FFF2-40B4-BE49-F238E27FC236}">
                    <a16:creationId xmlns:a16="http://schemas.microsoft.com/office/drawing/2014/main" id="{A846BF7E-63BE-0D33-D8ED-BB30FB940AC9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639;p48">
                <a:extLst>
                  <a:ext uri="{FF2B5EF4-FFF2-40B4-BE49-F238E27FC236}">
                    <a16:creationId xmlns:a16="http://schemas.microsoft.com/office/drawing/2014/main" id="{F74781ED-5E06-3F34-4D25-B362EEEFF277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640;p48">
                <a:extLst>
                  <a:ext uri="{FF2B5EF4-FFF2-40B4-BE49-F238E27FC236}">
                    <a16:creationId xmlns:a16="http://schemas.microsoft.com/office/drawing/2014/main" id="{AA402CF1-A320-27D6-3EEE-5B4DD6531A34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641;p48">
                <a:extLst>
                  <a:ext uri="{FF2B5EF4-FFF2-40B4-BE49-F238E27FC236}">
                    <a16:creationId xmlns:a16="http://schemas.microsoft.com/office/drawing/2014/main" id="{A30C860A-1579-162F-8CF9-A1F9AA87D925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642;p48">
                <a:extLst>
                  <a:ext uri="{FF2B5EF4-FFF2-40B4-BE49-F238E27FC236}">
                    <a16:creationId xmlns:a16="http://schemas.microsoft.com/office/drawing/2014/main" id="{B59FBF6F-160F-934E-23CD-A0492876A71C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643;p48">
                <a:extLst>
                  <a:ext uri="{FF2B5EF4-FFF2-40B4-BE49-F238E27FC236}">
                    <a16:creationId xmlns:a16="http://schemas.microsoft.com/office/drawing/2014/main" id="{9864B34B-C1C2-08A5-8346-F45B4B5826E6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A28D24E6-993B-ECC5-DABC-CC50CECD35A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46" y="2204317"/>
              <a:ext cx="0" cy="1266487"/>
            </a:xfrm>
            <a:prstGeom prst="line">
              <a:avLst/>
            </a:prstGeom>
            <a:ln w="317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文本框 275">
            <a:extLst>
              <a:ext uri="{FF2B5EF4-FFF2-40B4-BE49-F238E27FC236}">
                <a16:creationId xmlns:a16="http://schemas.microsoft.com/office/drawing/2014/main" id="{B5A80675-D901-F8FD-4411-CA9D8C063DD5}"/>
              </a:ext>
            </a:extLst>
          </p:cNvPr>
          <p:cNvSpPr txBox="1"/>
          <p:nvPr/>
        </p:nvSpPr>
        <p:spPr>
          <a:xfrm>
            <a:off x="7748314" y="1743899"/>
            <a:ext cx="1016496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 err="1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Concat</a:t>
            </a:r>
            <a:endParaRPr lang="en-US" altLang="zh-CN" sz="2030" dirty="0"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pic>
        <p:nvPicPr>
          <p:cNvPr id="281" name="内容占位符 4">
            <a:extLst>
              <a:ext uri="{FF2B5EF4-FFF2-40B4-BE49-F238E27FC236}">
                <a16:creationId xmlns:a16="http://schemas.microsoft.com/office/drawing/2014/main" id="{726AD4B6-6AD8-B37F-92B1-A371309F2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r="16000" b="1472"/>
          <a:stretch/>
        </p:blipFill>
        <p:spPr>
          <a:xfrm>
            <a:off x="320017" y="813521"/>
            <a:ext cx="1433067" cy="2377202"/>
          </a:xfrm>
          <a:prstGeom prst="round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DFE5715B-C639-7A0D-15E6-BB79E85D2254}"/>
              </a:ext>
            </a:extLst>
          </p:cNvPr>
          <p:cNvGrpSpPr/>
          <p:nvPr/>
        </p:nvGrpSpPr>
        <p:grpSpPr>
          <a:xfrm>
            <a:off x="8664470" y="932147"/>
            <a:ext cx="6352323" cy="3137957"/>
            <a:chOff x="8629859" y="507612"/>
            <a:chExt cx="6352323" cy="31379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D7007385-9239-9F63-9D02-FD062740409F}"/>
                    </a:ext>
                  </a:extLst>
                </p:cNvPr>
                <p:cNvSpPr txBox="1"/>
                <p:nvPr/>
              </p:nvSpPr>
              <p:spPr>
                <a:xfrm>
                  <a:off x="8629859" y="2251613"/>
                  <a:ext cx="19551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𝒎𝒑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𝜱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D7007385-9239-9F63-9D02-FD0627404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9859" y="2251613"/>
                  <a:ext cx="195517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B2DD82EF-164D-A827-BC69-404FE7306D8E}"/>
                    </a:ext>
                  </a:extLst>
                </p:cNvPr>
                <p:cNvSpPr txBox="1"/>
                <p:nvPr/>
              </p:nvSpPr>
              <p:spPr>
                <a:xfrm>
                  <a:off x="12841751" y="2240584"/>
                  <a:ext cx="2140431" cy="534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𝜱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𝒊𝒏𝒑</m:t>
                            </m:r>
                          </m:sup>
                        </m:sSup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B2DD82EF-164D-A827-BC69-404FE7306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1751" y="2240584"/>
                  <a:ext cx="2140431" cy="5342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D78A376D-5B92-AC80-1EFD-5EE955D72CC6}"/>
                </a:ext>
              </a:extLst>
            </p:cNvPr>
            <p:cNvGrpSpPr/>
            <p:nvPr/>
          </p:nvGrpSpPr>
          <p:grpSpPr>
            <a:xfrm>
              <a:off x="10513023" y="1633043"/>
              <a:ext cx="2422337" cy="2012526"/>
              <a:chOff x="5534656" y="1189062"/>
              <a:chExt cx="3520550" cy="2808288"/>
            </a:xfrm>
          </p:grpSpPr>
          <p:sp>
            <p:nvSpPr>
              <p:cNvPr id="283" name="Google Shape;3214;p51">
                <a:extLst>
                  <a:ext uri="{FF2B5EF4-FFF2-40B4-BE49-F238E27FC236}">
                    <a16:creationId xmlns:a16="http://schemas.microsoft.com/office/drawing/2014/main" id="{D9841097-9394-17C1-9F99-5D4D5EF84789}"/>
                  </a:ext>
                </a:extLst>
              </p:cNvPr>
              <p:cNvSpPr/>
              <p:nvPr/>
            </p:nvSpPr>
            <p:spPr>
              <a:xfrm>
                <a:off x="5534656" y="224265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4" name="Google Shape;3215;p51">
                <a:extLst>
                  <a:ext uri="{FF2B5EF4-FFF2-40B4-BE49-F238E27FC236}">
                    <a16:creationId xmlns:a16="http://schemas.microsoft.com/office/drawing/2014/main" id="{9BC6B5A9-52D0-4A7C-48EF-C6D87CD702BC}"/>
                  </a:ext>
                </a:extLst>
              </p:cNvPr>
              <p:cNvSpPr/>
              <p:nvPr/>
            </p:nvSpPr>
            <p:spPr>
              <a:xfrm>
                <a:off x="5534656" y="3296237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5" name="Google Shape;3216;p51">
                <a:extLst>
                  <a:ext uri="{FF2B5EF4-FFF2-40B4-BE49-F238E27FC236}">
                    <a16:creationId xmlns:a16="http://schemas.microsoft.com/office/drawing/2014/main" id="{1A0363C5-9B16-F5CD-C865-B0E60C1C45CE}"/>
                  </a:ext>
                </a:extLst>
              </p:cNvPr>
              <p:cNvSpPr/>
              <p:nvPr/>
            </p:nvSpPr>
            <p:spPr>
              <a:xfrm>
                <a:off x="5534656" y="1189062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6" name="Google Shape;3221;p51">
                <a:extLst>
                  <a:ext uri="{FF2B5EF4-FFF2-40B4-BE49-F238E27FC236}">
                    <a16:creationId xmlns:a16="http://schemas.microsoft.com/office/drawing/2014/main" id="{F4000DD9-5A5E-841F-05EA-C5756073A372}"/>
                  </a:ext>
                </a:extLst>
              </p:cNvPr>
              <p:cNvSpPr/>
              <p:nvPr/>
            </p:nvSpPr>
            <p:spPr>
              <a:xfrm>
                <a:off x="6945656" y="2242662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7" name="Google Shape;3222;p51">
                <a:extLst>
                  <a:ext uri="{FF2B5EF4-FFF2-40B4-BE49-F238E27FC236}">
                    <a16:creationId xmlns:a16="http://schemas.microsoft.com/office/drawing/2014/main" id="{23803A06-E9B9-EE44-4EC7-E6B355ED63E2}"/>
                  </a:ext>
                </a:extLst>
              </p:cNvPr>
              <p:cNvSpPr/>
              <p:nvPr/>
            </p:nvSpPr>
            <p:spPr>
              <a:xfrm>
                <a:off x="6945656" y="329625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8" name="Google Shape;3223;p51">
                <a:extLst>
                  <a:ext uri="{FF2B5EF4-FFF2-40B4-BE49-F238E27FC236}">
                    <a16:creationId xmlns:a16="http://schemas.microsoft.com/office/drawing/2014/main" id="{C3A4DA15-C227-7D5D-7E7F-59E6F2F57617}"/>
                  </a:ext>
                </a:extLst>
              </p:cNvPr>
              <p:cNvSpPr/>
              <p:nvPr/>
            </p:nvSpPr>
            <p:spPr>
              <a:xfrm>
                <a:off x="6945656" y="1189075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89" name="Google Shape;3224;p51">
                <a:extLst>
                  <a:ext uri="{FF2B5EF4-FFF2-40B4-BE49-F238E27FC236}">
                    <a16:creationId xmlns:a16="http://schemas.microsoft.com/office/drawing/2014/main" id="{B9D32E52-3F3B-7EE3-53D2-518731A828ED}"/>
                  </a:ext>
                </a:extLst>
              </p:cNvPr>
              <p:cNvCxnSpPr>
                <a:stCxn id="285" idx="6"/>
                <a:endCxn id="286" idx="2"/>
              </p:cNvCxnSpPr>
              <p:nvPr/>
            </p:nvCxnSpPr>
            <p:spPr>
              <a:xfrm>
                <a:off x="6266656" y="1539612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0" name="Google Shape;3225;p51">
                <a:extLst>
                  <a:ext uri="{FF2B5EF4-FFF2-40B4-BE49-F238E27FC236}">
                    <a16:creationId xmlns:a16="http://schemas.microsoft.com/office/drawing/2014/main" id="{D29590C6-165A-F226-F5A4-90F2CC977C6F}"/>
                  </a:ext>
                </a:extLst>
              </p:cNvPr>
              <p:cNvCxnSpPr>
                <a:stCxn id="285" idx="6"/>
                <a:endCxn id="288" idx="2"/>
              </p:cNvCxnSpPr>
              <p:nvPr/>
            </p:nvCxnSpPr>
            <p:spPr>
              <a:xfrm>
                <a:off x="6266656" y="1539612"/>
                <a:ext cx="67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1" name="Google Shape;3226;p51">
                <a:extLst>
                  <a:ext uri="{FF2B5EF4-FFF2-40B4-BE49-F238E27FC236}">
                    <a16:creationId xmlns:a16="http://schemas.microsoft.com/office/drawing/2014/main" id="{B6F4C10C-B324-FC66-8962-43695B7825FD}"/>
                  </a:ext>
                </a:extLst>
              </p:cNvPr>
              <p:cNvCxnSpPr>
                <a:stCxn id="285" idx="6"/>
                <a:endCxn id="287" idx="2"/>
              </p:cNvCxnSpPr>
              <p:nvPr/>
            </p:nvCxnSpPr>
            <p:spPr>
              <a:xfrm>
                <a:off x="6266656" y="1539612"/>
                <a:ext cx="678900" cy="21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2" name="Google Shape;3227;p51">
                <a:extLst>
                  <a:ext uri="{FF2B5EF4-FFF2-40B4-BE49-F238E27FC236}">
                    <a16:creationId xmlns:a16="http://schemas.microsoft.com/office/drawing/2014/main" id="{B7AD4BF0-B9BA-C7CA-32E8-0B261B1937E6}"/>
                  </a:ext>
                </a:extLst>
              </p:cNvPr>
              <p:cNvCxnSpPr>
                <a:stCxn id="283" idx="6"/>
                <a:endCxn id="288" idx="2"/>
              </p:cNvCxnSpPr>
              <p:nvPr/>
            </p:nvCxnSpPr>
            <p:spPr>
              <a:xfrm rot="10800000" flipH="1">
                <a:off x="6266656" y="1539600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3" name="Google Shape;3228;p51">
                <a:extLst>
                  <a:ext uri="{FF2B5EF4-FFF2-40B4-BE49-F238E27FC236}">
                    <a16:creationId xmlns:a16="http://schemas.microsoft.com/office/drawing/2014/main" id="{81D68213-4EBE-438F-134D-AD5D1F0F5128}"/>
                  </a:ext>
                </a:extLst>
              </p:cNvPr>
              <p:cNvCxnSpPr>
                <a:stCxn id="283" idx="6"/>
                <a:endCxn id="286" idx="2"/>
              </p:cNvCxnSpPr>
              <p:nvPr/>
            </p:nvCxnSpPr>
            <p:spPr>
              <a:xfrm>
                <a:off x="6266656" y="2593200"/>
                <a:ext cx="67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4" name="Google Shape;3229;p51">
                <a:extLst>
                  <a:ext uri="{FF2B5EF4-FFF2-40B4-BE49-F238E27FC236}">
                    <a16:creationId xmlns:a16="http://schemas.microsoft.com/office/drawing/2014/main" id="{0D0A4F75-A18F-6027-75AF-A15E818C9FC9}"/>
                  </a:ext>
                </a:extLst>
              </p:cNvPr>
              <p:cNvCxnSpPr>
                <a:stCxn id="283" idx="6"/>
                <a:endCxn id="287" idx="2"/>
              </p:cNvCxnSpPr>
              <p:nvPr/>
            </p:nvCxnSpPr>
            <p:spPr>
              <a:xfrm>
                <a:off x="6266656" y="2593200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5" name="Google Shape;3230;p51">
                <a:extLst>
                  <a:ext uri="{FF2B5EF4-FFF2-40B4-BE49-F238E27FC236}">
                    <a16:creationId xmlns:a16="http://schemas.microsoft.com/office/drawing/2014/main" id="{5A344193-929D-A456-15FF-CD814EAAA14A}"/>
                  </a:ext>
                </a:extLst>
              </p:cNvPr>
              <p:cNvCxnSpPr>
                <a:stCxn id="284" idx="6"/>
                <a:endCxn id="288" idx="2"/>
              </p:cNvCxnSpPr>
              <p:nvPr/>
            </p:nvCxnSpPr>
            <p:spPr>
              <a:xfrm rot="10800000" flipH="1">
                <a:off x="6266656" y="1539587"/>
                <a:ext cx="678900" cy="21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6" name="Google Shape;3231;p51">
                <a:extLst>
                  <a:ext uri="{FF2B5EF4-FFF2-40B4-BE49-F238E27FC236}">
                    <a16:creationId xmlns:a16="http://schemas.microsoft.com/office/drawing/2014/main" id="{ABFA2F98-AF11-5C0C-2501-4DC52F5CEF56}"/>
                  </a:ext>
                </a:extLst>
              </p:cNvPr>
              <p:cNvCxnSpPr>
                <a:stCxn id="284" idx="6"/>
                <a:endCxn id="286" idx="2"/>
              </p:cNvCxnSpPr>
              <p:nvPr/>
            </p:nvCxnSpPr>
            <p:spPr>
              <a:xfrm rot="10800000" flipH="1">
                <a:off x="6266656" y="2593187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7" name="Google Shape;3232;p51">
                <a:extLst>
                  <a:ext uri="{FF2B5EF4-FFF2-40B4-BE49-F238E27FC236}">
                    <a16:creationId xmlns:a16="http://schemas.microsoft.com/office/drawing/2014/main" id="{F0B7D8E6-7E6B-E5E4-F128-762DD8A68E87}"/>
                  </a:ext>
                </a:extLst>
              </p:cNvPr>
              <p:cNvCxnSpPr>
                <a:stCxn id="284" idx="6"/>
                <a:endCxn id="287" idx="2"/>
              </p:cNvCxnSpPr>
              <p:nvPr/>
            </p:nvCxnSpPr>
            <p:spPr>
              <a:xfrm>
                <a:off x="6266656" y="3646787"/>
                <a:ext cx="67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8" name="Google Shape;3233;p51">
                <a:extLst>
                  <a:ext uri="{FF2B5EF4-FFF2-40B4-BE49-F238E27FC236}">
                    <a16:creationId xmlns:a16="http://schemas.microsoft.com/office/drawing/2014/main" id="{4AE8DA0A-70B6-0D0A-BA6E-8469B7E42A7F}"/>
                  </a:ext>
                </a:extLst>
              </p:cNvPr>
              <p:cNvSpPr/>
              <p:nvPr/>
            </p:nvSpPr>
            <p:spPr>
              <a:xfrm>
                <a:off x="8323206" y="180300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99" name="Google Shape;3234;p51">
                <a:extLst>
                  <a:ext uri="{FF2B5EF4-FFF2-40B4-BE49-F238E27FC236}">
                    <a16:creationId xmlns:a16="http://schemas.microsoft.com/office/drawing/2014/main" id="{5B0112F5-4F9D-AC53-F897-49AA97F88B34}"/>
                  </a:ext>
                </a:extLst>
              </p:cNvPr>
              <p:cNvSpPr/>
              <p:nvPr/>
            </p:nvSpPr>
            <p:spPr>
              <a:xfrm>
                <a:off x="8323206" y="268230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00" name="Google Shape;3235;p51">
                <a:extLst>
                  <a:ext uri="{FF2B5EF4-FFF2-40B4-BE49-F238E27FC236}">
                    <a16:creationId xmlns:a16="http://schemas.microsoft.com/office/drawing/2014/main" id="{BE14D1F7-B86F-E24C-0D31-4ECBCDD00FE9}"/>
                  </a:ext>
                </a:extLst>
              </p:cNvPr>
              <p:cNvCxnSpPr>
                <a:stCxn id="288" idx="6"/>
                <a:endCxn id="298" idx="2"/>
              </p:cNvCxnSpPr>
              <p:nvPr/>
            </p:nvCxnSpPr>
            <p:spPr>
              <a:xfrm>
                <a:off x="7677656" y="1539625"/>
                <a:ext cx="645600" cy="6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1" name="Google Shape;3236;p51">
                <a:extLst>
                  <a:ext uri="{FF2B5EF4-FFF2-40B4-BE49-F238E27FC236}">
                    <a16:creationId xmlns:a16="http://schemas.microsoft.com/office/drawing/2014/main" id="{B790D1BF-5F5A-0E2B-F97D-EB6D4330DE11}"/>
                  </a:ext>
                </a:extLst>
              </p:cNvPr>
              <p:cNvCxnSpPr>
                <a:stCxn id="288" idx="6"/>
                <a:endCxn id="299" idx="2"/>
              </p:cNvCxnSpPr>
              <p:nvPr/>
            </p:nvCxnSpPr>
            <p:spPr>
              <a:xfrm>
                <a:off x="7677656" y="1539625"/>
                <a:ext cx="645600" cy="149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2" name="Google Shape;3237;p51">
                <a:extLst>
                  <a:ext uri="{FF2B5EF4-FFF2-40B4-BE49-F238E27FC236}">
                    <a16:creationId xmlns:a16="http://schemas.microsoft.com/office/drawing/2014/main" id="{0D465C88-BADA-8CF9-E9B0-F0CD9253063B}"/>
                  </a:ext>
                </a:extLst>
              </p:cNvPr>
              <p:cNvCxnSpPr>
                <a:stCxn id="286" idx="6"/>
                <a:endCxn id="298" idx="2"/>
              </p:cNvCxnSpPr>
              <p:nvPr/>
            </p:nvCxnSpPr>
            <p:spPr>
              <a:xfrm rot="10800000" flipH="1">
                <a:off x="7677656" y="2153412"/>
                <a:ext cx="645600" cy="43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3" name="Google Shape;3238;p51">
                <a:extLst>
                  <a:ext uri="{FF2B5EF4-FFF2-40B4-BE49-F238E27FC236}">
                    <a16:creationId xmlns:a16="http://schemas.microsoft.com/office/drawing/2014/main" id="{E739317A-96E4-C251-7105-E945E7DCD4B2}"/>
                  </a:ext>
                </a:extLst>
              </p:cNvPr>
              <p:cNvCxnSpPr>
                <a:stCxn id="286" idx="6"/>
                <a:endCxn id="299" idx="2"/>
              </p:cNvCxnSpPr>
              <p:nvPr/>
            </p:nvCxnSpPr>
            <p:spPr>
              <a:xfrm>
                <a:off x="7677656" y="2593212"/>
                <a:ext cx="645600" cy="43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4" name="Google Shape;3239;p51">
                <a:extLst>
                  <a:ext uri="{FF2B5EF4-FFF2-40B4-BE49-F238E27FC236}">
                    <a16:creationId xmlns:a16="http://schemas.microsoft.com/office/drawing/2014/main" id="{6AB3F364-38D7-7892-1D4A-77CB06EE9AFE}"/>
                  </a:ext>
                </a:extLst>
              </p:cNvPr>
              <p:cNvCxnSpPr>
                <a:stCxn id="287" idx="6"/>
                <a:endCxn id="298" idx="2"/>
              </p:cNvCxnSpPr>
              <p:nvPr/>
            </p:nvCxnSpPr>
            <p:spPr>
              <a:xfrm rot="10800000" flipH="1">
                <a:off x="7677656" y="2153700"/>
                <a:ext cx="645600" cy="149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5" name="Google Shape;3240;p51">
                <a:extLst>
                  <a:ext uri="{FF2B5EF4-FFF2-40B4-BE49-F238E27FC236}">
                    <a16:creationId xmlns:a16="http://schemas.microsoft.com/office/drawing/2014/main" id="{CF2E7F26-A1AC-A57E-1C4F-2392862F85A6}"/>
                  </a:ext>
                </a:extLst>
              </p:cNvPr>
              <p:cNvCxnSpPr>
                <a:stCxn id="287" idx="6"/>
                <a:endCxn id="299" idx="2"/>
              </p:cNvCxnSpPr>
              <p:nvPr/>
            </p:nvCxnSpPr>
            <p:spPr>
              <a:xfrm rot="10800000" flipH="1">
                <a:off x="7677656" y="3033000"/>
                <a:ext cx="645600" cy="6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DABB964E-232A-0B9B-3A37-8F36C000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4851" y="1035600"/>
              <a:ext cx="0" cy="5485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34AB29B9-BB18-D2A4-5066-C3E8CDF1B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5699" y="1035600"/>
              <a:ext cx="0" cy="5485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0A910964-2929-73B6-693D-E51152ED4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3531" y="1051409"/>
              <a:ext cx="0" cy="5485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A789B9F0-7AB2-0704-8051-15E27D830B1C}"/>
                </a:ext>
              </a:extLst>
            </p:cNvPr>
            <p:cNvSpPr/>
            <p:nvPr/>
          </p:nvSpPr>
          <p:spPr>
            <a:xfrm>
              <a:off x="10560241" y="605239"/>
              <a:ext cx="409220" cy="4092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28596CDE-866D-C25F-4ED7-76CBC0449B83}"/>
                </a:ext>
              </a:extLst>
            </p:cNvPr>
            <p:cNvSpPr/>
            <p:nvPr/>
          </p:nvSpPr>
          <p:spPr>
            <a:xfrm>
              <a:off x="11528356" y="613295"/>
              <a:ext cx="409220" cy="4092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02C33938-8048-3BF8-4619-588569277197}"/>
                </a:ext>
              </a:extLst>
            </p:cNvPr>
            <p:cNvSpPr/>
            <p:nvPr/>
          </p:nvSpPr>
          <p:spPr>
            <a:xfrm>
              <a:off x="12496470" y="598840"/>
              <a:ext cx="409220" cy="4092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BF3F9C82-BFA5-0A66-53D9-3C763104998E}"/>
                </a:ext>
              </a:extLst>
            </p:cNvPr>
            <p:cNvSpPr/>
            <p:nvPr/>
          </p:nvSpPr>
          <p:spPr>
            <a:xfrm>
              <a:off x="10410121" y="507612"/>
              <a:ext cx="2671007" cy="695762"/>
            </a:xfrm>
            <a:prstGeom prst="rect">
              <a:avLst/>
            </a:prstGeom>
            <a:noFill/>
            <a:ln w="38100">
              <a:solidFill>
                <a:srgbClr val="8EAECB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6" name="文本框 315">
            <a:extLst>
              <a:ext uri="{FF2B5EF4-FFF2-40B4-BE49-F238E27FC236}">
                <a16:creationId xmlns:a16="http://schemas.microsoft.com/office/drawing/2014/main" id="{66746BFB-F368-14D3-7673-B048883C0BE3}"/>
              </a:ext>
            </a:extLst>
          </p:cNvPr>
          <p:cNvSpPr txBox="1"/>
          <p:nvPr/>
        </p:nvSpPr>
        <p:spPr>
          <a:xfrm>
            <a:off x="8983497" y="766456"/>
            <a:ext cx="1330541" cy="102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0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Learnable Gaussian Filters</a:t>
            </a:r>
            <a:endParaRPr lang="zh-CN" altLang="en-US" sz="2030" dirty="0">
              <a:latin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A28DE6-7D81-4CFD-0F0F-0E5C9782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r="16000" b="1472"/>
          <a:stretch/>
        </p:blipFill>
        <p:spPr>
          <a:xfrm>
            <a:off x="1672390" y="194093"/>
            <a:ext cx="3284621" cy="5029952"/>
          </a:xfrm>
          <a:prstGeom prst="round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EF373CB0-7112-0D2E-099D-A460C6BB99FA}"/>
              </a:ext>
            </a:extLst>
          </p:cNvPr>
          <p:cNvGrpSpPr/>
          <p:nvPr/>
        </p:nvGrpSpPr>
        <p:grpSpPr>
          <a:xfrm>
            <a:off x="5534656" y="1189062"/>
            <a:ext cx="3520550" cy="2808288"/>
            <a:chOff x="5534656" y="1189062"/>
            <a:chExt cx="3520550" cy="2808288"/>
          </a:xfrm>
        </p:grpSpPr>
        <p:sp>
          <p:nvSpPr>
            <p:cNvPr id="8" name="Google Shape;3214;p51">
              <a:extLst>
                <a:ext uri="{FF2B5EF4-FFF2-40B4-BE49-F238E27FC236}">
                  <a16:creationId xmlns:a16="http://schemas.microsoft.com/office/drawing/2014/main" id="{108334BA-356E-59E7-2F00-797EC6FFE66D}"/>
                </a:ext>
              </a:extLst>
            </p:cNvPr>
            <p:cNvSpPr/>
            <p:nvPr/>
          </p:nvSpPr>
          <p:spPr>
            <a:xfrm>
              <a:off x="5534656" y="224265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9" name="Google Shape;3215;p51">
              <a:extLst>
                <a:ext uri="{FF2B5EF4-FFF2-40B4-BE49-F238E27FC236}">
                  <a16:creationId xmlns:a16="http://schemas.microsoft.com/office/drawing/2014/main" id="{C5A3FED6-C780-FDA9-F591-D3B541EB023F}"/>
                </a:ext>
              </a:extLst>
            </p:cNvPr>
            <p:cNvSpPr/>
            <p:nvPr/>
          </p:nvSpPr>
          <p:spPr>
            <a:xfrm>
              <a:off x="5534656" y="3296237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0" name="Google Shape;3216;p51">
              <a:extLst>
                <a:ext uri="{FF2B5EF4-FFF2-40B4-BE49-F238E27FC236}">
                  <a16:creationId xmlns:a16="http://schemas.microsoft.com/office/drawing/2014/main" id="{611AECB1-A916-AAAE-EE5F-C098F87E18C6}"/>
                </a:ext>
              </a:extLst>
            </p:cNvPr>
            <p:cNvSpPr/>
            <p:nvPr/>
          </p:nvSpPr>
          <p:spPr>
            <a:xfrm>
              <a:off x="5534656" y="1189062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1" name="Google Shape;3221;p51">
              <a:extLst>
                <a:ext uri="{FF2B5EF4-FFF2-40B4-BE49-F238E27FC236}">
                  <a16:creationId xmlns:a16="http://schemas.microsoft.com/office/drawing/2014/main" id="{2B4EBB67-5082-7853-99E6-3CCC68C71111}"/>
                </a:ext>
              </a:extLst>
            </p:cNvPr>
            <p:cNvSpPr/>
            <p:nvPr/>
          </p:nvSpPr>
          <p:spPr>
            <a:xfrm>
              <a:off x="6945656" y="2242662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2" name="Google Shape;3222;p51">
              <a:extLst>
                <a:ext uri="{FF2B5EF4-FFF2-40B4-BE49-F238E27FC236}">
                  <a16:creationId xmlns:a16="http://schemas.microsoft.com/office/drawing/2014/main" id="{E17E64B9-435E-E51C-39CF-4C315803EC50}"/>
                </a:ext>
              </a:extLst>
            </p:cNvPr>
            <p:cNvSpPr/>
            <p:nvPr/>
          </p:nvSpPr>
          <p:spPr>
            <a:xfrm>
              <a:off x="6945656" y="329625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3" name="Google Shape;3223;p51">
              <a:extLst>
                <a:ext uri="{FF2B5EF4-FFF2-40B4-BE49-F238E27FC236}">
                  <a16:creationId xmlns:a16="http://schemas.microsoft.com/office/drawing/2014/main" id="{B24260F2-E030-0CB6-BF59-8B77AF09904B}"/>
                </a:ext>
              </a:extLst>
            </p:cNvPr>
            <p:cNvSpPr/>
            <p:nvPr/>
          </p:nvSpPr>
          <p:spPr>
            <a:xfrm>
              <a:off x="6945656" y="1189075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4" name="Google Shape;3224;p51">
              <a:extLst>
                <a:ext uri="{FF2B5EF4-FFF2-40B4-BE49-F238E27FC236}">
                  <a16:creationId xmlns:a16="http://schemas.microsoft.com/office/drawing/2014/main" id="{55C07B71-10BD-9DDE-C6CD-5D702269AF88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6266656" y="1539612"/>
              <a:ext cx="678900" cy="105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3225;p51">
              <a:extLst>
                <a:ext uri="{FF2B5EF4-FFF2-40B4-BE49-F238E27FC236}">
                  <a16:creationId xmlns:a16="http://schemas.microsoft.com/office/drawing/2014/main" id="{A5AEE78C-64BC-015A-0585-CA092973FA2C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6266656" y="1539612"/>
              <a:ext cx="67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3226;p51">
              <a:extLst>
                <a:ext uri="{FF2B5EF4-FFF2-40B4-BE49-F238E27FC236}">
                  <a16:creationId xmlns:a16="http://schemas.microsoft.com/office/drawing/2014/main" id="{4441E66D-97BA-E6F4-EE77-C6AC7E94C53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6266656" y="1539612"/>
              <a:ext cx="678900" cy="210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3227;p51">
              <a:extLst>
                <a:ext uri="{FF2B5EF4-FFF2-40B4-BE49-F238E27FC236}">
                  <a16:creationId xmlns:a16="http://schemas.microsoft.com/office/drawing/2014/main" id="{428C6D35-ECAF-11C7-391C-A1E57BE59B42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 rot="10800000" flipH="1">
              <a:off x="6266656" y="1539600"/>
              <a:ext cx="678900" cy="105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3228;p51">
              <a:extLst>
                <a:ext uri="{FF2B5EF4-FFF2-40B4-BE49-F238E27FC236}">
                  <a16:creationId xmlns:a16="http://schemas.microsoft.com/office/drawing/2014/main" id="{8AC4996E-A7E8-9573-FDDE-2396DCBFCEBD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6266656" y="2593200"/>
              <a:ext cx="67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3229;p51">
              <a:extLst>
                <a:ext uri="{FF2B5EF4-FFF2-40B4-BE49-F238E27FC236}">
                  <a16:creationId xmlns:a16="http://schemas.microsoft.com/office/drawing/2014/main" id="{88D0DE14-5C26-1171-1C68-DE97551941FD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6266656" y="2593200"/>
              <a:ext cx="678900" cy="105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3230;p51">
              <a:extLst>
                <a:ext uri="{FF2B5EF4-FFF2-40B4-BE49-F238E27FC236}">
                  <a16:creationId xmlns:a16="http://schemas.microsoft.com/office/drawing/2014/main" id="{99A144D2-8545-EE2C-3A27-EBDB4B6ED8B2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rot="10800000" flipH="1">
              <a:off x="6266656" y="1539587"/>
              <a:ext cx="678900" cy="210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3231;p51">
              <a:extLst>
                <a:ext uri="{FF2B5EF4-FFF2-40B4-BE49-F238E27FC236}">
                  <a16:creationId xmlns:a16="http://schemas.microsoft.com/office/drawing/2014/main" id="{6A5A67DD-88CE-21DD-BFE9-B3B469D870B2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rot="10800000" flipH="1">
              <a:off x="6266656" y="2593187"/>
              <a:ext cx="678900" cy="105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3232;p51">
              <a:extLst>
                <a:ext uri="{FF2B5EF4-FFF2-40B4-BE49-F238E27FC236}">
                  <a16:creationId xmlns:a16="http://schemas.microsoft.com/office/drawing/2014/main" id="{F5F5AAE4-D011-4606-5DAB-DF5019CEB905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6266656" y="3646787"/>
              <a:ext cx="67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" name="Google Shape;3233;p51">
              <a:extLst>
                <a:ext uri="{FF2B5EF4-FFF2-40B4-BE49-F238E27FC236}">
                  <a16:creationId xmlns:a16="http://schemas.microsoft.com/office/drawing/2014/main" id="{5AAFF41B-09FD-7951-3183-6A7D7446A597}"/>
                </a:ext>
              </a:extLst>
            </p:cNvPr>
            <p:cNvSpPr/>
            <p:nvPr/>
          </p:nvSpPr>
          <p:spPr>
            <a:xfrm>
              <a:off x="8323206" y="180300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24" name="Google Shape;3234;p51">
              <a:extLst>
                <a:ext uri="{FF2B5EF4-FFF2-40B4-BE49-F238E27FC236}">
                  <a16:creationId xmlns:a16="http://schemas.microsoft.com/office/drawing/2014/main" id="{83DDF4CD-9A2C-6C70-2444-6220E5EA76EA}"/>
                </a:ext>
              </a:extLst>
            </p:cNvPr>
            <p:cNvSpPr/>
            <p:nvPr/>
          </p:nvSpPr>
          <p:spPr>
            <a:xfrm>
              <a:off x="8323206" y="268230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25" name="Google Shape;3235;p51">
              <a:extLst>
                <a:ext uri="{FF2B5EF4-FFF2-40B4-BE49-F238E27FC236}">
                  <a16:creationId xmlns:a16="http://schemas.microsoft.com/office/drawing/2014/main" id="{633B3EBD-94C3-F2F7-6C64-BD7C480E12B3}"/>
                </a:ext>
              </a:extLst>
            </p:cNvPr>
            <p:cNvCxnSpPr>
              <a:stCxn id="13" idx="6"/>
              <a:endCxn id="23" idx="2"/>
            </p:cNvCxnSpPr>
            <p:nvPr/>
          </p:nvCxnSpPr>
          <p:spPr>
            <a:xfrm>
              <a:off x="7677656" y="1539625"/>
              <a:ext cx="645600" cy="61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3236;p51">
              <a:extLst>
                <a:ext uri="{FF2B5EF4-FFF2-40B4-BE49-F238E27FC236}">
                  <a16:creationId xmlns:a16="http://schemas.microsoft.com/office/drawing/2014/main" id="{66EE56B0-52AE-D503-2419-6F262B755394}"/>
                </a:ext>
              </a:extLst>
            </p:cNvPr>
            <p:cNvCxnSpPr>
              <a:stCxn id="13" idx="6"/>
              <a:endCxn id="24" idx="2"/>
            </p:cNvCxnSpPr>
            <p:nvPr/>
          </p:nvCxnSpPr>
          <p:spPr>
            <a:xfrm>
              <a:off x="7677656" y="1539625"/>
              <a:ext cx="645600" cy="149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3237;p51">
              <a:extLst>
                <a:ext uri="{FF2B5EF4-FFF2-40B4-BE49-F238E27FC236}">
                  <a16:creationId xmlns:a16="http://schemas.microsoft.com/office/drawing/2014/main" id="{D83C4841-8A6C-A139-4A35-B35CB1EBF41F}"/>
                </a:ext>
              </a:extLst>
            </p:cNvPr>
            <p:cNvCxnSpPr>
              <a:stCxn id="11" idx="6"/>
              <a:endCxn id="23" idx="2"/>
            </p:cNvCxnSpPr>
            <p:nvPr/>
          </p:nvCxnSpPr>
          <p:spPr>
            <a:xfrm rot="10800000" flipH="1">
              <a:off x="7677656" y="2153412"/>
              <a:ext cx="645600" cy="439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3238;p51">
              <a:extLst>
                <a:ext uri="{FF2B5EF4-FFF2-40B4-BE49-F238E27FC236}">
                  <a16:creationId xmlns:a16="http://schemas.microsoft.com/office/drawing/2014/main" id="{2E9294C2-7679-774B-A3A3-74ADB25C8D54}"/>
                </a:ext>
              </a:extLst>
            </p:cNvPr>
            <p:cNvCxnSpPr>
              <a:stCxn id="11" idx="6"/>
              <a:endCxn id="24" idx="2"/>
            </p:cNvCxnSpPr>
            <p:nvPr/>
          </p:nvCxnSpPr>
          <p:spPr>
            <a:xfrm>
              <a:off x="7677656" y="2593212"/>
              <a:ext cx="645600" cy="43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3239;p51">
              <a:extLst>
                <a:ext uri="{FF2B5EF4-FFF2-40B4-BE49-F238E27FC236}">
                  <a16:creationId xmlns:a16="http://schemas.microsoft.com/office/drawing/2014/main" id="{33210A3B-2B23-79A2-2EFE-F092C21CD689}"/>
                </a:ext>
              </a:extLst>
            </p:cNvPr>
            <p:cNvCxnSpPr>
              <a:stCxn id="12" idx="6"/>
              <a:endCxn id="23" idx="2"/>
            </p:cNvCxnSpPr>
            <p:nvPr/>
          </p:nvCxnSpPr>
          <p:spPr>
            <a:xfrm rot="10800000" flipH="1">
              <a:off x="7677656" y="2153700"/>
              <a:ext cx="645600" cy="149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3240;p51">
              <a:extLst>
                <a:ext uri="{FF2B5EF4-FFF2-40B4-BE49-F238E27FC236}">
                  <a16:creationId xmlns:a16="http://schemas.microsoft.com/office/drawing/2014/main" id="{AB06386F-6E5E-0B7B-24AC-E13309FCEB6D}"/>
                </a:ext>
              </a:extLst>
            </p:cNvPr>
            <p:cNvCxnSpPr>
              <a:stCxn id="12" idx="6"/>
              <a:endCxn id="24" idx="2"/>
            </p:cNvCxnSpPr>
            <p:nvPr/>
          </p:nvCxnSpPr>
          <p:spPr>
            <a:xfrm rot="10800000" flipH="1">
              <a:off x="7677656" y="3033000"/>
              <a:ext cx="645600" cy="61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3365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60</Words>
  <Application>Microsoft Office PowerPoint</Application>
  <PresentationFormat>自定义</PresentationFormat>
  <Paragraphs>18</Paragraphs>
  <Slides>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Linux Biolinum 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守琛 周</dc:creator>
  <cp:lastModifiedBy>守琛 周</cp:lastModifiedBy>
  <cp:revision>34</cp:revision>
  <dcterms:created xsi:type="dcterms:W3CDTF">2024-01-19T13:17:00Z</dcterms:created>
  <dcterms:modified xsi:type="dcterms:W3CDTF">2024-01-19T15:54:39Z</dcterms:modified>
</cp:coreProperties>
</file>