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B975A-CA33-44A5-94E6-44200241878B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F1E9-1893-499C-BBDD-9D5D97ABFA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78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AF1E9-1893-499C-BBDD-9D5D97ABFA2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33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5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7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3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0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31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45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7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0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9912-EB2D-4531-B735-71FB0FB2DC21}" type="datetimeFigureOut">
              <a:rPr lang="en-AU" smtClean="0"/>
              <a:t>14/05/2014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A668-A16D-41E6-8342-34E666EFB3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362"/>
            <a:ext cx="9144000" cy="4943276"/>
          </a:xfrm>
          <a:prstGeom prst="rect">
            <a:avLst/>
          </a:prstGeom>
        </p:spPr>
      </p:pic>
      <p:sp>
        <p:nvSpPr>
          <p:cNvPr id="5" name="Circular Arrow 4"/>
          <p:cNvSpPr/>
          <p:nvPr/>
        </p:nvSpPr>
        <p:spPr>
          <a:xfrm rot="16200000">
            <a:off x="2015716" y="2852936"/>
            <a:ext cx="432048" cy="5040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4830" y="292029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203848" y="2348880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 rot="20874498">
            <a:off x="1747452" y="4955236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80600" y="50445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386104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389240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085409">
            <a:off x="1758807" y="244416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389830" y="251960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491880" y="342900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393214" y="3563724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3982156" y="4149080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472909" y="44036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19" name="Left Arrow 18"/>
          <p:cNvSpPr/>
          <p:nvPr/>
        </p:nvSpPr>
        <p:spPr>
          <a:xfrm rot="3399421">
            <a:off x="4956047" y="4461543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081669" y="458826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 rot="3399421" flipH="1" flipV="1">
            <a:off x="5257714" y="4302358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5364088" y="442782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3" name="Left Arrow 22"/>
          <p:cNvSpPr/>
          <p:nvPr/>
        </p:nvSpPr>
        <p:spPr>
          <a:xfrm rot="1846354" flipH="1">
            <a:off x="6774331" y="3865937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732240" y="3995772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5" name="Left Arrow 24"/>
          <p:cNvSpPr/>
          <p:nvPr/>
        </p:nvSpPr>
        <p:spPr>
          <a:xfrm rot="18664693" flipV="1">
            <a:off x="7059754" y="484511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7347786" y="4798055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7" name="Left Arrow 26"/>
          <p:cNvSpPr/>
          <p:nvPr/>
        </p:nvSpPr>
        <p:spPr>
          <a:xfrm rot="18599902" flipH="1">
            <a:off x="6913898" y="4798451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 flipH="1">
            <a:off x="6741447" y="4725144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540481" y="3645024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596336" y="3779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596336" y="2780928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649882" y="2771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170961" y="2569549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184820" y="2646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804248" y="2564904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818107" y="2641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5940152" y="2106191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444208" y="202953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355976" y="957362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6016" y="8994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72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362"/>
            <a:ext cx="9144000" cy="4943276"/>
          </a:xfrm>
          <a:prstGeom prst="rect">
            <a:avLst/>
          </a:prstGeom>
        </p:spPr>
      </p:pic>
      <p:sp>
        <p:nvSpPr>
          <p:cNvPr id="5" name="Circular Arrow 4"/>
          <p:cNvSpPr/>
          <p:nvPr/>
        </p:nvSpPr>
        <p:spPr>
          <a:xfrm rot="16200000">
            <a:off x="2015716" y="2852936"/>
            <a:ext cx="432048" cy="5040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4830" y="292029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1</a:t>
            </a:r>
            <a:endParaRPr lang="en-AU" dirty="0"/>
          </a:p>
        </p:txBody>
      </p:sp>
      <p:sp>
        <p:nvSpPr>
          <p:cNvPr id="7" name="Up Arrow 6"/>
          <p:cNvSpPr/>
          <p:nvPr/>
        </p:nvSpPr>
        <p:spPr>
          <a:xfrm>
            <a:off x="3203848" y="2348880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/>
              <a:t>2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 rot="20874498">
            <a:off x="1747452" y="4955236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880600" y="50445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3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1731216" y="3861048"/>
            <a:ext cx="5005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848574" y="389240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4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 rot="2085409">
            <a:off x="1758807" y="2444166"/>
            <a:ext cx="49117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389830" y="251960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r>
              <a:rPr lang="en-AU" baseline="-25000" dirty="0" smtClean="0"/>
              <a:t>5</a:t>
            </a:r>
            <a:r>
              <a:rPr lang="en-AU" dirty="0" smtClean="0"/>
              <a:t>, </a:t>
            </a:r>
            <a:r>
              <a:rPr lang="en-AU" dirty="0" err="1" smtClean="0"/>
              <a:t>i</a:t>
            </a:r>
            <a:r>
              <a:rPr lang="en-AU" dirty="0" smtClean="0"/>
              <a:t>, j</a:t>
            </a:r>
            <a:endParaRPr lang="en-AU" dirty="0"/>
          </a:p>
        </p:txBody>
      </p:sp>
      <p:sp>
        <p:nvSpPr>
          <p:cNvPr id="15" name="Left Arrow 14"/>
          <p:cNvSpPr/>
          <p:nvPr/>
        </p:nvSpPr>
        <p:spPr>
          <a:xfrm flipH="1">
            <a:off x="3491880" y="3429000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393214" y="3563724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b, c,</a:t>
            </a:r>
          </a:p>
          <a:p>
            <a:r>
              <a:rPr lang="en-AU" dirty="0" smtClean="0"/>
              <a:t>f, </a:t>
            </a:r>
            <a:r>
              <a:rPr lang="en-AU" dirty="0" err="1" smtClean="0"/>
              <a:t>i</a:t>
            </a:r>
            <a:endParaRPr lang="en-AU" dirty="0"/>
          </a:p>
        </p:txBody>
      </p:sp>
      <p:sp>
        <p:nvSpPr>
          <p:cNvPr id="17" name="Up Arrow 16"/>
          <p:cNvSpPr/>
          <p:nvPr/>
        </p:nvSpPr>
        <p:spPr>
          <a:xfrm flipH="1" flipV="1">
            <a:off x="3982156" y="4149080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472909" y="44036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e, m</a:t>
            </a:r>
            <a:endParaRPr lang="en-AU" dirty="0"/>
          </a:p>
        </p:txBody>
      </p:sp>
      <p:sp>
        <p:nvSpPr>
          <p:cNvPr id="19" name="Left Arrow 18"/>
          <p:cNvSpPr/>
          <p:nvPr/>
        </p:nvSpPr>
        <p:spPr>
          <a:xfrm rot="3399421">
            <a:off x="4971522" y="4461543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081669" y="458826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 rot="3399421" flipH="1" flipV="1">
            <a:off x="5329722" y="4366403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5364088" y="442782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3" name="Left Arrow 22"/>
          <p:cNvSpPr/>
          <p:nvPr/>
        </p:nvSpPr>
        <p:spPr>
          <a:xfrm rot="2533479" flipH="1">
            <a:off x="6778372" y="398411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732240" y="4139788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g, s</a:t>
            </a:r>
            <a:endParaRPr lang="en-AU" dirty="0"/>
          </a:p>
        </p:txBody>
      </p:sp>
      <p:sp>
        <p:nvSpPr>
          <p:cNvPr id="25" name="Left Arrow 24"/>
          <p:cNvSpPr/>
          <p:nvPr/>
        </p:nvSpPr>
        <p:spPr>
          <a:xfrm rot="18664693" flipV="1">
            <a:off x="7059754" y="4845114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7347786" y="4798055"/>
            <a:ext cx="3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7" name="Left Arrow 26"/>
          <p:cNvSpPr/>
          <p:nvPr/>
        </p:nvSpPr>
        <p:spPr>
          <a:xfrm rot="18599902" flipH="1">
            <a:off x="6913898" y="4798451"/>
            <a:ext cx="305328" cy="2054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 flipH="1">
            <a:off x="6741447" y="4725144"/>
            <a:ext cx="3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29" name="Up Arrow 28"/>
          <p:cNvSpPr/>
          <p:nvPr/>
        </p:nvSpPr>
        <p:spPr>
          <a:xfrm>
            <a:off x="7540481" y="3645024"/>
            <a:ext cx="149997" cy="4274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596336" y="3779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1" name="Up Arrow 30"/>
          <p:cNvSpPr/>
          <p:nvPr/>
        </p:nvSpPr>
        <p:spPr>
          <a:xfrm>
            <a:off x="7596336" y="2780928"/>
            <a:ext cx="149997" cy="283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7649882" y="2771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endParaRPr lang="en-AU" dirty="0"/>
          </a:p>
        </p:txBody>
      </p:sp>
      <p:sp>
        <p:nvSpPr>
          <p:cNvPr id="33" name="Left Arrow 32"/>
          <p:cNvSpPr/>
          <p:nvPr/>
        </p:nvSpPr>
        <p:spPr>
          <a:xfrm flipH="1">
            <a:off x="5170961" y="2569549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184820" y="2646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5" name="Left Arrow 34"/>
          <p:cNvSpPr/>
          <p:nvPr/>
        </p:nvSpPr>
        <p:spPr>
          <a:xfrm flipH="1">
            <a:off x="6804248" y="2564904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6818107" y="2641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sp>
        <p:nvSpPr>
          <p:cNvPr id="37" name="Left Arrow 36"/>
          <p:cNvSpPr/>
          <p:nvPr/>
        </p:nvSpPr>
        <p:spPr>
          <a:xfrm flipH="1">
            <a:off x="5940152" y="2106191"/>
            <a:ext cx="5622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444208" y="202953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h, n</a:t>
            </a:r>
            <a:endParaRPr lang="en-AU" dirty="0"/>
          </a:p>
        </p:txBody>
      </p:sp>
      <p:sp>
        <p:nvSpPr>
          <p:cNvPr id="39" name="Left Arrow 38"/>
          <p:cNvSpPr/>
          <p:nvPr/>
        </p:nvSpPr>
        <p:spPr>
          <a:xfrm flipH="1">
            <a:off x="515528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004048" y="17728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d, t, o</a:t>
            </a:r>
            <a:endParaRPr lang="en-AU" dirty="0"/>
          </a:p>
        </p:txBody>
      </p:sp>
      <p:sp>
        <p:nvSpPr>
          <p:cNvPr id="41" name="Circular Arrow 40"/>
          <p:cNvSpPr/>
          <p:nvPr/>
        </p:nvSpPr>
        <p:spPr>
          <a:xfrm>
            <a:off x="4355976" y="957362"/>
            <a:ext cx="432048" cy="38340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6016" y="8994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k, l, 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07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362"/>
            <a:ext cx="9144000" cy="49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8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444"/>
            <a:ext cx="9144000" cy="56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87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shorny</dc:creator>
  <cp:lastModifiedBy>shorny</cp:lastModifiedBy>
  <cp:revision>10</cp:revision>
  <dcterms:created xsi:type="dcterms:W3CDTF">2014-05-13T21:19:58Z</dcterms:created>
  <dcterms:modified xsi:type="dcterms:W3CDTF">2014-05-14T11:49:43Z</dcterms:modified>
</cp:coreProperties>
</file>