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19" autoAdjust="0"/>
  </p:normalViewPr>
  <p:slideViewPr>
    <p:cSldViewPr>
      <p:cViewPr>
        <p:scale>
          <a:sx n="110" d="100"/>
          <a:sy n="11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5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7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3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3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4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0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912-EB2D-4531-B735-71FB0FB2DC21}" type="datetimeFigureOut">
              <a:rPr lang="en-AU" smtClean="0"/>
              <a:t>11/06/2014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20"/>
            <a:ext cx="9144000" cy="5256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9988" y="21862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334084" y="2195572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406092" y="21235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1763688" y="3068831"/>
            <a:ext cx="42093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57920" y="3140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454047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45718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846248">
            <a:off x="1758807" y="226288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628494" y="24162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882049" y="3944089"/>
            <a:ext cx="262197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707904" y="3356992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4355976" y="4835651"/>
            <a:ext cx="144016" cy="249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779912" y="48598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589279" y="35730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35730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356047" y="4293096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352237" y="4036422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7141560" y="3861048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846975" y="392376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902830" y="4058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066562" y="2963701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194539" y="3021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679257" y="270659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63852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660232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674091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6121302" y="1921478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625358" y="18448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110437" y="215617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426" y="19463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  <p:sp>
        <p:nvSpPr>
          <p:cNvPr id="43" name="Circular Arrow 42"/>
          <p:cNvSpPr/>
          <p:nvPr/>
        </p:nvSpPr>
        <p:spPr>
          <a:xfrm>
            <a:off x="2418650" y="220716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 flipH="1">
            <a:off x="6804248" y="436098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Left-Right Arrow 2"/>
          <p:cNvSpPr/>
          <p:nvPr/>
        </p:nvSpPr>
        <p:spPr>
          <a:xfrm rot="2045663">
            <a:off x="7082919" y="4224672"/>
            <a:ext cx="538637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Left-Right Arrow 44"/>
          <p:cNvSpPr/>
          <p:nvPr/>
        </p:nvSpPr>
        <p:spPr>
          <a:xfrm>
            <a:off x="5679257" y="3814087"/>
            <a:ext cx="336271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1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953"/>
            <a:ext cx="9144000" cy="5390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9988" y="21862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334084" y="2195572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406092" y="21235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1763688" y="3068831"/>
            <a:ext cx="42093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57920" y="3140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454047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45718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846248">
            <a:off x="1758807" y="226288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628494" y="24162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957528" y="3944089"/>
            <a:ext cx="262197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783383" y="3356992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4355976" y="4835651"/>
            <a:ext cx="144016" cy="249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779912" y="48598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36357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6002993" y="36357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490896" y="4355812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487086" y="4099138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7276409" y="3923764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981824" y="3986480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8037679" y="412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201411" y="3026417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329388" y="3084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814106" y="2634589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773371" y="2699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795081" y="262762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08940" y="2704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6121302" y="1921478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625358" y="18448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110437" y="215617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426" y="19463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  <p:sp>
        <p:nvSpPr>
          <p:cNvPr id="43" name="Circular Arrow 42"/>
          <p:cNvSpPr/>
          <p:nvPr/>
        </p:nvSpPr>
        <p:spPr>
          <a:xfrm>
            <a:off x="2418650" y="2207166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 flipH="1">
            <a:off x="6939097" y="442370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Left-Right Arrow 2"/>
          <p:cNvSpPr/>
          <p:nvPr/>
        </p:nvSpPr>
        <p:spPr>
          <a:xfrm rot="2045663">
            <a:off x="7217768" y="4287388"/>
            <a:ext cx="538637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Left-Right Arrow 44"/>
          <p:cNvSpPr/>
          <p:nvPr/>
        </p:nvSpPr>
        <p:spPr>
          <a:xfrm>
            <a:off x="5814106" y="3876803"/>
            <a:ext cx="336271" cy="223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Left Arrow 46"/>
          <p:cNvSpPr/>
          <p:nvPr/>
        </p:nvSpPr>
        <p:spPr>
          <a:xfrm flipH="1">
            <a:off x="5777603" y="324307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5773371" y="2981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779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42&quot;&gt;&lt;property id=&quot;20148&quot; value=&quot;5&quot;/&gt;&lt;property id=&quot;20300&quot; value=&quot;Slide 3&quot;/&gt;&lt;property id=&quot;20307&quot; value=&quot;258&quot;/&gt;&lt;/object&gt;&lt;object type=&quot;3&quot; unique_id=&quot;10043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87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shorny</dc:creator>
  <cp:lastModifiedBy>shorny</cp:lastModifiedBy>
  <cp:revision>15</cp:revision>
  <dcterms:created xsi:type="dcterms:W3CDTF">2014-05-13T21:19:58Z</dcterms:created>
  <dcterms:modified xsi:type="dcterms:W3CDTF">2014-06-11T13:35:22Z</dcterms:modified>
</cp:coreProperties>
</file>