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54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73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30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03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31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45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7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20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9912-EB2D-4531-B735-71FB0FB2DC21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35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362"/>
            <a:ext cx="9144000" cy="4943276"/>
          </a:xfrm>
          <a:prstGeom prst="rect">
            <a:avLst/>
          </a:prstGeom>
        </p:spPr>
      </p:pic>
      <p:sp>
        <p:nvSpPr>
          <p:cNvPr id="5" name="Circular Arrow 4"/>
          <p:cNvSpPr/>
          <p:nvPr/>
        </p:nvSpPr>
        <p:spPr>
          <a:xfrm rot="16200000">
            <a:off x="2015716" y="2852936"/>
            <a:ext cx="432048" cy="50405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4830" y="292029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1</a:t>
            </a:r>
            <a:endParaRPr lang="en-AU" dirty="0"/>
          </a:p>
        </p:txBody>
      </p:sp>
      <p:sp>
        <p:nvSpPr>
          <p:cNvPr id="7" name="Up Arrow 6"/>
          <p:cNvSpPr/>
          <p:nvPr/>
        </p:nvSpPr>
        <p:spPr>
          <a:xfrm>
            <a:off x="3203848" y="2348880"/>
            <a:ext cx="144016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3275856" y="227687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/>
              <a:t>2</a:t>
            </a:r>
            <a:endParaRPr lang="en-AU" dirty="0"/>
          </a:p>
        </p:txBody>
      </p:sp>
      <p:sp>
        <p:nvSpPr>
          <p:cNvPr id="9" name="Left Arrow 8"/>
          <p:cNvSpPr/>
          <p:nvPr/>
        </p:nvSpPr>
        <p:spPr>
          <a:xfrm rot="20874498">
            <a:off x="1747452" y="4955236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880600" y="504453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3</a:t>
            </a:r>
            <a:endParaRPr lang="en-AU" dirty="0"/>
          </a:p>
        </p:txBody>
      </p:sp>
      <p:sp>
        <p:nvSpPr>
          <p:cNvPr id="11" name="Left Arrow 10"/>
          <p:cNvSpPr/>
          <p:nvPr/>
        </p:nvSpPr>
        <p:spPr>
          <a:xfrm>
            <a:off x="1731216" y="3861048"/>
            <a:ext cx="50052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1848574" y="389240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4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 rot="2085409">
            <a:off x="1758807" y="2444166"/>
            <a:ext cx="49117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389830" y="251960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5</a:t>
            </a:r>
            <a:r>
              <a:rPr lang="en-AU" dirty="0" smtClean="0"/>
              <a:t>, </a:t>
            </a:r>
            <a:r>
              <a:rPr lang="en-AU" dirty="0" err="1" smtClean="0"/>
              <a:t>i</a:t>
            </a:r>
            <a:r>
              <a:rPr lang="en-AU" dirty="0" smtClean="0"/>
              <a:t>, j</a:t>
            </a:r>
            <a:endParaRPr lang="en-AU" dirty="0"/>
          </a:p>
        </p:txBody>
      </p:sp>
      <p:sp>
        <p:nvSpPr>
          <p:cNvPr id="15" name="Left Arrow 14"/>
          <p:cNvSpPr/>
          <p:nvPr/>
        </p:nvSpPr>
        <p:spPr>
          <a:xfrm flipH="1">
            <a:off x="3491880" y="3429000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3393214" y="3563724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b, c,</a:t>
            </a:r>
          </a:p>
          <a:p>
            <a:r>
              <a:rPr lang="en-AU" dirty="0" smtClean="0"/>
              <a:t>f, </a:t>
            </a:r>
            <a:r>
              <a:rPr lang="en-AU" dirty="0" err="1" smtClean="0"/>
              <a:t>i</a:t>
            </a:r>
            <a:endParaRPr lang="en-AU" dirty="0"/>
          </a:p>
        </p:txBody>
      </p:sp>
      <p:sp>
        <p:nvSpPr>
          <p:cNvPr id="17" name="Up Arrow 16"/>
          <p:cNvSpPr/>
          <p:nvPr/>
        </p:nvSpPr>
        <p:spPr>
          <a:xfrm flipH="1" flipV="1">
            <a:off x="3982156" y="4149080"/>
            <a:ext cx="144016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3472909" y="44036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e, m</a:t>
            </a:r>
            <a:endParaRPr lang="en-AU" dirty="0"/>
          </a:p>
        </p:txBody>
      </p:sp>
      <p:sp>
        <p:nvSpPr>
          <p:cNvPr id="19" name="Left Arrow 18"/>
          <p:cNvSpPr/>
          <p:nvPr/>
        </p:nvSpPr>
        <p:spPr>
          <a:xfrm rot="3399421">
            <a:off x="4956047" y="4461543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081669" y="458826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1" name="Left Arrow 20"/>
          <p:cNvSpPr/>
          <p:nvPr/>
        </p:nvSpPr>
        <p:spPr>
          <a:xfrm rot="3399421" flipH="1" flipV="1">
            <a:off x="5257714" y="4302358"/>
            <a:ext cx="305328" cy="2054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5364088" y="442782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sp>
        <p:nvSpPr>
          <p:cNvPr id="23" name="Left Arrow 22"/>
          <p:cNvSpPr/>
          <p:nvPr/>
        </p:nvSpPr>
        <p:spPr>
          <a:xfrm rot="1846354" flipH="1">
            <a:off x="6774331" y="3865937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6732240" y="3995772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g, s</a:t>
            </a:r>
            <a:endParaRPr lang="en-AU" dirty="0"/>
          </a:p>
        </p:txBody>
      </p:sp>
      <p:sp>
        <p:nvSpPr>
          <p:cNvPr id="25" name="Left Arrow 24"/>
          <p:cNvSpPr/>
          <p:nvPr/>
        </p:nvSpPr>
        <p:spPr>
          <a:xfrm rot="18664693" flipV="1">
            <a:off x="7059754" y="4845114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7347786" y="4798055"/>
            <a:ext cx="3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7" name="Left Arrow 26"/>
          <p:cNvSpPr/>
          <p:nvPr/>
        </p:nvSpPr>
        <p:spPr>
          <a:xfrm rot="18599902" flipH="1">
            <a:off x="6913898" y="4798451"/>
            <a:ext cx="305328" cy="2054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/>
          <p:cNvSpPr txBox="1"/>
          <p:nvPr/>
        </p:nvSpPr>
        <p:spPr>
          <a:xfrm flipH="1">
            <a:off x="6741447" y="4725144"/>
            <a:ext cx="35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sp>
        <p:nvSpPr>
          <p:cNvPr id="29" name="Up Arrow 28"/>
          <p:cNvSpPr/>
          <p:nvPr/>
        </p:nvSpPr>
        <p:spPr>
          <a:xfrm>
            <a:off x="7540481" y="3645024"/>
            <a:ext cx="149997" cy="4274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7596336" y="37797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</a:t>
            </a:r>
            <a:endParaRPr lang="en-AU" dirty="0"/>
          </a:p>
        </p:txBody>
      </p:sp>
      <p:sp>
        <p:nvSpPr>
          <p:cNvPr id="31" name="Up Arrow 30"/>
          <p:cNvSpPr/>
          <p:nvPr/>
        </p:nvSpPr>
        <p:spPr>
          <a:xfrm>
            <a:off x="7596336" y="2780928"/>
            <a:ext cx="149997" cy="2833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7649882" y="2771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</a:t>
            </a:r>
            <a:endParaRPr lang="en-AU" dirty="0"/>
          </a:p>
        </p:txBody>
      </p:sp>
      <p:sp>
        <p:nvSpPr>
          <p:cNvPr id="33" name="Left Arrow 32"/>
          <p:cNvSpPr/>
          <p:nvPr/>
        </p:nvSpPr>
        <p:spPr>
          <a:xfrm flipH="1">
            <a:off x="5170961" y="2569549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5184820" y="2646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sp>
        <p:nvSpPr>
          <p:cNvPr id="35" name="Left Arrow 34"/>
          <p:cNvSpPr/>
          <p:nvPr/>
        </p:nvSpPr>
        <p:spPr>
          <a:xfrm flipH="1">
            <a:off x="6804248" y="2564904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/>
          <p:cNvSpPr txBox="1"/>
          <p:nvPr/>
        </p:nvSpPr>
        <p:spPr>
          <a:xfrm>
            <a:off x="6818107" y="26415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sp>
        <p:nvSpPr>
          <p:cNvPr id="37" name="Left Arrow 36"/>
          <p:cNvSpPr/>
          <p:nvPr/>
        </p:nvSpPr>
        <p:spPr>
          <a:xfrm flipH="1">
            <a:off x="5940152" y="2106191"/>
            <a:ext cx="562205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6444208" y="202953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h, n</a:t>
            </a:r>
            <a:endParaRPr lang="en-AU" dirty="0"/>
          </a:p>
        </p:txBody>
      </p:sp>
      <p:sp>
        <p:nvSpPr>
          <p:cNvPr id="39" name="Left Arrow 38"/>
          <p:cNvSpPr/>
          <p:nvPr/>
        </p:nvSpPr>
        <p:spPr>
          <a:xfrm flipH="1">
            <a:off x="5155280" y="170080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5004048" y="177281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d, t, o</a:t>
            </a:r>
            <a:endParaRPr lang="en-AU" dirty="0"/>
          </a:p>
        </p:txBody>
      </p:sp>
      <p:sp>
        <p:nvSpPr>
          <p:cNvPr id="41" name="Circular Arrow 40"/>
          <p:cNvSpPr/>
          <p:nvPr/>
        </p:nvSpPr>
        <p:spPr>
          <a:xfrm>
            <a:off x="4355976" y="957362"/>
            <a:ext cx="432048" cy="38340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16016" y="8994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k, l, 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723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920"/>
            <a:ext cx="9144000" cy="5256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69988" y="218623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1</a:t>
            </a:r>
            <a:endParaRPr lang="en-AU" dirty="0"/>
          </a:p>
        </p:txBody>
      </p:sp>
      <p:sp>
        <p:nvSpPr>
          <p:cNvPr id="7" name="Up Arrow 6"/>
          <p:cNvSpPr/>
          <p:nvPr/>
        </p:nvSpPr>
        <p:spPr>
          <a:xfrm>
            <a:off x="3334084" y="2195572"/>
            <a:ext cx="144016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3406092" y="212356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/>
              <a:t>2</a:t>
            </a:r>
            <a:endParaRPr lang="en-AU" dirty="0"/>
          </a:p>
        </p:txBody>
      </p:sp>
      <p:sp>
        <p:nvSpPr>
          <p:cNvPr id="9" name="Left Arrow 8"/>
          <p:cNvSpPr/>
          <p:nvPr/>
        </p:nvSpPr>
        <p:spPr>
          <a:xfrm>
            <a:off x="1763688" y="3068831"/>
            <a:ext cx="420935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857920" y="31409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3</a:t>
            </a:r>
            <a:endParaRPr lang="en-AU" dirty="0"/>
          </a:p>
        </p:txBody>
      </p:sp>
      <p:sp>
        <p:nvSpPr>
          <p:cNvPr id="11" name="Left Arrow 10"/>
          <p:cNvSpPr/>
          <p:nvPr/>
        </p:nvSpPr>
        <p:spPr>
          <a:xfrm>
            <a:off x="1731216" y="4540478"/>
            <a:ext cx="50052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1848574" y="457183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4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 rot="2846248">
            <a:off x="1758807" y="2262886"/>
            <a:ext cx="49117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628494" y="241624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5</a:t>
            </a:r>
            <a:r>
              <a:rPr lang="en-AU" dirty="0" smtClean="0"/>
              <a:t>, </a:t>
            </a:r>
            <a:r>
              <a:rPr lang="en-AU" dirty="0" err="1" smtClean="0"/>
              <a:t>i</a:t>
            </a:r>
            <a:r>
              <a:rPr lang="en-AU" dirty="0" smtClean="0"/>
              <a:t>, j</a:t>
            </a:r>
            <a:endParaRPr lang="en-AU" dirty="0"/>
          </a:p>
        </p:txBody>
      </p:sp>
      <p:sp>
        <p:nvSpPr>
          <p:cNvPr id="15" name="Left Arrow 14"/>
          <p:cNvSpPr/>
          <p:nvPr/>
        </p:nvSpPr>
        <p:spPr>
          <a:xfrm flipH="1">
            <a:off x="3882049" y="3944089"/>
            <a:ext cx="262197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3707904" y="3356992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b, c,</a:t>
            </a:r>
          </a:p>
          <a:p>
            <a:r>
              <a:rPr lang="en-AU" dirty="0" smtClean="0"/>
              <a:t>f, </a:t>
            </a:r>
            <a:r>
              <a:rPr lang="en-AU" dirty="0" err="1" smtClean="0"/>
              <a:t>i</a:t>
            </a:r>
            <a:endParaRPr lang="en-AU" dirty="0"/>
          </a:p>
        </p:txBody>
      </p:sp>
      <p:sp>
        <p:nvSpPr>
          <p:cNvPr id="17" name="Up Arrow 16"/>
          <p:cNvSpPr/>
          <p:nvPr/>
        </p:nvSpPr>
        <p:spPr>
          <a:xfrm flipH="1" flipV="1">
            <a:off x="4355976" y="4787859"/>
            <a:ext cx="144016" cy="2495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3846729" y="478786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e, m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5589279" y="357301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357301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6356047" y="4293096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g, s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7352237" y="4036422"/>
            <a:ext cx="3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7141560" y="3861048"/>
            <a:ext cx="35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sp>
        <p:nvSpPr>
          <p:cNvPr id="29" name="Up Arrow 28"/>
          <p:cNvSpPr/>
          <p:nvPr/>
        </p:nvSpPr>
        <p:spPr>
          <a:xfrm>
            <a:off x="7846975" y="3923764"/>
            <a:ext cx="149997" cy="4274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7902830" y="40584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</a:t>
            </a:r>
            <a:endParaRPr lang="en-AU" dirty="0"/>
          </a:p>
        </p:txBody>
      </p:sp>
      <p:sp>
        <p:nvSpPr>
          <p:cNvPr id="31" name="Up Arrow 30"/>
          <p:cNvSpPr/>
          <p:nvPr/>
        </p:nvSpPr>
        <p:spPr>
          <a:xfrm>
            <a:off x="7066562" y="2963701"/>
            <a:ext cx="149997" cy="2833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7194539" y="30215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</a:t>
            </a:r>
            <a:endParaRPr lang="en-AU" dirty="0"/>
          </a:p>
        </p:txBody>
      </p:sp>
      <p:sp>
        <p:nvSpPr>
          <p:cNvPr id="33" name="Left Arrow 32"/>
          <p:cNvSpPr/>
          <p:nvPr/>
        </p:nvSpPr>
        <p:spPr>
          <a:xfrm flipH="1">
            <a:off x="5679257" y="2706597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5638522" y="2771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sp>
        <p:nvSpPr>
          <p:cNvPr id="35" name="Left Arrow 34"/>
          <p:cNvSpPr/>
          <p:nvPr/>
        </p:nvSpPr>
        <p:spPr>
          <a:xfrm flipH="1">
            <a:off x="6660232" y="2564904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/>
          <p:cNvSpPr txBox="1"/>
          <p:nvPr/>
        </p:nvSpPr>
        <p:spPr>
          <a:xfrm>
            <a:off x="6674091" y="26415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sp>
        <p:nvSpPr>
          <p:cNvPr id="37" name="Left Arrow 36"/>
          <p:cNvSpPr/>
          <p:nvPr/>
        </p:nvSpPr>
        <p:spPr>
          <a:xfrm flipH="1">
            <a:off x="6121302" y="1921478"/>
            <a:ext cx="562205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6625358" y="184482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h, n</a:t>
            </a:r>
            <a:endParaRPr lang="en-AU" dirty="0"/>
          </a:p>
        </p:txBody>
      </p:sp>
      <p:sp>
        <p:nvSpPr>
          <p:cNvPr id="39" name="Left Arrow 38"/>
          <p:cNvSpPr/>
          <p:nvPr/>
        </p:nvSpPr>
        <p:spPr>
          <a:xfrm flipH="1">
            <a:off x="5155280" y="170080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5004048" y="177281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d, t, o</a:t>
            </a:r>
            <a:endParaRPr lang="en-AU" dirty="0"/>
          </a:p>
        </p:txBody>
      </p:sp>
      <p:sp>
        <p:nvSpPr>
          <p:cNvPr id="41" name="Circular Arrow 40"/>
          <p:cNvSpPr/>
          <p:nvPr/>
        </p:nvSpPr>
        <p:spPr>
          <a:xfrm>
            <a:off x="4110437" y="2156176"/>
            <a:ext cx="432048" cy="38340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0426" y="19463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k, l, o</a:t>
            </a:r>
            <a:endParaRPr lang="en-AU" dirty="0"/>
          </a:p>
        </p:txBody>
      </p:sp>
      <p:sp>
        <p:nvSpPr>
          <p:cNvPr id="43" name="Circular Arrow 42"/>
          <p:cNvSpPr/>
          <p:nvPr/>
        </p:nvSpPr>
        <p:spPr>
          <a:xfrm>
            <a:off x="2418650" y="2207166"/>
            <a:ext cx="432048" cy="38340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Left Arrow 43"/>
          <p:cNvSpPr/>
          <p:nvPr/>
        </p:nvSpPr>
        <p:spPr>
          <a:xfrm flipH="1">
            <a:off x="6804248" y="4360986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Left-Right Arrow 2"/>
          <p:cNvSpPr/>
          <p:nvPr/>
        </p:nvSpPr>
        <p:spPr>
          <a:xfrm rot="2045663">
            <a:off x="7082919" y="4224672"/>
            <a:ext cx="538637" cy="2235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Left-Right Arrow 44"/>
          <p:cNvSpPr/>
          <p:nvPr/>
        </p:nvSpPr>
        <p:spPr>
          <a:xfrm>
            <a:off x="5679257" y="3814087"/>
            <a:ext cx="336271" cy="2235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74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920"/>
            <a:ext cx="9144000" cy="5256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69988" y="218623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1</a:t>
            </a:r>
            <a:endParaRPr lang="en-AU" dirty="0"/>
          </a:p>
        </p:txBody>
      </p:sp>
      <p:sp>
        <p:nvSpPr>
          <p:cNvPr id="7" name="Up Arrow 6"/>
          <p:cNvSpPr/>
          <p:nvPr/>
        </p:nvSpPr>
        <p:spPr>
          <a:xfrm>
            <a:off x="3334084" y="2195572"/>
            <a:ext cx="144016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3406092" y="212356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/>
              <a:t>2</a:t>
            </a:r>
            <a:endParaRPr lang="en-AU" dirty="0"/>
          </a:p>
        </p:txBody>
      </p:sp>
      <p:sp>
        <p:nvSpPr>
          <p:cNvPr id="9" name="Left Arrow 8"/>
          <p:cNvSpPr/>
          <p:nvPr/>
        </p:nvSpPr>
        <p:spPr>
          <a:xfrm>
            <a:off x="1763688" y="3068831"/>
            <a:ext cx="420935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857920" y="31409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3</a:t>
            </a:r>
            <a:endParaRPr lang="en-AU" dirty="0"/>
          </a:p>
        </p:txBody>
      </p:sp>
      <p:sp>
        <p:nvSpPr>
          <p:cNvPr id="11" name="Left Arrow 10"/>
          <p:cNvSpPr/>
          <p:nvPr/>
        </p:nvSpPr>
        <p:spPr>
          <a:xfrm>
            <a:off x="1731216" y="4540478"/>
            <a:ext cx="50052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1848574" y="457183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4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 rot="2846248">
            <a:off x="1758807" y="2262886"/>
            <a:ext cx="49117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628494" y="241624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5</a:t>
            </a:r>
            <a:r>
              <a:rPr lang="en-AU" dirty="0" smtClean="0"/>
              <a:t>, </a:t>
            </a:r>
            <a:r>
              <a:rPr lang="en-AU" dirty="0" err="1" smtClean="0"/>
              <a:t>i</a:t>
            </a:r>
            <a:r>
              <a:rPr lang="en-AU" dirty="0" smtClean="0"/>
              <a:t>, j</a:t>
            </a:r>
            <a:endParaRPr lang="en-AU" dirty="0"/>
          </a:p>
        </p:txBody>
      </p:sp>
      <p:sp>
        <p:nvSpPr>
          <p:cNvPr id="15" name="Left Arrow 14"/>
          <p:cNvSpPr/>
          <p:nvPr/>
        </p:nvSpPr>
        <p:spPr>
          <a:xfrm flipH="1">
            <a:off x="3882049" y="3944089"/>
            <a:ext cx="262197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3707904" y="3356992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b, c,</a:t>
            </a:r>
          </a:p>
          <a:p>
            <a:r>
              <a:rPr lang="en-AU" dirty="0" smtClean="0"/>
              <a:t>f, </a:t>
            </a:r>
            <a:r>
              <a:rPr lang="en-AU" dirty="0" err="1" smtClean="0"/>
              <a:t>i</a:t>
            </a:r>
            <a:endParaRPr lang="en-AU" dirty="0"/>
          </a:p>
        </p:txBody>
      </p:sp>
      <p:sp>
        <p:nvSpPr>
          <p:cNvPr id="17" name="Up Arrow 16"/>
          <p:cNvSpPr/>
          <p:nvPr/>
        </p:nvSpPr>
        <p:spPr>
          <a:xfrm flipH="1" flipV="1">
            <a:off x="4355976" y="4835651"/>
            <a:ext cx="144016" cy="2495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3779912" y="48598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e, m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5589279" y="357301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357301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6356047" y="4293096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g, s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7352237" y="4036422"/>
            <a:ext cx="3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7141560" y="3861048"/>
            <a:ext cx="35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sp>
        <p:nvSpPr>
          <p:cNvPr id="29" name="Up Arrow 28"/>
          <p:cNvSpPr/>
          <p:nvPr/>
        </p:nvSpPr>
        <p:spPr>
          <a:xfrm>
            <a:off x="7846975" y="3923764"/>
            <a:ext cx="149997" cy="4274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7902830" y="40584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</a:t>
            </a:r>
            <a:endParaRPr lang="en-AU" dirty="0"/>
          </a:p>
        </p:txBody>
      </p:sp>
      <p:sp>
        <p:nvSpPr>
          <p:cNvPr id="31" name="Up Arrow 30"/>
          <p:cNvSpPr/>
          <p:nvPr/>
        </p:nvSpPr>
        <p:spPr>
          <a:xfrm>
            <a:off x="7066562" y="2963701"/>
            <a:ext cx="149997" cy="2833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7194539" y="30215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</a:t>
            </a:r>
            <a:endParaRPr lang="en-AU" dirty="0"/>
          </a:p>
        </p:txBody>
      </p:sp>
      <p:sp>
        <p:nvSpPr>
          <p:cNvPr id="33" name="Left Arrow 32"/>
          <p:cNvSpPr/>
          <p:nvPr/>
        </p:nvSpPr>
        <p:spPr>
          <a:xfrm flipH="1">
            <a:off x="5679257" y="2706597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5638522" y="2771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sp>
        <p:nvSpPr>
          <p:cNvPr id="35" name="Left Arrow 34"/>
          <p:cNvSpPr/>
          <p:nvPr/>
        </p:nvSpPr>
        <p:spPr>
          <a:xfrm flipH="1">
            <a:off x="6660232" y="2564904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/>
          <p:cNvSpPr txBox="1"/>
          <p:nvPr/>
        </p:nvSpPr>
        <p:spPr>
          <a:xfrm>
            <a:off x="6674091" y="26415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sp>
        <p:nvSpPr>
          <p:cNvPr id="37" name="Left Arrow 36"/>
          <p:cNvSpPr/>
          <p:nvPr/>
        </p:nvSpPr>
        <p:spPr>
          <a:xfrm flipH="1">
            <a:off x="6121302" y="1921478"/>
            <a:ext cx="562205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6625358" y="184482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h, n</a:t>
            </a:r>
            <a:endParaRPr lang="en-AU" dirty="0"/>
          </a:p>
        </p:txBody>
      </p:sp>
      <p:sp>
        <p:nvSpPr>
          <p:cNvPr id="39" name="Left Arrow 38"/>
          <p:cNvSpPr/>
          <p:nvPr/>
        </p:nvSpPr>
        <p:spPr>
          <a:xfrm flipH="1">
            <a:off x="5155280" y="170080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5004048" y="177281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d, t, o</a:t>
            </a:r>
            <a:endParaRPr lang="en-AU" dirty="0"/>
          </a:p>
        </p:txBody>
      </p:sp>
      <p:sp>
        <p:nvSpPr>
          <p:cNvPr id="41" name="Circular Arrow 40"/>
          <p:cNvSpPr/>
          <p:nvPr/>
        </p:nvSpPr>
        <p:spPr>
          <a:xfrm>
            <a:off x="4110437" y="2156176"/>
            <a:ext cx="432048" cy="38340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0426" y="19463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k, l, o</a:t>
            </a:r>
            <a:endParaRPr lang="en-AU" dirty="0"/>
          </a:p>
        </p:txBody>
      </p:sp>
      <p:sp>
        <p:nvSpPr>
          <p:cNvPr id="43" name="Circular Arrow 42"/>
          <p:cNvSpPr/>
          <p:nvPr/>
        </p:nvSpPr>
        <p:spPr>
          <a:xfrm>
            <a:off x="2418650" y="2207166"/>
            <a:ext cx="432048" cy="38340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Left Arrow 43"/>
          <p:cNvSpPr/>
          <p:nvPr/>
        </p:nvSpPr>
        <p:spPr>
          <a:xfrm flipH="1">
            <a:off x="6804248" y="4360986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Left-Right Arrow 2"/>
          <p:cNvSpPr/>
          <p:nvPr/>
        </p:nvSpPr>
        <p:spPr>
          <a:xfrm rot="2045663">
            <a:off x="7082919" y="4224672"/>
            <a:ext cx="538637" cy="2235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Left-Right Arrow 44"/>
          <p:cNvSpPr/>
          <p:nvPr/>
        </p:nvSpPr>
        <p:spPr>
          <a:xfrm>
            <a:off x="5679257" y="3814087"/>
            <a:ext cx="336271" cy="2235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510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920"/>
            <a:ext cx="9144000" cy="525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89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42&quot;&gt;&lt;property id=&quot;20148&quot; value=&quot;5&quot;/&gt;&lt;property id=&quot;20300&quot; value=&quot;Slide 3&quot;/&gt;&lt;property id=&quot;20307&quot; value=&quot;258&quot;/&gt;&lt;/object&gt;&lt;object type=&quot;3&quot; unique_id=&quot;10043&quot;&gt;&lt;property id=&quot;20148&quot; value=&quot;5&quot;/&gt;&lt;property id=&quot;20300&quot; value=&quot;Slide 4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129</Words>
  <Application>Microsoft Office PowerPoint</Application>
  <PresentationFormat>On-screen Show (4:3)</PresentationFormat>
  <Paragraphs>60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shorny</dc:creator>
  <cp:lastModifiedBy>csem</cp:lastModifiedBy>
  <cp:revision>12</cp:revision>
  <dcterms:created xsi:type="dcterms:W3CDTF">2014-05-13T21:19:58Z</dcterms:created>
  <dcterms:modified xsi:type="dcterms:W3CDTF">2014-05-15T08:05:46Z</dcterms:modified>
</cp:coreProperties>
</file>