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038F-B7A1-472A-B631-2A9DEFCA0D66}" type="datetimeFigureOut">
              <a:rPr lang="en-AU" smtClean="0"/>
              <a:t>10/04/2014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F356-F753-4F4D-8B80-90CDC12E08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278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038F-B7A1-472A-B631-2A9DEFCA0D66}" type="datetimeFigureOut">
              <a:rPr lang="en-AU" smtClean="0"/>
              <a:t>10/04/2014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F356-F753-4F4D-8B80-90CDC12E08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438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038F-B7A1-472A-B631-2A9DEFCA0D66}" type="datetimeFigureOut">
              <a:rPr lang="en-AU" smtClean="0"/>
              <a:t>10/04/2014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F356-F753-4F4D-8B80-90CDC12E08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75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038F-B7A1-472A-B631-2A9DEFCA0D66}" type="datetimeFigureOut">
              <a:rPr lang="en-AU" smtClean="0"/>
              <a:t>10/04/2014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F356-F753-4F4D-8B80-90CDC12E08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04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038F-B7A1-472A-B631-2A9DEFCA0D66}" type="datetimeFigureOut">
              <a:rPr lang="en-AU" smtClean="0"/>
              <a:t>10/04/2014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F356-F753-4F4D-8B80-90CDC12E08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616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038F-B7A1-472A-B631-2A9DEFCA0D66}" type="datetimeFigureOut">
              <a:rPr lang="en-AU" smtClean="0"/>
              <a:t>10/04/2014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F356-F753-4F4D-8B80-90CDC12E08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776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038F-B7A1-472A-B631-2A9DEFCA0D66}" type="datetimeFigureOut">
              <a:rPr lang="en-AU" smtClean="0"/>
              <a:t>10/04/2014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F356-F753-4F4D-8B80-90CDC12E08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889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038F-B7A1-472A-B631-2A9DEFCA0D66}" type="datetimeFigureOut">
              <a:rPr lang="en-AU" smtClean="0"/>
              <a:t>10/04/2014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F356-F753-4F4D-8B80-90CDC12E08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99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038F-B7A1-472A-B631-2A9DEFCA0D66}" type="datetimeFigureOut">
              <a:rPr lang="en-AU" smtClean="0"/>
              <a:t>10/04/2014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F356-F753-4F4D-8B80-90CDC12E08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28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038F-B7A1-472A-B631-2A9DEFCA0D66}" type="datetimeFigureOut">
              <a:rPr lang="en-AU" smtClean="0"/>
              <a:t>10/04/2014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F356-F753-4F4D-8B80-90CDC12E08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100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038F-B7A1-472A-B631-2A9DEFCA0D66}" type="datetimeFigureOut">
              <a:rPr lang="en-AU" smtClean="0"/>
              <a:t>10/04/2014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F356-F753-4F4D-8B80-90CDC12E08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461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D038F-B7A1-472A-B631-2A9DEFCA0D66}" type="datetimeFigureOut">
              <a:rPr lang="en-AU" smtClean="0"/>
              <a:t>10/04/2014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9F356-F753-4F4D-8B80-90CDC12E08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70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526"/>
            <a:ext cx="9144000" cy="571694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211960" y="3573016"/>
            <a:ext cx="79208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07904" y="2249614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79910" y="2249614"/>
            <a:ext cx="2" cy="31529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339752" y="3789040"/>
            <a:ext cx="79208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16524" y="3747823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267746" y="4841901"/>
            <a:ext cx="2" cy="31529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67748" y="4841901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16524" y="2780928"/>
            <a:ext cx="79208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93296" y="2739711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a, </a:t>
            </a:r>
            <a:r>
              <a:rPr lang="en-AU" sz="1400" b="1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, k, l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37724" y="3573016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b, d, h, k 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39752" y="4509120"/>
            <a:ext cx="79208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04164" y="4437112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313318" y="6287474"/>
            <a:ext cx="342703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96370" y="629025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e, m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6139143" y="4005064"/>
            <a:ext cx="482102" cy="51257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84501" y="378904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e, g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06146" y="184482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, k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1619670" y="1844824"/>
            <a:ext cx="2" cy="31529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04164" y="1852338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l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2417688" y="1852338"/>
            <a:ext cx="2" cy="31529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5292080" y="1700808"/>
            <a:ext cx="2" cy="9555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7884368" y="2852936"/>
            <a:ext cx="2" cy="34985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36094" y="2677588"/>
            <a:ext cx="79208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660232" y="2970173"/>
            <a:ext cx="60488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143778" y="5176910"/>
            <a:ext cx="2" cy="41233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143780" y="517691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e, m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587298" y="219405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5652118" y="1916832"/>
            <a:ext cx="2" cy="81003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20072" y="2109440"/>
            <a:ext cx="427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o, t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884370" y="289501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084501" y="240350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q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89188" y="2909389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156176" y="4212570"/>
            <a:ext cx="482102" cy="51257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289993" y="4468857"/>
            <a:ext cx="256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chemeClr val="accent2">
                    <a:lumMod val="75000"/>
                  </a:schemeClr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468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17"/>
            <a:ext cx="9144000" cy="580596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865446" y="3573016"/>
            <a:ext cx="79208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1390" y="2249614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433396" y="2249614"/>
            <a:ext cx="2" cy="31529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993238" y="3789040"/>
            <a:ext cx="79208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0010" y="3747823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921232" y="4841901"/>
            <a:ext cx="2" cy="31529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21234" y="4841901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970010" y="2780928"/>
            <a:ext cx="79208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46782" y="2739711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a, </a:t>
            </a:r>
            <a:r>
              <a:rPr lang="en-AU" sz="1400" b="1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, k, l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56485" y="3573016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b, d, h 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993238" y="4509120"/>
            <a:ext cx="79208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7650" y="4437112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966804" y="6287474"/>
            <a:ext cx="342703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49856" y="629025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e, m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5850778" y="4025582"/>
            <a:ext cx="482102" cy="51257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6136" y="3809558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e, g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59632" y="184482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, k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1273156" y="1844824"/>
            <a:ext cx="2" cy="31529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57650" y="1852338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l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2071174" y="1852338"/>
            <a:ext cx="2" cy="31529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4945566" y="1700808"/>
            <a:ext cx="2" cy="9555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78410" y="2713680"/>
            <a:ext cx="79208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034390" y="3140968"/>
            <a:ext cx="60488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849104" y="5176910"/>
            <a:ext cx="2" cy="41233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49106" y="517691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e, m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580112" y="188628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73558" y="2109440"/>
            <a:ext cx="427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o, t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37856" y="306896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993608" y="240350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q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367373" y="3049215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867811" y="4233088"/>
            <a:ext cx="482102" cy="51257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001628" y="4489375"/>
            <a:ext cx="256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chemeClr val="accent2">
                    <a:lumMod val="75000"/>
                  </a:schemeClr>
                </a:solidFill>
              </a:rPr>
              <a:t>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89455" y="3140968"/>
            <a:ext cx="566921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783804" y="2040169"/>
            <a:ext cx="60488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49106" y="2555902"/>
            <a:ext cx="240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300854" y="1852338"/>
            <a:ext cx="79208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12160" y="170080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accent2">
                    <a:lumMod val="75000"/>
                  </a:schemeClr>
                </a:solidFill>
              </a:rPr>
              <a:t>k</a:t>
            </a:r>
            <a:endParaRPr lang="en-A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8076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188&quot;&gt;&lt;property id=&quot;20148&quot; value=&quot;5&quot;/&gt;&lt;property id=&quot;20300&quot; value=&quot;Slide 2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78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Flinders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csem</dc:creator>
  <cp:lastModifiedBy>csem</cp:lastModifiedBy>
  <cp:revision>34</cp:revision>
  <dcterms:created xsi:type="dcterms:W3CDTF">2014-04-10T04:39:55Z</dcterms:created>
  <dcterms:modified xsi:type="dcterms:W3CDTF">2014-04-10T07:29:20Z</dcterms:modified>
</cp:coreProperties>
</file>