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Last-Minute Bidding and the Rules for Ending Second Price Auctions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Roth and Ockenfels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Presented by Zachary Schutzman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4/5/16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Strategic and Nonstrategic hypotheses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54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Avoid a bidding war with incremental bidders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Avoid a bidding war with like-minded bidders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Avoid revealing information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055650" y="1152475"/>
            <a:ext cx="354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Procrastination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Search engine preferences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Bidders don’t understand the 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Change in WTP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Uncertainty over time (“hanging”)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sniping and why do it?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Sniping is the act of bidding at the last moment in an auction with a time expiration with the intent of winning the item.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driving up the 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bidding war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sharing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Observations: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eBay has more late bids than Amazon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Observations: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eBay has more late bids than Amazon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Amazon still has late bids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and Observations: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eBay has more late bids than Amazon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Amazon still has late bids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Antiques have more late bids than computers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question: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“The authors establish an equilibrium for the bid sniping strategy. … Do you believe the eBay auction format and the bid sniping dominant strategy will violate the Revenue Equivalence Theorem?”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Dealer/expert model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we have two representative bidders, the Expert bidder and the Uninformed bidder, and an item for auction which may or may not be genuine (think counterfeit coins).  Let </a:t>
            </a:r>
            <a:r>
              <a:rPr i="1" lang="en"/>
              <a:t>m</a:t>
            </a:r>
            <a:r>
              <a:rPr lang="en"/>
              <a:t> be the starting price of the auction.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Expert bidder can know whether the item is real and values a genuine item at $100. The Uninformed bidder values a genuine item at $110.  Both value a fake at $0.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Suppose the probability of the item being fake is sufficiently high to have the expected payoff for the Uninformed bidder at price </a:t>
            </a:r>
            <a:r>
              <a:rPr i="1" lang="en"/>
              <a:t>m</a:t>
            </a:r>
            <a:r>
              <a:rPr lang="en"/>
              <a:t> always be negative.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modeling a last-minute bid, we assume that the bid is transmitted with some probability strictly less than 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Dealer/expert model - eBay format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Uninformed bidder can take the Expert’s bid as a signal that the item has non-zero value.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Uninformed bidder should not bid at the last minute (or at all) if the Expert bidder has not already bid (winning at </a:t>
            </a:r>
            <a:r>
              <a:rPr i="1" lang="en"/>
              <a:t>m</a:t>
            </a:r>
            <a:r>
              <a:rPr lang="en"/>
              <a:t> has negative expected payoff).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Expert bidder knows this, so she should not bid early because she has the lower valuation.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is therefore strategically optimal for the Expert to be a last-minute bidder.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Dealer/expert model - Amazon format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automatic extension of the auction means that the Expert bidder cannot submit a last-minute bid without provoking an opportunity for the Uninformed bidder to respond.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Therefore, the bidder with the higher valuation will win.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equilibrium, all bidders should bid their own valuation before the end of the auction.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questions for discussion: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implications for bidder IDs being revealed?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“The Timing of Bids in Internet Auctions: Market Design, Bidder Behavior, and Artificial Intelligence” by Ockenfels and Roth, AI Magazine Vol 23 no. 3 (2002)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‘AI Magazine’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“Last Minute Bidding and the Rules for Ending Second-Price Auctions: Theory and Evidence from a Natural Experiment on the Internet” by Roth and Ockenfels” (2002)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‘The Big Paper’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Also see: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questions for discussion: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implications for bidder IDs being revealed?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about the seller?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questions for discussion: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the implications for bidder IDs being revealed?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about the seller?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sniping ethical?  What about the complaints of failed bidders?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 responses: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following are responses to Survey Question 8: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“Is there anything else going on about your bidding experience that you think it would be helpful for us to know, as we try to understand what’s going on?”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(Grammar and spelling errors belong to the respondents)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“Profit is the driving force in auctions.  Winning at the game, Out maneuvering an opponent, Being just a little more ‘gutsy’, Holding out until the last possible second thus risking to lose, these are the adrenaline &amp; testosterone of the auction experience.”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11700" y="2514450"/>
            <a:ext cx="278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“If I want to buy something on Ebay, I plan my life around the last five minutes of an auction - I rearrange lunch time, I change my evening plans, I get up early in the morning, whatever it takes to BUY the item I want.”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1700" y="2514450"/>
            <a:ext cx="278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Antiques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“I sometimes bid early on an item but at a low price just to establish that I have found the item first (I have a couple of friends who collect similar things, we have a rule that whomever bids first can ‘go for it’ so we don’t get into a bidding war amongst ourselves...but only if I am really interested in going for it)”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11700" y="2514450"/>
            <a:ext cx="278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“Do you have any type of research grant or funding?  Would you be interested in purchasing my step by step method?”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11700" y="2514450"/>
            <a:ext cx="27837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proxy auction?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is a starting price and an </a:t>
            </a:r>
            <a:r>
              <a:rPr i="1" lang="en"/>
              <a:t>increment</a:t>
            </a:r>
            <a:r>
              <a:rPr lang="en"/>
              <a:t> value at the outset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Bidders submit </a:t>
            </a:r>
            <a:r>
              <a:rPr i="1" lang="en"/>
              <a:t>proxy</a:t>
            </a:r>
            <a:r>
              <a:rPr lang="en"/>
              <a:t> bids which are (theoretically) maximum WTPs.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winner is the individual with the highest proxy.  She pays an amount equal to the second highest proxy plus the increment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bid at the last minute!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25" y="1076312"/>
            <a:ext cx="69913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bid big at the last minute!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67163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3053025" y="2746400"/>
            <a:ext cx="3007800" cy="12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716400" y="1587900"/>
            <a:ext cx="21837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bid: $23k. 8 hours before expiration.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Last 3 minutes:  Bid goes to $25k then to $35k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Last-Minute Expert Bid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0" y="1017712"/>
            <a:ext cx="84010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sniping and why do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sniping and why do it?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Sniping is the act of bidding at the last moment in an auction with a time expiration.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