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93" r:id="rId5"/>
    <p:sldId id="294" r:id="rId6"/>
    <p:sldId id="295" r:id="rId7"/>
    <p:sldId id="263" r:id="rId8"/>
    <p:sldId id="265" r:id="rId9"/>
    <p:sldId id="266" r:id="rId10"/>
    <p:sldId id="298" r:id="rId11"/>
    <p:sldId id="296" r:id="rId12"/>
    <p:sldId id="29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achary\Dropbox\Summer%20Research%20Systematic%20Conservation%20SHARED\Data%20and%20Files\Natura2000\italy%20solved%20model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achary\Dropbox\Summer%20Research%20Systematic%20Conservation%20SHARED\gurobiModels\results\loop_results_comp_loo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'italy solved models'!$RN$1</c:f>
              <c:strCache>
                <c:ptCount val="1"/>
                <c:pt idx="0">
                  <c:v>Species preserved (y)</c:v>
                </c:pt>
              </c:strCache>
            </c:strRef>
          </c:tx>
          <c:trendline>
            <c:trendlineType val="log"/>
            <c:dispRSqr val="1"/>
            <c:dispEq val="1"/>
            <c:trendlineLbl>
              <c:layout>
                <c:manualLayout>
                  <c:x val="-1.8888347989225632E-2"/>
                  <c:y val="0.19582492001829035"/>
                </c:manualLayout>
              </c:layout>
              <c:tx>
                <c:rich>
                  <a:bodyPr/>
                  <a:lstStyle/>
                  <a:p>
                    <a:pPr>
                      <a:defRPr sz="1600"/>
                    </a:pPr>
                    <a:r>
                      <a:rPr lang="es-ES" sz="1600" baseline="0" dirty="0"/>
                      <a:t>y = 49.425ln(x) + 121.13
R² = 0.9945</a:t>
                    </a:r>
                    <a:endParaRPr lang="es-ES" sz="1600" dirty="0"/>
                  </a:p>
                </c:rich>
              </c:tx>
              <c:numFmt formatCode="General" sourceLinked="0"/>
            </c:trendlineLbl>
          </c:trendline>
          <c:xVal>
            <c:numRef>
              <c:f>'italy solved models'!$RM$2:$RM$14</c:f>
              <c:numCache>
                <c:formatCode>General</c:formatCode>
                <c:ptCount val="1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50</c:v>
                </c:pt>
                <c:pt idx="4">
                  <c:v>75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300</c:v>
                </c:pt>
                <c:pt idx="10">
                  <c:v>500</c:v>
                </c:pt>
                <c:pt idx="11">
                  <c:v>1000</c:v>
                </c:pt>
                <c:pt idx="12">
                  <c:v>1169</c:v>
                </c:pt>
              </c:numCache>
            </c:numRef>
          </c:xVal>
          <c:yVal>
            <c:numRef>
              <c:f>'italy solved models'!$RN$2:$RN$14</c:f>
              <c:numCache>
                <c:formatCode>General</c:formatCode>
                <c:ptCount val="13"/>
                <c:pt idx="0">
                  <c:v>246</c:v>
                </c:pt>
                <c:pt idx="1">
                  <c:v>269</c:v>
                </c:pt>
                <c:pt idx="2">
                  <c:v>286</c:v>
                </c:pt>
                <c:pt idx="3">
                  <c:v>304</c:v>
                </c:pt>
                <c:pt idx="4">
                  <c:v>333</c:v>
                </c:pt>
                <c:pt idx="5">
                  <c:v>350</c:v>
                </c:pt>
                <c:pt idx="6">
                  <c:v>373</c:v>
                </c:pt>
                <c:pt idx="7">
                  <c:v>377</c:v>
                </c:pt>
                <c:pt idx="8">
                  <c:v>391</c:v>
                </c:pt>
                <c:pt idx="9">
                  <c:v>403</c:v>
                </c:pt>
                <c:pt idx="10">
                  <c:v>428</c:v>
                </c:pt>
                <c:pt idx="11">
                  <c:v>468</c:v>
                </c:pt>
                <c:pt idx="12">
                  <c:v>473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948008"/>
        <c:axId val="243946440"/>
      </c:scatterChart>
      <c:valAx>
        <c:axId val="243948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43946440"/>
        <c:crosses val="autoZero"/>
        <c:crossBetween val="midCat"/>
      </c:valAx>
      <c:valAx>
        <c:axId val="243946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439480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B=5</c:v>
          </c:tx>
          <c:marker>
            <c:symbol val="none"/>
          </c:marker>
          <c:xVal>
            <c:numRef>
              <c:f>Sheet1!$C$2:$C$34</c:f>
              <c:numCache>
                <c:formatCode>General</c:formatCode>
                <c:ptCount val="3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6</c:v>
                </c:pt>
                <c:pt idx="9">
                  <c:v>6.0000000000000107</c:v>
                </c:pt>
                <c:pt idx="10">
                  <c:v>6.0000000000000009</c:v>
                </c:pt>
                <c:pt idx="11">
                  <c:v>6.0000000000000053</c:v>
                </c:pt>
                <c:pt idx="12">
                  <c:v>2</c:v>
                </c:pt>
                <c:pt idx="13">
                  <c:v>1.9999999999999998</c:v>
                </c:pt>
                <c:pt idx="14">
                  <c:v>1.9999999999999967</c:v>
                </c:pt>
                <c:pt idx="15">
                  <c:v>1.9999999999999991</c:v>
                </c:pt>
                <c:pt idx="16">
                  <c:v>2</c:v>
                </c:pt>
                <c:pt idx="17">
                  <c:v>2</c:v>
                </c:pt>
                <c:pt idx="18">
                  <c:v>1.9999999999999996</c:v>
                </c:pt>
                <c:pt idx="19">
                  <c:v>2.0000000000000009</c:v>
                </c:pt>
                <c:pt idx="20">
                  <c:v>1.9999999999999982</c:v>
                </c:pt>
                <c:pt idx="21">
                  <c:v>1.9999999999999931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</c:numCache>
            </c:numRef>
          </c:xVal>
          <c:yVal>
            <c:numRef>
              <c:f>Sheet1!$D$2:$D$34</c:f>
              <c:numCache>
                <c:formatCode>General</c:formatCode>
                <c:ptCount val="33"/>
                <c:pt idx="0">
                  <c:v>40.000000000000036</c:v>
                </c:pt>
                <c:pt idx="1">
                  <c:v>40.000000000000036</c:v>
                </c:pt>
                <c:pt idx="2">
                  <c:v>39.999999999999964</c:v>
                </c:pt>
                <c:pt idx="3">
                  <c:v>40.000000000000021</c:v>
                </c:pt>
                <c:pt idx="4">
                  <c:v>40.000000000000007</c:v>
                </c:pt>
                <c:pt idx="5">
                  <c:v>39.999999999999993</c:v>
                </c:pt>
                <c:pt idx="6">
                  <c:v>39.999999999999986</c:v>
                </c:pt>
                <c:pt idx="7">
                  <c:v>40.000000000000021</c:v>
                </c:pt>
                <c:pt idx="8">
                  <c:v>54</c:v>
                </c:pt>
                <c:pt idx="9">
                  <c:v>54.000000000000021</c:v>
                </c:pt>
                <c:pt idx="10">
                  <c:v>53.999999999999986</c:v>
                </c:pt>
                <c:pt idx="11">
                  <c:v>53.999999999999986</c:v>
                </c:pt>
                <c:pt idx="12">
                  <c:v>61.000000000000014</c:v>
                </c:pt>
                <c:pt idx="13">
                  <c:v>60.999999999999993</c:v>
                </c:pt>
                <c:pt idx="14">
                  <c:v>61.000000000000007</c:v>
                </c:pt>
                <c:pt idx="15">
                  <c:v>61.000000000000014</c:v>
                </c:pt>
                <c:pt idx="16">
                  <c:v>61.000000000000014</c:v>
                </c:pt>
                <c:pt idx="17">
                  <c:v>60.999999999999993</c:v>
                </c:pt>
                <c:pt idx="18">
                  <c:v>60.999999999999979</c:v>
                </c:pt>
                <c:pt idx="19">
                  <c:v>60.999999999999993</c:v>
                </c:pt>
                <c:pt idx="20">
                  <c:v>60.999999999999993</c:v>
                </c:pt>
                <c:pt idx="21">
                  <c:v>60.999999999999986</c:v>
                </c:pt>
                <c:pt idx="22">
                  <c:v>62.000000000000007</c:v>
                </c:pt>
                <c:pt idx="23">
                  <c:v>62.000000000000021</c:v>
                </c:pt>
                <c:pt idx="24">
                  <c:v>62</c:v>
                </c:pt>
                <c:pt idx="25">
                  <c:v>61.999999999999986</c:v>
                </c:pt>
                <c:pt idx="26">
                  <c:v>62</c:v>
                </c:pt>
                <c:pt idx="27">
                  <c:v>62.000000000000014</c:v>
                </c:pt>
                <c:pt idx="28">
                  <c:v>62</c:v>
                </c:pt>
                <c:pt idx="29">
                  <c:v>62.000000000000007</c:v>
                </c:pt>
                <c:pt idx="30">
                  <c:v>62</c:v>
                </c:pt>
                <c:pt idx="31">
                  <c:v>61.999999999999979</c:v>
                </c:pt>
                <c:pt idx="32">
                  <c:v>61.999999999999993</c:v>
                </c:pt>
              </c:numCache>
            </c:numRef>
          </c:yVal>
          <c:smooth val="1"/>
        </c:ser>
        <c:ser>
          <c:idx val="1"/>
          <c:order val="1"/>
          <c:tx>
            <c:v>B=10</c:v>
          </c:tx>
          <c:marker>
            <c:symbol val="none"/>
          </c:marker>
          <c:xVal>
            <c:numRef>
              <c:f>Sheet1!$C$35:$C$67</c:f>
              <c:numCache>
                <c:formatCode>General</c:formatCode>
                <c:ptCount val="33"/>
                <c:pt idx="0">
                  <c:v>20</c:v>
                </c:pt>
                <c:pt idx="1">
                  <c:v>20</c:v>
                </c:pt>
                <c:pt idx="2">
                  <c:v>19.999999999999996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18</c:v>
                </c:pt>
                <c:pt idx="8">
                  <c:v>16</c:v>
                </c:pt>
                <c:pt idx="9">
                  <c:v>16</c:v>
                </c:pt>
                <c:pt idx="10">
                  <c:v>16</c:v>
                </c:pt>
                <c:pt idx="11">
                  <c:v>14</c:v>
                </c:pt>
                <c:pt idx="12">
                  <c:v>10.000000000000002</c:v>
                </c:pt>
                <c:pt idx="13">
                  <c:v>9.9999999999999982</c:v>
                </c:pt>
                <c:pt idx="14">
                  <c:v>7.9999999999999876</c:v>
                </c:pt>
                <c:pt idx="15">
                  <c:v>8.0000000000000036</c:v>
                </c:pt>
                <c:pt idx="16">
                  <c:v>8</c:v>
                </c:pt>
                <c:pt idx="17">
                  <c:v>4</c:v>
                </c:pt>
                <c:pt idx="18">
                  <c:v>3.9999999999999987</c:v>
                </c:pt>
                <c:pt idx="19">
                  <c:v>3.9999999999999991</c:v>
                </c:pt>
                <c:pt idx="20">
                  <c:v>3.9999999999999982</c:v>
                </c:pt>
                <c:pt idx="21">
                  <c:v>3.9999999999999991</c:v>
                </c:pt>
                <c:pt idx="22">
                  <c:v>2.0000000000000036</c:v>
                </c:pt>
                <c:pt idx="23">
                  <c:v>1.9999999999999989</c:v>
                </c:pt>
                <c:pt idx="24">
                  <c:v>1.9999999999999991</c:v>
                </c:pt>
                <c:pt idx="25">
                  <c:v>1.9999999999999989</c:v>
                </c:pt>
                <c:pt idx="26">
                  <c:v>1.9999999999999991</c:v>
                </c:pt>
                <c:pt idx="27">
                  <c:v>1.9999999999999987</c:v>
                </c:pt>
                <c:pt idx="28">
                  <c:v>1.9999999999999989</c:v>
                </c:pt>
                <c:pt idx="29">
                  <c:v>1.9999999999999991</c:v>
                </c:pt>
                <c:pt idx="30">
                  <c:v>1.9999999999999987</c:v>
                </c:pt>
                <c:pt idx="31">
                  <c:v>2</c:v>
                </c:pt>
                <c:pt idx="32">
                  <c:v>1.999999999999986</c:v>
                </c:pt>
              </c:numCache>
            </c:numRef>
          </c:xVal>
          <c:yVal>
            <c:numRef>
              <c:f>Sheet1!$D$35:$D$67</c:f>
              <c:numCache>
                <c:formatCode>General</c:formatCode>
                <c:ptCount val="33"/>
                <c:pt idx="0">
                  <c:v>64.000000000000057</c:v>
                </c:pt>
                <c:pt idx="1">
                  <c:v>64.000000000000142</c:v>
                </c:pt>
                <c:pt idx="2">
                  <c:v>63.999999999999964</c:v>
                </c:pt>
                <c:pt idx="3">
                  <c:v>64.000000000000028</c:v>
                </c:pt>
                <c:pt idx="4">
                  <c:v>64</c:v>
                </c:pt>
                <c:pt idx="5">
                  <c:v>63.999999999999986</c:v>
                </c:pt>
                <c:pt idx="6">
                  <c:v>64</c:v>
                </c:pt>
                <c:pt idx="7">
                  <c:v>71.999999999999986</c:v>
                </c:pt>
                <c:pt idx="8">
                  <c:v>78</c:v>
                </c:pt>
                <c:pt idx="9">
                  <c:v>78.000000000000043</c:v>
                </c:pt>
                <c:pt idx="10">
                  <c:v>78</c:v>
                </c:pt>
                <c:pt idx="11">
                  <c:v>81.999999999999972</c:v>
                </c:pt>
                <c:pt idx="12">
                  <c:v>88.999999999999986</c:v>
                </c:pt>
                <c:pt idx="13">
                  <c:v>88.999999999999986</c:v>
                </c:pt>
                <c:pt idx="14">
                  <c:v>92</c:v>
                </c:pt>
                <c:pt idx="15">
                  <c:v>92.000000000000043</c:v>
                </c:pt>
                <c:pt idx="16">
                  <c:v>92.000000000000071</c:v>
                </c:pt>
                <c:pt idx="17">
                  <c:v>96</c:v>
                </c:pt>
                <c:pt idx="18">
                  <c:v>95.999999999999972</c:v>
                </c:pt>
                <c:pt idx="19">
                  <c:v>96</c:v>
                </c:pt>
                <c:pt idx="20">
                  <c:v>96.000000000000014</c:v>
                </c:pt>
                <c:pt idx="21">
                  <c:v>96</c:v>
                </c:pt>
                <c:pt idx="22">
                  <c:v>97</c:v>
                </c:pt>
                <c:pt idx="23">
                  <c:v>97.000000000000014</c:v>
                </c:pt>
                <c:pt idx="24">
                  <c:v>97.000000000000043</c:v>
                </c:pt>
                <c:pt idx="25">
                  <c:v>97.000000000000014</c:v>
                </c:pt>
                <c:pt idx="26">
                  <c:v>97.000000000000014</c:v>
                </c:pt>
                <c:pt idx="27">
                  <c:v>96.999999999999986</c:v>
                </c:pt>
                <c:pt idx="28">
                  <c:v>96.999999999999957</c:v>
                </c:pt>
                <c:pt idx="29">
                  <c:v>96.999999999999986</c:v>
                </c:pt>
                <c:pt idx="30">
                  <c:v>96.999999999999986</c:v>
                </c:pt>
                <c:pt idx="31">
                  <c:v>96.999999999999957</c:v>
                </c:pt>
                <c:pt idx="32">
                  <c:v>96.999999999999986</c:v>
                </c:pt>
              </c:numCache>
            </c:numRef>
          </c:yVal>
          <c:smooth val="1"/>
        </c:ser>
        <c:ser>
          <c:idx val="2"/>
          <c:order val="2"/>
          <c:tx>
            <c:v>B=15</c:v>
          </c:tx>
          <c:marker>
            <c:symbol val="none"/>
          </c:marker>
          <c:xVal>
            <c:numRef>
              <c:f>Sheet1!$C$68:$C$100</c:f>
              <c:numCache>
                <c:formatCode>General</c:formatCode>
                <c:ptCount val="33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29.999999999999996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27.999999999999996</c:v>
                </c:pt>
                <c:pt idx="8">
                  <c:v>25.999999999999954</c:v>
                </c:pt>
                <c:pt idx="9">
                  <c:v>24</c:v>
                </c:pt>
                <c:pt idx="10">
                  <c:v>23.999999999999996</c:v>
                </c:pt>
                <c:pt idx="11">
                  <c:v>24</c:v>
                </c:pt>
                <c:pt idx="12">
                  <c:v>24</c:v>
                </c:pt>
                <c:pt idx="13">
                  <c:v>24</c:v>
                </c:pt>
                <c:pt idx="14">
                  <c:v>24.000000000000007</c:v>
                </c:pt>
                <c:pt idx="15">
                  <c:v>15.999999999999996</c:v>
                </c:pt>
                <c:pt idx="16">
                  <c:v>16</c:v>
                </c:pt>
                <c:pt idx="17">
                  <c:v>16</c:v>
                </c:pt>
                <c:pt idx="18">
                  <c:v>15.999999999999995</c:v>
                </c:pt>
                <c:pt idx="19">
                  <c:v>12</c:v>
                </c:pt>
                <c:pt idx="20">
                  <c:v>12</c:v>
                </c:pt>
                <c:pt idx="21">
                  <c:v>11.999999999999998</c:v>
                </c:pt>
                <c:pt idx="22">
                  <c:v>9.9999999999999964</c:v>
                </c:pt>
                <c:pt idx="23">
                  <c:v>9.9999999999999982</c:v>
                </c:pt>
                <c:pt idx="24">
                  <c:v>9.9999999999999964</c:v>
                </c:pt>
                <c:pt idx="25">
                  <c:v>3.9999999999999987</c:v>
                </c:pt>
                <c:pt idx="26">
                  <c:v>4.0000000000000027</c:v>
                </c:pt>
                <c:pt idx="27">
                  <c:v>3.9999999999999991</c:v>
                </c:pt>
                <c:pt idx="28">
                  <c:v>3.9999999999999956</c:v>
                </c:pt>
                <c:pt idx="29">
                  <c:v>4</c:v>
                </c:pt>
                <c:pt idx="30">
                  <c:v>3.9999999999999987</c:v>
                </c:pt>
                <c:pt idx="31">
                  <c:v>3.9999999999999982</c:v>
                </c:pt>
                <c:pt idx="32">
                  <c:v>3.9999999999999982</c:v>
                </c:pt>
              </c:numCache>
            </c:numRef>
          </c:xVal>
          <c:yVal>
            <c:numRef>
              <c:f>Sheet1!$D$68:$D$100</c:f>
              <c:numCache>
                <c:formatCode>General</c:formatCode>
                <c:ptCount val="33"/>
                <c:pt idx="0">
                  <c:v>76.000000000000512</c:v>
                </c:pt>
                <c:pt idx="1">
                  <c:v>75.999999999999972</c:v>
                </c:pt>
                <c:pt idx="2">
                  <c:v>75.999999999999957</c:v>
                </c:pt>
                <c:pt idx="3">
                  <c:v>75.999999999999844</c:v>
                </c:pt>
                <c:pt idx="4">
                  <c:v>75.999999999999957</c:v>
                </c:pt>
                <c:pt idx="5">
                  <c:v>76</c:v>
                </c:pt>
                <c:pt idx="6">
                  <c:v>76</c:v>
                </c:pt>
                <c:pt idx="7">
                  <c:v>83.999999999999986</c:v>
                </c:pt>
                <c:pt idx="8">
                  <c:v>90.000000000000028</c:v>
                </c:pt>
                <c:pt idx="9">
                  <c:v>96.000000000000028</c:v>
                </c:pt>
                <c:pt idx="10">
                  <c:v>96</c:v>
                </c:pt>
                <c:pt idx="11">
                  <c:v>96.000000000000014</c:v>
                </c:pt>
                <c:pt idx="12">
                  <c:v>95.999999999999986</c:v>
                </c:pt>
                <c:pt idx="13">
                  <c:v>96.000000000000014</c:v>
                </c:pt>
                <c:pt idx="14">
                  <c:v>96</c:v>
                </c:pt>
                <c:pt idx="15">
                  <c:v>106</c:v>
                </c:pt>
                <c:pt idx="16">
                  <c:v>106.00000000000006</c:v>
                </c:pt>
                <c:pt idx="17">
                  <c:v>106.00000000000001</c:v>
                </c:pt>
                <c:pt idx="18">
                  <c:v>105.99999999999994</c:v>
                </c:pt>
                <c:pt idx="19">
                  <c:v>109.00000000000001</c:v>
                </c:pt>
                <c:pt idx="20">
                  <c:v>109.00000000000001</c:v>
                </c:pt>
                <c:pt idx="21">
                  <c:v>108.99999999999999</c:v>
                </c:pt>
                <c:pt idx="22">
                  <c:v>110</c:v>
                </c:pt>
                <c:pt idx="23">
                  <c:v>109.99999999999999</c:v>
                </c:pt>
                <c:pt idx="24">
                  <c:v>110.00000000000006</c:v>
                </c:pt>
                <c:pt idx="25">
                  <c:v>112.00000000000003</c:v>
                </c:pt>
                <c:pt idx="26">
                  <c:v>112.00000000000004</c:v>
                </c:pt>
                <c:pt idx="27">
                  <c:v>112</c:v>
                </c:pt>
                <c:pt idx="28">
                  <c:v>111.99999999999994</c:v>
                </c:pt>
                <c:pt idx="29">
                  <c:v>112</c:v>
                </c:pt>
                <c:pt idx="30">
                  <c:v>112.00000000000001</c:v>
                </c:pt>
                <c:pt idx="31">
                  <c:v>111.99999999999999</c:v>
                </c:pt>
                <c:pt idx="32">
                  <c:v>112</c:v>
                </c:pt>
              </c:numCache>
            </c:numRef>
          </c:yVal>
          <c:smooth val="1"/>
        </c:ser>
        <c:ser>
          <c:idx val="3"/>
          <c:order val="3"/>
          <c:tx>
            <c:v>B=20</c:v>
          </c:tx>
          <c:marker>
            <c:symbol val="none"/>
          </c:marker>
          <c:xVal>
            <c:numRef>
              <c:f>Sheet1!$C$101:$C$133</c:f>
              <c:numCache>
                <c:formatCode>General</c:formatCode>
                <c:ptCount val="33"/>
                <c:pt idx="0">
                  <c:v>39.999999999999993</c:v>
                </c:pt>
                <c:pt idx="1">
                  <c:v>39.999999999999993</c:v>
                </c:pt>
                <c:pt idx="2">
                  <c:v>40</c:v>
                </c:pt>
                <c:pt idx="3">
                  <c:v>39.999999999999993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38.000000000000014</c:v>
                </c:pt>
                <c:pt idx="8">
                  <c:v>36</c:v>
                </c:pt>
                <c:pt idx="9">
                  <c:v>34</c:v>
                </c:pt>
                <c:pt idx="10">
                  <c:v>33.999999999999993</c:v>
                </c:pt>
                <c:pt idx="11">
                  <c:v>34</c:v>
                </c:pt>
                <c:pt idx="12">
                  <c:v>34</c:v>
                </c:pt>
                <c:pt idx="13">
                  <c:v>32</c:v>
                </c:pt>
                <c:pt idx="14">
                  <c:v>32</c:v>
                </c:pt>
                <c:pt idx="15">
                  <c:v>32</c:v>
                </c:pt>
                <c:pt idx="16">
                  <c:v>31.999999999999996</c:v>
                </c:pt>
                <c:pt idx="17">
                  <c:v>28</c:v>
                </c:pt>
                <c:pt idx="18">
                  <c:v>28.000000000000007</c:v>
                </c:pt>
                <c:pt idx="19">
                  <c:v>24</c:v>
                </c:pt>
                <c:pt idx="20">
                  <c:v>24</c:v>
                </c:pt>
                <c:pt idx="21">
                  <c:v>24</c:v>
                </c:pt>
                <c:pt idx="22">
                  <c:v>16</c:v>
                </c:pt>
                <c:pt idx="23">
                  <c:v>15.999999999999995</c:v>
                </c:pt>
                <c:pt idx="24">
                  <c:v>15.999999999999996</c:v>
                </c:pt>
                <c:pt idx="25">
                  <c:v>16</c:v>
                </c:pt>
                <c:pt idx="26">
                  <c:v>16</c:v>
                </c:pt>
                <c:pt idx="27">
                  <c:v>12</c:v>
                </c:pt>
                <c:pt idx="28">
                  <c:v>12</c:v>
                </c:pt>
                <c:pt idx="29">
                  <c:v>11.999999999999998</c:v>
                </c:pt>
                <c:pt idx="30">
                  <c:v>3.9999999999999996</c:v>
                </c:pt>
                <c:pt idx="31">
                  <c:v>3.9999999999999991</c:v>
                </c:pt>
                <c:pt idx="32">
                  <c:v>4</c:v>
                </c:pt>
              </c:numCache>
            </c:numRef>
          </c:xVal>
          <c:yVal>
            <c:numRef>
              <c:f>Sheet1!$D$101:$D$133</c:f>
              <c:numCache>
                <c:formatCode>General</c:formatCode>
                <c:ptCount val="33"/>
                <c:pt idx="0">
                  <c:v>83.99999999999892</c:v>
                </c:pt>
                <c:pt idx="1">
                  <c:v>83.999999999999986</c:v>
                </c:pt>
                <c:pt idx="2">
                  <c:v>83.999999999999844</c:v>
                </c:pt>
                <c:pt idx="3">
                  <c:v>83.999999999999986</c:v>
                </c:pt>
                <c:pt idx="4">
                  <c:v>83.999999999999957</c:v>
                </c:pt>
                <c:pt idx="5">
                  <c:v>83.999999999999943</c:v>
                </c:pt>
                <c:pt idx="6">
                  <c:v>83.999999999999972</c:v>
                </c:pt>
                <c:pt idx="7">
                  <c:v>91.999999999999986</c:v>
                </c:pt>
                <c:pt idx="8">
                  <c:v>98</c:v>
                </c:pt>
                <c:pt idx="9">
                  <c:v>104.00000000000001</c:v>
                </c:pt>
                <c:pt idx="10">
                  <c:v>104.00000000000001</c:v>
                </c:pt>
                <c:pt idx="11">
                  <c:v>104.00000000000004</c:v>
                </c:pt>
                <c:pt idx="12">
                  <c:v>103.99999999999996</c:v>
                </c:pt>
                <c:pt idx="13">
                  <c:v>107.00000000000003</c:v>
                </c:pt>
                <c:pt idx="14">
                  <c:v>107</c:v>
                </c:pt>
                <c:pt idx="15">
                  <c:v>106.99999999999997</c:v>
                </c:pt>
                <c:pt idx="16">
                  <c:v>107.00000000000007</c:v>
                </c:pt>
                <c:pt idx="17">
                  <c:v>110.99999999999994</c:v>
                </c:pt>
                <c:pt idx="18">
                  <c:v>111</c:v>
                </c:pt>
                <c:pt idx="19">
                  <c:v>113.99999999999999</c:v>
                </c:pt>
                <c:pt idx="20">
                  <c:v>114.00000000000004</c:v>
                </c:pt>
                <c:pt idx="21">
                  <c:v>113.99999999999997</c:v>
                </c:pt>
                <c:pt idx="22">
                  <c:v>118.00000000000001</c:v>
                </c:pt>
                <c:pt idx="23">
                  <c:v>117.99999999999999</c:v>
                </c:pt>
                <c:pt idx="24">
                  <c:v>118.00000000000006</c:v>
                </c:pt>
                <c:pt idx="25">
                  <c:v>117.99999999999999</c:v>
                </c:pt>
                <c:pt idx="26">
                  <c:v>118.00000000000003</c:v>
                </c:pt>
                <c:pt idx="27">
                  <c:v>118.99999999999999</c:v>
                </c:pt>
                <c:pt idx="28">
                  <c:v>118.99999999999993</c:v>
                </c:pt>
                <c:pt idx="29">
                  <c:v>119.00000000000001</c:v>
                </c:pt>
                <c:pt idx="30">
                  <c:v>120.00000000000001</c:v>
                </c:pt>
                <c:pt idx="31">
                  <c:v>119.99999999999997</c:v>
                </c:pt>
                <c:pt idx="32">
                  <c:v>120</c:v>
                </c:pt>
              </c:numCache>
            </c:numRef>
          </c:yVal>
          <c:smooth val="1"/>
        </c:ser>
        <c:ser>
          <c:idx val="4"/>
          <c:order val="4"/>
          <c:tx>
            <c:v>B=25</c:v>
          </c:tx>
          <c:marker>
            <c:symbol val="none"/>
          </c:marker>
          <c:xVal>
            <c:numRef>
              <c:f>Sheet1!$C$134:$C$166</c:f>
              <c:numCache>
                <c:formatCode>General</c:formatCode>
                <c:ptCount val="33"/>
                <c:pt idx="0">
                  <c:v>47.999999999999993</c:v>
                </c:pt>
                <c:pt idx="1">
                  <c:v>48</c:v>
                </c:pt>
                <c:pt idx="2">
                  <c:v>48</c:v>
                </c:pt>
                <c:pt idx="3">
                  <c:v>48</c:v>
                </c:pt>
                <c:pt idx="4">
                  <c:v>48</c:v>
                </c:pt>
                <c:pt idx="5">
                  <c:v>48.000000000000021</c:v>
                </c:pt>
                <c:pt idx="6">
                  <c:v>48</c:v>
                </c:pt>
                <c:pt idx="7">
                  <c:v>48.000000000000064</c:v>
                </c:pt>
                <c:pt idx="8">
                  <c:v>48</c:v>
                </c:pt>
                <c:pt idx="9">
                  <c:v>48</c:v>
                </c:pt>
                <c:pt idx="10">
                  <c:v>46</c:v>
                </c:pt>
                <c:pt idx="11">
                  <c:v>44</c:v>
                </c:pt>
                <c:pt idx="12">
                  <c:v>44</c:v>
                </c:pt>
                <c:pt idx="13">
                  <c:v>42</c:v>
                </c:pt>
                <c:pt idx="14">
                  <c:v>42</c:v>
                </c:pt>
                <c:pt idx="15">
                  <c:v>42</c:v>
                </c:pt>
                <c:pt idx="16">
                  <c:v>42</c:v>
                </c:pt>
                <c:pt idx="17">
                  <c:v>40</c:v>
                </c:pt>
                <c:pt idx="18">
                  <c:v>34</c:v>
                </c:pt>
                <c:pt idx="19">
                  <c:v>33.999999999999993</c:v>
                </c:pt>
                <c:pt idx="20">
                  <c:v>34</c:v>
                </c:pt>
                <c:pt idx="21">
                  <c:v>34</c:v>
                </c:pt>
                <c:pt idx="22">
                  <c:v>28</c:v>
                </c:pt>
                <c:pt idx="23">
                  <c:v>28</c:v>
                </c:pt>
                <c:pt idx="24">
                  <c:v>28</c:v>
                </c:pt>
                <c:pt idx="25">
                  <c:v>28</c:v>
                </c:pt>
                <c:pt idx="26">
                  <c:v>28</c:v>
                </c:pt>
                <c:pt idx="27">
                  <c:v>20</c:v>
                </c:pt>
                <c:pt idx="28">
                  <c:v>19.999999999999996</c:v>
                </c:pt>
                <c:pt idx="29">
                  <c:v>20</c:v>
                </c:pt>
                <c:pt idx="30">
                  <c:v>20</c:v>
                </c:pt>
                <c:pt idx="31">
                  <c:v>6</c:v>
                </c:pt>
                <c:pt idx="32">
                  <c:v>6</c:v>
                </c:pt>
              </c:numCache>
            </c:numRef>
          </c:xVal>
          <c:yVal>
            <c:numRef>
              <c:f>Sheet1!$D$134:$D$166</c:f>
              <c:numCache>
                <c:formatCode>General</c:formatCode>
                <c:ptCount val="33"/>
                <c:pt idx="0">
                  <c:v>99.000000000000199</c:v>
                </c:pt>
                <c:pt idx="1">
                  <c:v>98.999999999999844</c:v>
                </c:pt>
                <c:pt idx="2">
                  <c:v>98.999999999999901</c:v>
                </c:pt>
                <c:pt idx="3">
                  <c:v>99</c:v>
                </c:pt>
                <c:pt idx="4">
                  <c:v>98.999999999999929</c:v>
                </c:pt>
                <c:pt idx="5">
                  <c:v>98.999999999999972</c:v>
                </c:pt>
                <c:pt idx="6">
                  <c:v>99.000000000000043</c:v>
                </c:pt>
                <c:pt idx="7">
                  <c:v>99</c:v>
                </c:pt>
                <c:pt idx="8">
                  <c:v>99</c:v>
                </c:pt>
                <c:pt idx="9">
                  <c:v>99.000000000000043</c:v>
                </c:pt>
                <c:pt idx="10">
                  <c:v>104.00000000000003</c:v>
                </c:pt>
                <c:pt idx="11">
                  <c:v>108</c:v>
                </c:pt>
                <c:pt idx="12">
                  <c:v>107.99999999999999</c:v>
                </c:pt>
                <c:pt idx="13">
                  <c:v>110.99999999999997</c:v>
                </c:pt>
                <c:pt idx="14">
                  <c:v>111.00000000000004</c:v>
                </c:pt>
                <c:pt idx="15">
                  <c:v>110.99999999999997</c:v>
                </c:pt>
                <c:pt idx="16">
                  <c:v>111.00000000000009</c:v>
                </c:pt>
                <c:pt idx="17">
                  <c:v>112.99999999999996</c:v>
                </c:pt>
                <c:pt idx="18">
                  <c:v>117.99999999999997</c:v>
                </c:pt>
                <c:pt idx="19">
                  <c:v>117.99999999999999</c:v>
                </c:pt>
                <c:pt idx="20">
                  <c:v>118.00000000000003</c:v>
                </c:pt>
                <c:pt idx="21">
                  <c:v>117.99999999999997</c:v>
                </c:pt>
                <c:pt idx="22">
                  <c:v>121</c:v>
                </c:pt>
                <c:pt idx="23">
                  <c:v>120.99999999999999</c:v>
                </c:pt>
                <c:pt idx="24">
                  <c:v>121.00000000000006</c:v>
                </c:pt>
                <c:pt idx="25">
                  <c:v>121.00000000000001</c:v>
                </c:pt>
                <c:pt idx="26">
                  <c:v>121.00000000000006</c:v>
                </c:pt>
                <c:pt idx="27">
                  <c:v>122.99999999999999</c:v>
                </c:pt>
                <c:pt idx="28">
                  <c:v>122.9999999999999</c:v>
                </c:pt>
                <c:pt idx="29">
                  <c:v>123.00000000000001</c:v>
                </c:pt>
                <c:pt idx="30">
                  <c:v>123.00000000000003</c:v>
                </c:pt>
                <c:pt idx="31">
                  <c:v>123.99999999999996</c:v>
                </c:pt>
                <c:pt idx="32">
                  <c:v>123.99999999999999</c:v>
                </c:pt>
              </c:numCache>
            </c:numRef>
          </c:yVal>
          <c:smooth val="1"/>
        </c:ser>
        <c:ser>
          <c:idx val="5"/>
          <c:order val="5"/>
          <c:tx>
            <c:v>B=30</c:v>
          </c:tx>
          <c:marker>
            <c:symbol val="none"/>
          </c:marker>
          <c:xVal>
            <c:numRef>
              <c:f>Sheet1!$C$167:$C$199</c:f>
              <c:numCache>
                <c:formatCode>General</c:formatCode>
                <c:ptCount val="33"/>
                <c:pt idx="0">
                  <c:v>58</c:v>
                </c:pt>
                <c:pt idx="1">
                  <c:v>58</c:v>
                </c:pt>
                <c:pt idx="2">
                  <c:v>58</c:v>
                </c:pt>
                <c:pt idx="3">
                  <c:v>58</c:v>
                </c:pt>
                <c:pt idx="4">
                  <c:v>57.999999999999993</c:v>
                </c:pt>
                <c:pt idx="5">
                  <c:v>58</c:v>
                </c:pt>
                <c:pt idx="6">
                  <c:v>58</c:v>
                </c:pt>
                <c:pt idx="7">
                  <c:v>58</c:v>
                </c:pt>
                <c:pt idx="8">
                  <c:v>58.000000000000014</c:v>
                </c:pt>
                <c:pt idx="9">
                  <c:v>55.999999999999886</c:v>
                </c:pt>
                <c:pt idx="10">
                  <c:v>56</c:v>
                </c:pt>
                <c:pt idx="11">
                  <c:v>54</c:v>
                </c:pt>
                <c:pt idx="12">
                  <c:v>53.999999999999993</c:v>
                </c:pt>
                <c:pt idx="13">
                  <c:v>52</c:v>
                </c:pt>
                <c:pt idx="14">
                  <c:v>52.000000000000014</c:v>
                </c:pt>
                <c:pt idx="15">
                  <c:v>52</c:v>
                </c:pt>
                <c:pt idx="16">
                  <c:v>52</c:v>
                </c:pt>
                <c:pt idx="17">
                  <c:v>48</c:v>
                </c:pt>
                <c:pt idx="18">
                  <c:v>48</c:v>
                </c:pt>
                <c:pt idx="19">
                  <c:v>47.999999999999993</c:v>
                </c:pt>
                <c:pt idx="20">
                  <c:v>48.000000000000014</c:v>
                </c:pt>
                <c:pt idx="21">
                  <c:v>47.999999999999993</c:v>
                </c:pt>
                <c:pt idx="22">
                  <c:v>38</c:v>
                </c:pt>
                <c:pt idx="23">
                  <c:v>38</c:v>
                </c:pt>
                <c:pt idx="24">
                  <c:v>38</c:v>
                </c:pt>
                <c:pt idx="25">
                  <c:v>37.999999999999993</c:v>
                </c:pt>
                <c:pt idx="26">
                  <c:v>38</c:v>
                </c:pt>
                <c:pt idx="27">
                  <c:v>38</c:v>
                </c:pt>
                <c:pt idx="28">
                  <c:v>38</c:v>
                </c:pt>
                <c:pt idx="29">
                  <c:v>38</c:v>
                </c:pt>
                <c:pt idx="30">
                  <c:v>30</c:v>
                </c:pt>
                <c:pt idx="31">
                  <c:v>15.999999999999998</c:v>
                </c:pt>
                <c:pt idx="32">
                  <c:v>15.999999999999998</c:v>
                </c:pt>
              </c:numCache>
            </c:numRef>
          </c:xVal>
          <c:yVal>
            <c:numRef>
              <c:f>Sheet1!$D$167:$D$199</c:f>
              <c:numCache>
                <c:formatCode>General</c:formatCode>
                <c:ptCount val="33"/>
                <c:pt idx="0">
                  <c:v>100.99999999999909</c:v>
                </c:pt>
                <c:pt idx="1">
                  <c:v>100.99999999999945</c:v>
                </c:pt>
                <c:pt idx="2">
                  <c:v>100.99999999999982</c:v>
                </c:pt>
                <c:pt idx="3">
                  <c:v>101.00000000000003</c:v>
                </c:pt>
                <c:pt idx="4">
                  <c:v>100.99999999999996</c:v>
                </c:pt>
                <c:pt idx="5">
                  <c:v>100.99999999999997</c:v>
                </c:pt>
                <c:pt idx="6">
                  <c:v>101.00000000000006</c:v>
                </c:pt>
                <c:pt idx="7">
                  <c:v>100.99999999999996</c:v>
                </c:pt>
                <c:pt idx="8">
                  <c:v>100.99999999999994</c:v>
                </c:pt>
                <c:pt idx="9">
                  <c:v>107.00000000000004</c:v>
                </c:pt>
                <c:pt idx="10">
                  <c:v>107</c:v>
                </c:pt>
                <c:pt idx="11">
                  <c:v>111</c:v>
                </c:pt>
                <c:pt idx="12">
                  <c:v>110.9999999999999</c:v>
                </c:pt>
                <c:pt idx="13">
                  <c:v>113.99999999999994</c:v>
                </c:pt>
                <c:pt idx="14">
                  <c:v>113.99999999999999</c:v>
                </c:pt>
                <c:pt idx="15">
                  <c:v>113.99999999999997</c:v>
                </c:pt>
                <c:pt idx="16">
                  <c:v>114.00000000000009</c:v>
                </c:pt>
                <c:pt idx="17">
                  <c:v>117.99999999999996</c:v>
                </c:pt>
                <c:pt idx="18">
                  <c:v>118</c:v>
                </c:pt>
                <c:pt idx="19">
                  <c:v>118</c:v>
                </c:pt>
                <c:pt idx="20">
                  <c:v>118.00000000000003</c:v>
                </c:pt>
                <c:pt idx="21">
                  <c:v>117.99999999999994</c:v>
                </c:pt>
                <c:pt idx="22">
                  <c:v>122.99999999999997</c:v>
                </c:pt>
                <c:pt idx="23">
                  <c:v>123</c:v>
                </c:pt>
                <c:pt idx="24">
                  <c:v>123.00000000000007</c:v>
                </c:pt>
                <c:pt idx="25">
                  <c:v>123.00000000000003</c:v>
                </c:pt>
                <c:pt idx="26">
                  <c:v>123.00000000000003</c:v>
                </c:pt>
                <c:pt idx="27">
                  <c:v>122.99999999999997</c:v>
                </c:pt>
                <c:pt idx="28">
                  <c:v>122.99999999999991</c:v>
                </c:pt>
                <c:pt idx="29">
                  <c:v>122.99999999999997</c:v>
                </c:pt>
                <c:pt idx="30">
                  <c:v>124.00000000000006</c:v>
                </c:pt>
                <c:pt idx="31">
                  <c:v>124.99999999999994</c:v>
                </c:pt>
                <c:pt idx="32">
                  <c:v>125.00000000000001</c:v>
                </c:pt>
              </c:numCache>
            </c:numRef>
          </c:yVal>
          <c:smooth val="1"/>
        </c:ser>
        <c:ser>
          <c:idx val="6"/>
          <c:order val="6"/>
          <c:tx>
            <c:v>B=35</c:v>
          </c:tx>
          <c:marker>
            <c:symbol val="none"/>
          </c:marker>
          <c:xVal>
            <c:numRef>
              <c:f>Sheet1!$C$200:$C$232</c:f>
              <c:numCache>
                <c:formatCode>General</c:formatCode>
                <c:ptCount val="33"/>
                <c:pt idx="0">
                  <c:v>68</c:v>
                </c:pt>
                <c:pt idx="1">
                  <c:v>68</c:v>
                </c:pt>
                <c:pt idx="2">
                  <c:v>68</c:v>
                </c:pt>
                <c:pt idx="3">
                  <c:v>68</c:v>
                </c:pt>
                <c:pt idx="4">
                  <c:v>68</c:v>
                </c:pt>
                <c:pt idx="5">
                  <c:v>68</c:v>
                </c:pt>
                <c:pt idx="6">
                  <c:v>68</c:v>
                </c:pt>
                <c:pt idx="7">
                  <c:v>67.999999999999972</c:v>
                </c:pt>
                <c:pt idx="8">
                  <c:v>68</c:v>
                </c:pt>
                <c:pt idx="9">
                  <c:v>68</c:v>
                </c:pt>
                <c:pt idx="10">
                  <c:v>66</c:v>
                </c:pt>
                <c:pt idx="11">
                  <c:v>63.999999999999993</c:v>
                </c:pt>
                <c:pt idx="12">
                  <c:v>64</c:v>
                </c:pt>
                <c:pt idx="13">
                  <c:v>64</c:v>
                </c:pt>
                <c:pt idx="14">
                  <c:v>62</c:v>
                </c:pt>
                <c:pt idx="15">
                  <c:v>62</c:v>
                </c:pt>
                <c:pt idx="16">
                  <c:v>62</c:v>
                </c:pt>
                <c:pt idx="17">
                  <c:v>58</c:v>
                </c:pt>
                <c:pt idx="18">
                  <c:v>58</c:v>
                </c:pt>
                <c:pt idx="19">
                  <c:v>58</c:v>
                </c:pt>
                <c:pt idx="20">
                  <c:v>58</c:v>
                </c:pt>
                <c:pt idx="21">
                  <c:v>58</c:v>
                </c:pt>
                <c:pt idx="22">
                  <c:v>52</c:v>
                </c:pt>
                <c:pt idx="23">
                  <c:v>52</c:v>
                </c:pt>
                <c:pt idx="24">
                  <c:v>52</c:v>
                </c:pt>
                <c:pt idx="25">
                  <c:v>52</c:v>
                </c:pt>
                <c:pt idx="26">
                  <c:v>52</c:v>
                </c:pt>
                <c:pt idx="27">
                  <c:v>52</c:v>
                </c:pt>
                <c:pt idx="28">
                  <c:v>52</c:v>
                </c:pt>
                <c:pt idx="29">
                  <c:v>46</c:v>
                </c:pt>
                <c:pt idx="30">
                  <c:v>36</c:v>
                </c:pt>
                <c:pt idx="31">
                  <c:v>36</c:v>
                </c:pt>
                <c:pt idx="32">
                  <c:v>36</c:v>
                </c:pt>
              </c:numCache>
            </c:numRef>
          </c:xVal>
          <c:yVal>
            <c:numRef>
              <c:f>Sheet1!$D$200:$D$232</c:f>
              <c:numCache>
                <c:formatCode>General</c:formatCode>
                <c:ptCount val="33"/>
                <c:pt idx="0">
                  <c:v>104.00000000000063</c:v>
                </c:pt>
                <c:pt idx="1">
                  <c:v>103.99999999999991</c:v>
                </c:pt>
                <c:pt idx="2">
                  <c:v>103.99999999999993</c:v>
                </c:pt>
                <c:pt idx="3">
                  <c:v>104.00000000000007</c:v>
                </c:pt>
                <c:pt idx="4">
                  <c:v>103.99999999999997</c:v>
                </c:pt>
                <c:pt idx="5">
                  <c:v>103.99999999999996</c:v>
                </c:pt>
                <c:pt idx="6">
                  <c:v>104.00000000000006</c:v>
                </c:pt>
                <c:pt idx="7">
                  <c:v>103.99999999999999</c:v>
                </c:pt>
                <c:pt idx="8">
                  <c:v>104</c:v>
                </c:pt>
                <c:pt idx="9">
                  <c:v>104.00000000000003</c:v>
                </c:pt>
                <c:pt idx="10">
                  <c:v>109</c:v>
                </c:pt>
                <c:pt idx="11">
                  <c:v>113.00000000000001</c:v>
                </c:pt>
                <c:pt idx="12">
                  <c:v>112.99999999999991</c:v>
                </c:pt>
                <c:pt idx="13">
                  <c:v>112.99999999999999</c:v>
                </c:pt>
                <c:pt idx="14">
                  <c:v>116.00000000000003</c:v>
                </c:pt>
                <c:pt idx="15">
                  <c:v>115.99999999999994</c:v>
                </c:pt>
                <c:pt idx="16">
                  <c:v>116.00000000000004</c:v>
                </c:pt>
                <c:pt idx="17">
                  <c:v>119.99999999999996</c:v>
                </c:pt>
                <c:pt idx="18">
                  <c:v>119.99999999999997</c:v>
                </c:pt>
                <c:pt idx="19">
                  <c:v>120.00000000000003</c:v>
                </c:pt>
                <c:pt idx="20">
                  <c:v>120.00000000000003</c:v>
                </c:pt>
                <c:pt idx="21">
                  <c:v>119.99999999999994</c:v>
                </c:pt>
                <c:pt idx="22">
                  <c:v>122.99999999999997</c:v>
                </c:pt>
                <c:pt idx="23">
                  <c:v>122.99999999999996</c:v>
                </c:pt>
                <c:pt idx="24">
                  <c:v>123.00000000000011</c:v>
                </c:pt>
                <c:pt idx="25">
                  <c:v>123</c:v>
                </c:pt>
                <c:pt idx="26">
                  <c:v>123.00000000000001</c:v>
                </c:pt>
                <c:pt idx="27">
                  <c:v>122.99999999999997</c:v>
                </c:pt>
                <c:pt idx="28">
                  <c:v>122.99999999999991</c:v>
                </c:pt>
                <c:pt idx="29">
                  <c:v>123.99999999999999</c:v>
                </c:pt>
                <c:pt idx="30">
                  <c:v>125.00000000000003</c:v>
                </c:pt>
                <c:pt idx="31">
                  <c:v>124.99999999999993</c:v>
                </c:pt>
                <c:pt idx="32">
                  <c:v>125.00000000000001</c:v>
                </c:pt>
              </c:numCache>
            </c:numRef>
          </c:yVal>
          <c:smooth val="1"/>
        </c:ser>
        <c:ser>
          <c:idx val="7"/>
          <c:order val="7"/>
          <c:tx>
            <c:v>B=40</c:v>
          </c:tx>
          <c:marker>
            <c:symbol val="none"/>
          </c:marker>
          <c:xVal>
            <c:numRef>
              <c:f>Sheet1!$C$233:$C$265</c:f>
              <c:numCache>
                <c:formatCode>General</c:formatCode>
                <c:ptCount val="33"/>
                <c:pt idx="0">
                  <c:v>78</c:v>
                </c:pt>
                <c:pt idx="1">
                  <c:v>78</c:v>
                </c:pt>
                <c:pt idx="2">
                  <c:v>78</c:v>
                </c:pt>
                <c:pt idx="3">
                  <c:v>78</c:v>
                </c:pt>
                <c:pt idx="4">
                  <c:v>78</c:v>
                </c:pt>
                <c:pt idx="5">
                  <c:v>78</c:v>
                </c:pt>
                <c:pt idx="6">
                  <c:v>78</c:v>
                </c:pt>
                <c:pt idx="7">
                  <c:v>76</c:v>
                </c:pt>
                <c:pt idx="8">
                  <c:v>76</c:v>
                </c:pt>
                <c:pt idx="9">
                  <c:v>76</c:v>
                </c:pt>
                <c:pt idx="10">
                  <c:v>76</c:v>
                </c:pt>
                <c:pt idx="11">
                  <c:v>76</c:v>
                </c:pt>
                <c:pt idx="12">
                  <c:v>76</c:v>
                </c:pt>
                <c:pt idx="13">
                  <c:v>76</c:v>
                </c:pt>
                <c:pt idx="14">
                  <c:v>70</c:v>
                </c:pt>
                <c:pt idx="15">
                  <c:v>70</c:v>
                </c:pt>
                <c:pt idx="16">
                  <c:v>70</c:v>
                </c:pt>
                <c:pt idx="17">
                  <c:v>69.999999999999986</c:v>
                </c:pt>
                <c:pt idx="18">
                  <c:v>70</c:v>
                </c:pt>
                <c:pt idx="19">
                  <c:v>69.999999999999972</c:v>
                </c:pt>
                <c:pt idx="20">
                  <c:v>70</c:v>
                </c:pt>
                <c:pt idx="21">
                  <c:v>70</c:v>
                </c:pt>
                <c:pt idx="22">
                  <c:v>64</c:v>
                </c:pt>
                <c:pt idx="23">
                  <c:v>64</c:v>
                </c:pt>
                <c:pt idx="24">
                  <c:v>64</c:v>
                </c:pt>
                <c:pt idx="25">
                  <c:v>64</c:v>
                </c:pt>
                <c:pt idx="26">
                  <c:v>64</c:v>
                </c:pt>
                <c:pt idx="27">
                  <c:v>60</c:v>
                </c:pt>
                <c:pt idx="28">
                  <c:v>60</c:v>
                </c:pt>
                <c:pt idx="29">
                  <c:v>60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</c:numCache>
            </c:numRef>
          </c:xVal>
          <c:yVal>
            <c:numRef>
              <c:f>Sheet1!$D$233:$D$265</c:f>
              <c:numCache>
                <c:formatCode>General</c:formatCode>
                <c:ptCount val="33"/>
                <c:pt idx="0">
                  <c:v>103.9999999999992</c:v>
                </c:pt>
                <c:pt idx="1">
                  <c:v>103.99999999999991</c:v>
                </c:pt>
                <c:pt idx="2">
                  <c:v>103.99999999999983</c:v>
                </c:pt>
                <c:pt idx="3">
                  <c:v>103.99999999999993</c:v>
                </c:pt>
                <c:pt idx="4">
                  <c:v>103.99999999999997</c:v>
                </c:pt>
                <c:pt idx="5">
                  <c:v>104</c:v>
                </c:pt>
                <c:pt idx="6">
                  <c:v>104.00000000000003</c:v>
                </c:pt>
                <c:pt idx="7">
                  <c:v>111.99999999999994</c:v>
                </c:pt>
                <c:pt idx="8">
                  <c:v>112</c:v>
                </c:pt>
                <c:pt idx="9">
                  <c:v>111.99999999999994</c:v>
                </c:pt>
                <c:pt idx="10">
                  <c:v>112.00000000000009</c:v>
                </c:pt>
                <c:pt idx="11">
                  <c:v>111.99999999999999</c:v>
                </c:pt>
                <c:pt idx="12">
                  <c:v>111.99999999999997</c:v>
                </c:pt>
                <c:pt idx="13">
                  <c:v>112</c:v>
                </c:pt>
                <c:pt idx="14">
                  <c:v>120.00000000000003</c:v>
                </c:pt>
                <c:pt idx="15">
                  <c:v>119.99999999999997</c:v>
                </c:pt>
                <c:pt idx="16">
                  <c:v>120.00000000000006</c:v>
                </c:pt>
                <c:pt idx="17">
                  <c:v>119.99999999999996</c:v>
                </c:pt>
                <c:pt idx="18">
                  <c:v>120.00000000000001</c:v>
                </c:pt>
                <c:pt idx="19">
                  <c:v>119.99999999999997</c:v>
                </c:pt>
                <c:pt idx="20">
                  <c:v>120.00000000000006</c:v>
                </c:pt>
                <c:pt idx="21">
                  <c:v>119.99999999999993</c:v>
                </c:pt>
                <c:pt idx="22">
                  <c:v>122.99999999999999</c:v>
                </c:pt>
                <c:pt idx="23">
                  <c:v>122.99999999999999</c:v>
                </c:pt>
                <c:pt idx="24">
                  <c:v>123.00000000000009</c:v>
                </c:pt>
                <c:pt idx="25">
                  <c:v>123.00000000000003</c:v>
                </c:pt>
                <c:pt idx="26">
                  <c:v>123.00000000000001</c:v>
                </c:pt>
                <c:pt idx="27">
                  <c:v>123.99999999999996</c:v>
                </c:pt>
                <c:pt idx="28">
                  <c:v>123.99999999999994</c:v>
                </c:pt>
                <c:pt idx="29">
                  <c:v>123.99999999999997</c:v>
                </c:pt>
                <c:pt idx="30">
                  <c:v>125.00000000000006</c:v>
                </c:pt>
                <c:pt idx="31">
                  <c:v>124.99999999999994</c:v>
                </c:pt>
                <c:pt idx="32">
                  <c:v>125.00000000000003</c:v>
                </c:pt>
              </c:numCache>
            </c:numRef>
          </c:yVal>
          <c:smooth val="1"/>
        </c:ser>
        <c:ser>
          <c:idx val="8"/>
          <c:order val="8"/>
          <c:tx>
            <c:v>B=45</c:v>
          </c:tx>
          <c:marker>
            <c:symbol val="none"/>
          </c:marker>
          <c:xVal>
            <c:numRef>
              <c:f>Sheet1!$C$266:$C$298</c:f>
              <c:numCache>
                <c:formatCode>General</c:formatCode>
                <c:ptCount val="33"/>
                <c:pt idx="0">
                  <c:v>86</c:v>
                </c:pt>
                <c:pt idx="1">
                  <c:v>86</c:v>
                </c:pt>
                <c:pt idx="2">
                  <c:v>86</c:v>
                </c:pt>
                <c:pt idx="3">
                  <c:v>86</c:v>
                </c:pt>
                <c:pt idx="4">
                  <c:v>86</c:v>
                </c:pt>
                <c:pt idx="5">
                  <c:v>86</c:v>
                </c:pt>
                <c:pt idx="6">
                  <c:v>86</c:v>
                </c:pt>
                <c:pt idx="7">
                  <c:v>86</c:v>
                </c:pt>
                <c:pt idx="8">
                  <c:v>86</c:v>
                </c:pt>
                <c:pt idx="9">
                  <c:v>86</c:v>
                </c:pt>
                <c:pt idx="10">
                  <c:v>86</c:v>
                </c:pt>
                <c:pt idx="11">
                  <c:v>86</c:v>
                </c:pt>
                <c:pt idx="12">
                  <c:v>86</c:v>
                </c:pt>
                <c:pt idx="13">
                  <c:v>86</c:v>
                </c:pt>
                <c:pt idx="14">
                  <c:v>86</c:v>
                </c:pt>
                <c:pt idx="15">
                  <c:v>86</c:v>
                </c:pt>
                <c:pt idx="16">
                  <c:v>80</c:v>
                </c:pt>
                <c:pt idx="17">
                  <c:v>80</c:v>
                </c:pt>
                <c:pt idx="18">
                  <c:v>80.000000000000028</c:v>
                </c:pt>
                <c:pt idx="19">
                  <c:v>80</c:v>
                </c:pt>
                <c:pt idx="20">
                  <c:v>80</c:v>
                </c:pt>
                <c:pt idx="21">
                  <c:v>79.999999999999986</c:v>
                </c:pt>
                <c:pt idx="22">
                  <c:v>76</c:v>
                </c:pt>
                <c:pt idx="23">
                  <c:v>76</c:v>
                </c:pt>
                <c:pt idx="24">
                  <c:v>76</c:v>
                </c:pt>
                <c:pt idx="25">
                  <c:v>76</c:v>
                </c:pt>
                <c:pt idx="26">
                  <c:v>76</c:v>
                </c:pt>
                <c:pt idx="27">
                  <c:v>76</c:v>
                </c:pt>
                <c:pt idx="28">
                  <c:v>76</c:v>
                </c:pt>
                <c:pt idx="29">
                  <c:v>64</c:v>
                </c:pt>
                <c:pt idx="30">
                  <c:v>64</c:v>
                </c:pt>
                <c:pt idx="31">
                  <c:v>64</c:v>
                </c:pt>
                <c:pt idx="32">
                  <c:v>64</c:v>
                </c:pt>
              </c:numCache>
            </c:numRef>
          </c:xVal>
          <c:yVal>
            <c:numRef>
              <c:f>Sheet1!$D$266:$D$298</c:f>
              <c:numCache>
                <c:formatCode>General</c:formatCode>
                <c:ptCount val="33"/>
                <c:pt idx="0">
                  <c:v>114.00000000000006</c:v>
                </c:pt>
                <c:pt idx="1">
                  <c:v>113.9999999999997</c:v>
                </c:pt>
                <c:pt idx="2">
                  <c:v>113.99999999999966</c:v>
                </c:pt>
                <c:pt idx="3">
                  <c:v>113.99999999999993</c:v>
                </c:pt>
                <c:pt idx="4">
                  <c:v>113.99999999999994</c:v>
                </c:pt>
                <c:pt idx="5">
                  <c:v>113.99999999999997</c:v>
                </c:pt>
                <c:pt idx="6">
                  <c:v>114.00000000000006</c:v>
                </c:pt>
                <c:pt idx="7">
                  <c:v>113.99999999999999</c:v>
                </c:pt>
                <c:pt idx="8">
                  <c:v>114</c:v>
                </c:pt>
                <c:pt idx="9">
                  <c:v>114.00000000000001</c:v>
                </c:pt>
                <c:pt idx="10">
                  <c:v>114.00000000000013</c:v>
                </c:pt>
                <c:pt idx="11">
                  <c:v>113.99999999999994</c:v>
                </c:pt>
                <c:pt idx="12">
                  <c:v>113.99999999999996</c:v>
                </c:pt>
                <c:pt idx="13">
                  <c:v>114.00000000000003</c:v>
                </c:pt>
                <c:pt idx="14">
                  <c:v>114.00000000000001</c:v>
                </c:pt>
                <c:pt idx="15">
                  <c:v>113.99999999999999</c:v>
                </c:pt>
                <c:pt idx="16">
                  <c:v>121.00000000000001</c:v>
                </c:pt>
                <c:pt idx="17">
                  <c:v>120.99999999999993</c:v>
                </c:pt>
                <c:pt idx="18">
                  <c:v>121.00000000000001</c:v>
                </c:pt>
                <c:pt idx="19">
                  <c:v>121.00000000000001</c:v>
                </c:pt>
                <c:pt idx="20">
                  <c:v>121</c:v>
                </c:pt>
                <c:pt idx="21">
                  <c:v>120.99999999999993</c:v>
                </c:pt>
                <c:pt idx="22">
                  <c:v>122.99999999999997</c:v>
                </c:pt>
                <c:pt idx="23">
                  <c:v>123</c:v>
                </c:pt>
                <c:pt idx="24">
                  <c:v>123.00000000000007</c:v>
                </c:pt>
                <c:pt idx="25">
                  <c:v>123.00000000000004</c:v>
                </c:pt>
                <c:pt idx="26">
                  <c:v>123</c:v>
                </c:pt>
                <c:pt idx="27">
                  <c:v>122.99999999999996</c:v>
                </c:pt>
                <c:pt idx="28">
                  <c:v>122.99999999999991</c:v>
                </c:pt>
                <c:pt idx="29">
                  <c:v>125</c:v>
                </c:pt>
                <c:pt idx="30">
                  <c:v>125.00000000000006</c:v>
                </c:pt>
                <c:pt idx="31">
                  <c:v>124.99999999999996</c:v>
                </c:pt>
                <c:pt idx="32">
                  <c:v>125.00000000000001</c:v>
                </c:pt>
              </c:numCache>
            </c:numRef>
          </c:yVal>
          <c:smooth val="1"/>
        </c:ser>
        <c:ser>
          <c:idx val="9"/>
          <c:order val="9"/>
          <c:tx>
            <c:v>B=50</c:v>
          </c:tx>
          <c:marker>
            <c:symbol val="none"/>
          </c:marker>
          <c:xVal>
            <c:numRef>
              <c:f>Sheet1!$C$299:$C$331</c:f>
              <c:numCache>
                <c:formatCode>General</c:formatCode>
                <c:ptCount val="33"/>
                <c:pt idx="0">
                  <c:v>94</c:v>
                </c:pt>
                <c:pt idx="1">
                  <c:v>94</c:v>
                </c:pt>
                <c:pt idx="2">
                  <c:v>94</c:v>
                </c:pt>
                <c:pt idx="3">
                  <c:v>94</c:v>
                </c:pt>
                <c:pt idx="4">
                  <c:v>94</c:v>
                </c:pt>
                <c:pt idx="5">
                  <c:v>94</c:v>
                </c:pt>
                <c:pt idx="6">
                  <c:v>94</c:v>
                </c:pt>
                <c:pt idx="7">
                  <c:v>94</c:v>
                </c:pt>
                <c:pt idx="8">
                  <c:v>94</c:v>
                </c:pt>
                <c:pt idx="9">
                  <c:v>94</c:v>
                </c:pt>
                <c:pt idx="10">
                  <c:v>94</c:v>
                </c:pt>
                <c:pt idx="11">
                  <c:v>94</c:v>
                </c:pt>
                <c:pt idx="12">
                  <c:v>94</c:v>
                </c:pt>
                <c:pt idx="13">
                  <c:v>92</c:v>
                </c:pt>
                <c:pt idx="14">
                  <c:v>92</c:v>
                </c:pt>
                <c:pt idx="15">
                  <c:v>92</c:v>
                </c:pt>
                <c:pt idx="16">
                  <c:v>92.000000000000028</c:v>
                </c:pt>
                <c:pt idx="17">
                  <c:v>90</c:v>
                </c:pt>
                <c:pt idx="18">
                  <c:v>90</c:v>
                </c:pt>
                <c:pt idx="19">
                  <c:v>90</c:v>
                </c:pt>
                <c:pt idx="20">
                  <c:v>89.999999999999986</c:v>
                </c:pt>
                <c:pt idx="21">
                  <c:v>90</c:v>
                </c:pt>
                <c:pt idx="22">
                  <c:v>88</c:v>
                </c:pt>
                <c:pt idx="23">
                  <c:v>88</c:v>
                </c:pt>
                <c:pt idx="24">
                  <c:v>88</c:v>
                </c:pt>
                <c:pt idx="25">
                  <c:v>88</c:v>
                </c:pt>
                <c:pt idx="26">
                  <c:v>88</c:v>
                </c:pt>
                <c:pt idx="27">
                  <c:v>88</c:v>
                </c:pt>
                <c:pt idx="28">
                  <c:v>88</c:v>
                </c:pt>
                <c:pt idx="29">
                  <c:v>82</c:v>
                </c:pt>
                <c:pt idx="30">
                  <c:v>74</c:v>
                </c:pt>
                <c:pt idx="31">
                  <c:v>74</c:v>
                </c:pt>
                <c:pt idx="32">
                  <c:v>74</c:v>
                </c:pt>
              </c:numCache>
            </c:numRef>
          </c:xVal>
          <c:yVal>
            <c:numRef>
              <c:f>Sheet1!$D$299:$D$331</c:f>
              <c:numCache>
                <c:formatCode>General</c:formatCode>
                <c:ptCount val="33"/>
                <c:pt idx="0">
                  <c:v>117.00000000000017</c:v>
                </c:pt>
                <c:pt idx="1">
                  <c:v>116.99999999999946</c:v>
                </c:pt>
                <c:pt idx="2">
                  <c:v>116.99999999999957</c:v>
                </c:pt>
                <c:pt idx="3">
                  <c:v>116.9999999999999</c:v>
                </c:pt>
                <c:pt idx="4">
                  <c:v>117.00000000000006</c:v>
                </c:pt>
                <c:pt idx="5">
                  <c:v>117.00000000000009</c:v>
                </c:pt>
                <c:pt idx="6">
                  <c:v>117.00000000000001</c:v>
                </c:pt>
                <c:pt idx="7">
                  <c:v>116.99999999999997</c:v>
                </c:pt>
                <c:pt idx="8">
                  <c:v>117</c:v>
                </c:pt>
                <c:pt idx="9">
                  <c:v>117.00000000000006</c:v>
                </c:pt>
                <c:pt idx="10">
                  <c:v>117.00000000000009</c:v>
                </c:pt>
                <c:pt idx="11">
                  <c:v>116.99999999999997</c:v>
                </c:pt>
                <c:pt idx="12">
                  <c:v>116.99999999999994</c:v>
                </c:pt>
                <c:pt idx="13">
                  <c:v>120.00000000000009</c:v>
                </c:pt>
                <c:pt idx="14">
                  <c:v>120.00000000000004</c:v>
                </c:pt>
                <c:pt idx="15">
                  <c:v>120.00000000000001</c:v>
                </c:pt>
                <c:pt idx="16">
                  <c:v>120.00000000000009</c:v>
                </c:pt>
                <c:pt idx="17">
                  <c:v>121.99999999999993</c:v>
                </c:pt>
                <c:pt idx="18">
                  <c:v>121.99999999999999</c:v>
                </c:pt>
                <c:pt idx="19">
                  <c:v>121.99999999999999</c:v>
                </c:pt>
                <c:pt idx="20">
                  <c:v>122</c:v>
                </c:pt>
                <c:pt idx="21">
                  <c:v>121.99999999999993</c:v>
                </c:pt>
                <c:pt idx="22">
                  <c:v>122.99999999999999</c:v>
                </c:pt>
                <c:pt idx="23">
                  <c:v>122.99999999999996</c:v>
                </c:pt>
                <c:pt idx="24">
                  <c:v>123.00000000000009</c:v>
                </c:pt>
                <c:pt idx="25">
                  <c:v>123.00000000000006</c:v>
                </c:pt>
                <c:pt idx="26">
                  <c:v>122.99999999999997</c:v>
                </c:pt>
                <c:pt idx="27">
                  <c:v>122.99999999999996</c:v>
                </c:pt>
                <c:pt idx="28">
                  <c:v>122.9999999999999</c:v>
                </c:pt>
                <c:pt idx="29">
                  <c:v>123.99999999999996</c:v>
                </c:pt>
                <c:pt idx="30">
                  <c:v>125.00000000000004</c:v>
                </c:pt>
                <c:pt idx="31">
                  <c:v>124.99999999999999</c:v>
                </c:pt>
                <c:pt idx="32">
                  <c:v>125.00000000000003</c:v>
                </c:pt>
              </c:numCache>
            </c:numRef>
          </c:yVal>
          <c:smooth val="1"/>
        </c:ser>
        <c:ser>
          <c:idx val="10"/>
          <c:order val="10"/>
          <c:tx>
            <c:v>B=55</c:v>
          </c:tx>
          <c:marker>
            <c:symbol val="none"/>
          </c:marker>
          <c:xVal>
            <c:numRef>
              <c:f>Sheet1!$C$332:$C$364</c:f>
              <c:numCache>
                <c:formatCode>General</c:formatCode>
                <c:ptCount val="33"/>
                <c:pt idx="0">
                  <c:v>104</c:v>
                </c:pt>
                <c:pt idx="1">
                  <c:v>104</c:v>
                </c:pt>
                <c:pt idx="2">
                  <c:v>104</c:v>
                </c:pt>
                <c:pt idx="3">
                  <c:v>104</c:v>
                </c:pt>
                <c:pt idx="4">
                  <c:v>104</c:v>
                </c:pt>
                <c:pt idx="5">
                  <c:v>104</c:v>
                </c:pt>
                <c:pt idx="6">
                  <c:v>104</c:v>
                </c:pt>
                <c:pt idx="7">
                  <c:v>104</c:v>
                </c:pt>
                <c:pt idx="8">
                  <c:v>104</c:v>
                </c:pt>
                <c:pt idx="9">
                  <c:v>104</c:v>
                </c:pt>
                <c:pt idx="10">
                  <c:v>104</c:v>
                </c:pt>
                <c:pt idx="11">
                  <c:v>104</c:v>
                </c:pt>
                <c:pt idx="12">
                  <c:v>104</c:v>
                </c:pt>
                <c:pt idx="13">
                  <c:v>104</c:v>
                </c:pt>
                <c:pt idx="14">
                  <c:v>102</c:v>
                </c:pt>
                <c:pt idx="15">
                  <c:v>101.99999999999999</c:v>
                </c:pt>
                <c:pt idx="16">
                  <c:v>102</c:v>
                </c:pt>
                <c:pt idx="17">
                  <c:v>102</c:v>
                </c:pt>
                <c:pt idx="18">
                  <c:v>102</c:v>
                </c:pt>
                <c:pt idx="19">
                  <c:v>102</c:v>
                </c:pt>
                <c:pt idx="20">
                  <c:v>102</c:v>
                </c:pt>
                <c:pt idx="21">
                  <c:v>102</c:v>
                </c:pt>
                <c:pt idx="22">
                  <c:v>98</c:v>
                </c:pt>
                <c:pt idx="23">
                  <c:v>98</c:v>
                </c:pt>
                <c:pt idx="24">
                  <c:v>98</c:v>
                </c:pt>
                <c:pt idx="25">
                  <c:v>98</c:v>
                </c:pt>
                <c:pt idx="26">
                  <c:v>98</c:v>
                </c:pt>
                <c:pt idx="27">
                  <c:v>98</c:v>
                </c:pt>
                <c:pt idx="28">
                  <c:v>98</c:v>
                </c:pt>
                <c:pt idx="29">
                  <c:v>86</c:v>
                </c:pt>
                <c:pt idx="30">
                  <c:v>86</c:v>
                </c:pt>
                <c:pt idx="31">
                  <c:v>86</c:v>
                </c:pt>
                <c:pt idx="32">
                  <c:v>86</c:v>
                </c:pt>
              </c:numCache>
            </c:numRef>
          </c:xVal>
          <c:yVal>
            <c:numRef>
              <c:f>Sheet1!$D$332:$D$364</c:f>
              <c:numCache>
                <c:formatCode>General</c:formatCode>
                <c:ptCount val="33"/>
                <c:pt idx="0">
                  <c:v>118.00000000000068</c:v>
                </c:pt>
                <c:pt idx="1">
                  <c:v>117.99999999999962</c:v>
                </c:pt>
                <c:pt idx="2">
                  <c:v>117.99999999999967</c:v>
                </c:pt>
                <c:pt idx="3">
                  <c:v>117.99999999999999</c:v>
                </c:pt>
                <c:pt idx="4">
                  <c:v>117.99999999999991</c:v>
                </c:pt>
                <c:pt idx="5">
                  <c:v>117.99999999999997</c:v>
                </c:pt>
                <c:pt idx="6">
                  <c:v>118.00000000000009</c:v>
                </c:pt>
                <c:pt idx="7">
                  <c:v>118.00000000000004</c:v>
                </c:pt>
                <c:pt idx="8">
                  <c:v>118</c:v>
                </c:pt>
                <c:pt idx="9">
                  <c:v>118.00000000000001</c:v>
                </c:pt>
                <c:pt idx="10">
                  <c:v>118.00000000000013</c:v>
                </c:pt>
                <c:pt idx="11">
                  <c:v>117.99999999999999</c:v>
                </c:pt>
                <c:pt idx="12">
                  <c:v>117.99999999999996</c:v>
                </c:pt>
                <c:pt idx="13">
                  <c:v>118.00000000000006</c:v>
                </c:pt>
                <c:pt idx="14">
                  <c:v>121.00000000000006</c:v>
                </c:pt>
                <c:pt idx="15">
                  <c:v>121.00000000000003</c:v>
                </c:pt>
                <c:pt idx="16">
                  <c:v>121.00000000000003</c:v>
                </c:pt>
                <c:pt idx="17">
                  <c:v>120.9999999999999</c:v>
                </c:pt>
                <c:pt idx="18">
                  <c:v>121.00000000000001</c:v>
                </c:pt>
                <c:pt idx="19">
                  <c:v>121.00000000000004</c:v>
                </c:pt>
                <c:pt idx="20">
                  <c:v>121.00000000000007</c:v>
                </c:pt>
                <c:pt idx="21">
                  <c:v>120.9999999999999</c:v>
                </c:pt>
                <c:pt idx="22">
                  <c:v>122.99999999999997</c:v>
                </c:pt>
                <c:pt idx="23">
                  <c:v>122.99999999999996</c:v>
                </c:pt>
                <c:pt idx="24">
                  <c:v>123.00000000000007</c:v>
                </c:pt>
                <c:pt idx="25">
                  <c:v>123.00000000000004</c:v>
                </c:pt>
                <c:pt idx="26">
                  <c:v>123</c:v>
                </c:pt>
                <c:pt idx="27">
                  <c:v>122.99999999999996</c:v>
                </c:pt>
                <c:pt idx="28">
                  <c:v>122.99999999999989</c:v>
                </c:pt>
                <c:pt idx="29">
                  <c:v>124.99999999999997</c:v>
                </c:pt>
                <c:pt idx="30">
                  <c:v>125.00000000000004</c:v>
                </c:pt>
                <c:pt idx="31">
                  <c:v>124.99999999999996</c:v>
                </c:pt>
                <c:pt idx="32">
                  <c:v>125.00000000000001</c:v>
                </c:pt>
              </c:numCache>
            </c:numRef>
          </c:yVal>
          <c:smooth val="1"/>
        </c:ser>
        <c:ser>
          <c:idx val="11"/>
          <c:order val="11"/>
          <c:tx>
            <c:v>B=60</c:v>
          </c:tx>
          <c:marker>
            <c:symbol val="none"/>
          </c:marker>
          <c:xVal>
            <c:numRef>
              <c:f>Sheet1!$C$365:$C$397</c:f>
              <c:numCache>
                <c:formatCode>General</c:formatCode>
                <c:ptCount val="33"/>
                <c:pt idx="0">
                  <c:v>114</c:v>
                </c:pt>
                <c:pt idx="1">
                  <c:v>114</c:v>
                </c:pt>
                <c:pt idx="2">
                  <c:v>114</c:v>
                </c:pt>
                <c:pt idx="3">
                  <c:v>114</c:v>
                </c:pt>
                <c:pt idx="4">
                  <c:v>114</c:v>
                </c:pt>
                <c:pt idx="5">
                  <c:v>114</c:v>
                </c:pt>
                <c:pt idx="6">
                  <c:v>114</c:v>
                </c:pt>
                <c:pt idx="7">
                  <c:v>114.00000000000001</c:v>
                </c:pt>
                <c:pt idx="8">
                  <c:v>114</c:v>
                </c:pt>
                <c:pt idx="9">
                  <c:v>114</c:v>
                </c:pt>
                <c:pt idx="10">
                  <c:v>114</c:v>
                </c:pt>
                <c:pt idx="11">
                  <c:v>114</c:v>
                </c:pt>
                <c:pt idx="12">
                  <c:v>114</c:v>
                </c:pt>
                <c:pt idx="13">
                  <c:v>114</c:v>
                </c:pt>
                <c:pt idx="14">
                  <c:v>112</c:v>
                </c:pt>
                <c:pt idx="15">
                  <c:v>112</c:v>
                </c:pt>
                <c:pt idx="16">
                  <c:v>112</c:v>
                </c:pt>
                <c:pt idx="17">
                  <c:v>112</c:v>
                </c:pt>
                <c:pt idx="18">
                  <c:v>112</c:v>
                </c:pt>
                <c:pt idx="19">
                  <c:v>112</c:v>
                </c:pt>
                <c:pt idx="20">
                  <c:v>112</c:v>
                </c:pt>
                <c:pt idx="21">
                  <c:v>112</c:v>
                </c:pt>
                <c:pt idx="22">
                  <c:v>108</c:v>
                </c:pt>
                <c:pt idx="23">
                  <c:v>108</c:v>
                </c:pt>
                <c:pt idx="24">
                  <c:v>108</c:v>
                </c:pt>
                <c:pt idx="25">
                  <c:v>108</c:v>
                </c:pt>
                <c:pt idx="26">
                  <c:v>108</c:v>
                </c:pt>
                <c:pt idx="27">
                  <c:v>104</c:v>
                </c:pt>
                <c:pt idx="28">
                  <c:v>104</c:v>
                </c:pt>
                <c:pt idx="29">
                  <c:v>104</c:v>
                </c:pt>
                <c:pt idx="30">
                  <c:v>96</c:v>
                </c:pt>
                <c:pt idx="31">
                  <c:v>96</c:v>
                </c:pt>
                <c:pt idx="32">
                  <c:v>96</c:v>
                </c:pt>
              </c:numCache>
            </c:numRef>
          </c:xVal>
          <c:yVal>
            <c:numRef>
              <c:f>Sheet1!$D$365:$D$397</c:f>
              <c:numCache>
                <c:formatCode>General</c:formatCode>
                <c:ptCount val="33"/>
                <c:pt idx="0">
                  <c:v>118.00000000000068</c:v>
                </c:pt>
                <c:pt idx="1">
                  <c:v>117.99999999999962</c:v>
                </c:pt>
                <c:pt idx="2">
                  <c:v>117.99999999999947</c:v>
                </c:pt>
                <c:pt idx="3">
                  <c:v>117.99999999999999</c:v>
                </c:pt>
                <c:pt idx="4">
                  <c:v>118.00000000000013</c:v>
                </c:pt>
                <c:pt idx="5">
                  <c:v>118.00000000000014</c:v>
                </c:pt>
                <c:pt idx="6">
                  <c:v>118.00000000000001</c:v>
                </c:pt>
                <c:pt idx="7">
                  <c:v>118.0000000000001</c:v>
                </c:pt>
                <c:pt idx="8">
                  <c:v>118</c:v>
                </c:pt>
                <c:pt idx="9">
                  <c:v>117.99999999999996</c:v>
                </c:pt>
                <c:pt idx="10">
                  <c:v>118.00000000000009</c:v>
                </c:pt>
                <c:pt idx="11">
                  <c:v>117.99999999999999</c:v>
                </c:pt>
                <c:pt idx="12">
                  <c:v>117.99999999999996</c:v>
                </c:pt>
                <c:pt idx="13">
                  <c:v>118.00000000000011</c:v>
                </c:pt>
                <c:pt idx="14">
                  <c:v>121.00000000000007</c:v>
                </c:pt>
                <c:pt idx="15">
                  <c:v>121</c:v>
                </c:pt>
                <c:pt idx="16">
                  <c:v>121.00000000000001</c:v>
                </c:pt>
                <c:pt idx="17">
                  <c:v>120.9999999999999</c:v>
                </c:pt>
                <c:pt idx="18">
                  <c:v>121.00000000000001</c:v>
                </c:pt>
                <c:pt idx="19">
                  <c:v>121.00000000000004</c:v>
                </c:pt>
                <c:pt idx="20">
                  <c:v>121</c:v>
                </c:pt>
                <c:pt idx="21">
                  <c:v>120.99999999999994</c:v>
                </c:pt>
                <c:pt idx="22">
                  <c:v>122.99999999999997</c:v>
                </c:pt>
                <c:pt idx="23">
                  <c:v>122.99999999999996</c:v>
                </c:pt>
                <c:pt idx="24">
                  <c:v>123.00000000000011</c:v>
                </c:pt>
                <c:pt idx="25">
                  <c:v>123.00000000000004</c:v>
                </c:pt>
                <c:pt idx="26">
                  <c:v>123.00000000000001</c:v>
                </c:pt>
                <c:pt idx="27">
                  <c:v>123.99999999999994</c:v>
                </c:pt>
                <c:pt idx="28">
                  <c:v>123.99999999999991</c:v>
                </c:pt>
                <c:pt idx="29">
                  <c:v>124</c:v>
                </c:pt>
                <c:pt idx="30">
                  <c:v>125.00000000000004</c:v>
                </c:pt>
                <c:pt idx="31">
                  <c:v>124.99999999999999</c:v>
                </c:pt>
                <c:pt idx="32">
                  <c:v>125</c:v>
                </c:pt>
              </c:numCache>
            </c:numRef>
          </c:yVal>
          <c:smooth val="1"/>
        </c:ser>
        <c:ser>
          <c:idx val="12"/>
          <c:order val="12"/>
          <c:tx>
            <c:v>B=65</c:v>
          </c:tx>
          <c:marker>
            <c:symbol val="none"/>
          </c:marker>
          <c:xVal>
            <c:numRef>
              <c:f>Sheet1!$C$398:$C$430</c:f>
              <c:numCache>
                <c:formatCode>General</c:formatCode>
                <c:ptCount val="33"/>
                <c:pt idx="0">
                  <c:v>124</c:v>
                </c:pt>
                <c:pt idx="1">
                  <c:v>124</c:v>
                </c:pt>
                <c:pt idx="2">
                  <c:v>124</c:v>
                </c:pt>
                <c:pt idx="3">
                  <c:v>124</c:v>
                </c:pt>
                <c:pt idx="4">
                  <c:v>124</c:v>
                </c:pt>
                <c:pt idx="5">
                  <c:v>124</c:v>
                </c:pt>
                <c:pt idx="6">
                  <c:v>124</c:v>
                </c:pt>
                <c:pt idx="7">
                  <c:v>124</c:v>
                </c:pt>
                <c:pt idx="8">
                  <c:v>124</c:v>
                </c:pt>
                <c:pt idx="9">
                  <c:v>124</c:v>
                </c:pt>
                <c:pt idx="10">
                  <c:v>124</c:v>
                </c:pt>
                <c:pt idx="11">
                  <c:v>124</c:v>
                </c:pt>
                <c:pt idx="12">
                  <c:v>124</c:v>
                </c:pt>
                <c:pt idx="13">
                  <c:v>122</c:v>
                </c:pt>
                <c:pt idx="14">
                  <c:v>122</c:v>
                </c:pt>
                <c:pt idx="15">
                  <c:v>122</c:v>
                </c:pt>
                <c:pt idx="16">
                  <c:v>122</c:v>
                </c:pt>
                <c:pt idx="17">
                  <c:v>122</c:v>
                </c:pt>
                <c:pt idx="18">
                  <c:v>122</c:v>
                </c:pt>
                <c:pt idx="19">
                  <c:v>122</c:v>
                </c:pt>
                <c:pt idx="20">
                  <c:v>122</c:v>
                </c:pt>
                <c:pt idx="21">
                  <c:v>122</c:v>
                </c:pt>
                <c:pt idx="22">
                  <c:v>118</c:v>
                </c:pt>
                <c:pt idx="23">
                  <c:v>118</c:v>
                </c:pt>
                <c:pt idx="24">
                  <c:v>118</c:v>
                </c:pt>
                <c:pt idx="25">
                  <c:v>118</c:v>
                </c:pt>
                <c:pt idx="26">
                  <c:v>118</c:v>
                </c:pt>
                <c:pt idx="27">
                  <c:v>114</c:v>
                </c:pt>
                <c:pt idx="28">
                  <c:v>114</c:v>
                </c:pt>
                <c:pt idx="29">
                  <c:v>108</c:v>
                </c:pt>
                <c:pt idx="30">
                  <c:v>108</c:v>
                </c:pt>
                <c:pt idx="31">
                  <c:v>108</c:v>
                </c:pt>
                <c:pt idx="32">
                  <c:v>108</c:v>
                </c:pt>
              </c:numCache>
            </c:numRef>
          </c:xVal>
          <c:yVal>
            <c:numRef>
              <c:f>Sheet1!$D$398:$D$430</c:f>
              <c:numCache>
                <c:formatCode>General</c:formatCode>
                <c:ptCount val="33"/>
                <c:pt idx="0">
                  <c:v>118.00000000000068</c:v>
                </c:pt>
                <c:pt idx="1">
                  <c:v>117.99999999999997</c:v>
                </c:pt>
                <c:pt idx="2">
                  <c:v>117.99999999999947</c:v>
                </c:pt>
                <c:pt idx="3">
                  <c:v>118.00000000000013</c:v>
                </c:pt>
                <c:pt idx="4">
                  <c:v>118.00000000000003</c:v>
                </c:pt>
                <c:pt idx="5">
                  <c:v>118.00000000000006</c:v>
                </c:pt>
                <c:pt idx="6">
                  <c:v>118.00000000000009</c:v>
                </c:pt>
                <c:pt idx="7">
                  <c:v>118.00000000000017</c:v>
                </c:pt>
                <c:pt idx="8">
                  <c:v>118</c:v>
                </c:pt>
                <c:pt idx="9">
                  <c:v>117.99999999999991</c:v>
                </c:pt>
                <c:pt idx="10">
                  <c:v>118.00000000000004</c:v>
                </c:pt>
                <c:pt idx="11">
                  <c:v>117.99999999999999</c:v>
                </c:pt>
                <c:pt idx="12">
                  <c:v>117.99999999999991</c:v>
                </c:pt>
                <c:pt idx="13">
                  <c:v>121.00000000000004</c:v>
                </c:pt>
                <c:pt idx="14">
                  <c:v>121.00000000000007</c:v>
                </c:pt>
                <c:pt idx="15">
                  <c:v>120.99999999999997</c:v>
                </c:pt>
                <c:pt idx="16">
                  <c:v>121.00000000000004</c:v>
                </c:pt>
                <c:pt idx="17">
                  <c:v>120.99999999999993</c:v>
                </c:pt>
                <c:pt idx="18">
                  <c:v>121.00000000000006</c:v>
                </c:pt>
                <c:pt idx="19">
                  <c:v>121.00000000000007</c:v>
                </c:pt>
                <c:pt idx="20">
                  <c:v>120.99999999999999</c:v>
                </c:pt>
                <c:pt idx="21">
                  <c:v>120.99999999999997</c:v>
                </c:pt>
                <c:pt idx="22">
                  <c:v>122.99999999999994</c:v>
                </c:pt>
                <c:pt idx="23">
                  <c:v>122.99999999999996</c:v>
                </c:pt>
                <c:pt idx="24">
                  <c:v>123.00000000000013</c:v>
                </c:pt>
                <c:pt idx="25">
                  <c:v>123.00000000000003</c:v>
                </c:pt>
                <c:pt idx="26">
                  <c:v>123.00000000000001</c:v>
                </c:pt>
                <c:pt idx="27">
                  <c:v>123.99999999999993</c:v>
                </c:pt>
                <c:pt idx="28">
                  <c:v>123.99999999999991</c:v>
                </c:pt>
                <c:pt idx="29">
                  <c:v>125.00000000000001</c:v>
                </c:pt>
                <c:pt idx="30">
                  <c:v>125.00000000000006</c:v>
                </c:pt>
                <c:pt idx="31">
                  <c:v>124.99999999999999</c:v>
                </c:pt>
                <c:pt idx="32">
                  <c:v>125.00000000000001</c:v>
                </c:pt>
              </c:numCache>
            </c:numRef>
          </c:yVal>
          <c:smooth val="1"/>
        </c:ser>
        <c:ser>
          <c:idx val="13"/>
          <c:order val="13"/>
          <c:tx>
            <c:v>B=70</c:v>
          </c:tx>
          <c:marker>
            <c:symbol val="none"/>
          </c:marker>
          <c:xVal>
            <c:numRef>
              <c:f>Sheet1!$C$431:$C$463</c:f>
              <c:numCache>
                <c:formatCode>General</c:formatCode>
                <c:ptCount val="33"/>
                <c:pt idx="0">
                  <c:v>132</c:v>
                </c:pt>
                <c:pt idx="1">
                  <c:v>132</c:v>
                </c:pt>
                <c:pt idx="2">
                  <c:v>132</c:v>
                </c:pt>
                <c:pt idx="3">
                  <c:v>132</c:v>
                </c:pt>
                <c:pt idx="4">
                  <c:v>132</c:v>
                </c:pt>
                <c:pt idx="5">
                  <c:v>132</c:v>
                </c:pt>
                <c:pt idx="6">
                  <c:v>132</c:v>
                </c:pt>
                <c:pt idx="7">
                  <c:v>132</c:v>
                </c:pt>
                <c:pt idx="8">
                  <c:v>132</c:v>
                </c:pt>
                <c:pt idx="9">
                  <c:v>132</c:v>
                </c:pt>
                <c:pt idx="10">
                  <c:v>132</c:v>
                </c:pt>
                <c:pt idx="11">
                  <c:v>132</c:v>
                </c:pt>
                <c:pt idx="12">
                  <c:v>132</c:v>
                </c:pt>
                <c:pt idx="13">
                  <c:v>132</c:v>
                </c:pt>
                <c:pt idx="14">
                  <c:v>132</c:v>
                </c:pt>
                <c:pt idx="15">
                  <c:v>132</c:v>
                </c:pt>
                <c:pt idx="16">
                  <c:v>132.00000000000011</c:v>
                </c:pt>
                <c:pt idx="17">
                  <c:v>132</c:v>
                </c:pt>
                <c:pt idx="18">
                  <c:v>132</c:v>
                </c:pt>
                <c:pt idx="19">
                  <c:v>132</c:v>
                </c:pt>
                <c:pt idx="20">
                  <c:v>132</c:v>
                </c:pt>
                <c:pt idx="21">
                  <c:v>132</c:v>
                </c:pt>
                <c:pt idx="22">
                  <c:v>128</c:v>
                </c:pt>
                <c:pt idx="23">
                  <c:v>128</c:v>
                </c:pt>
                <c:pt idx="24">
                  <c:v>128</c:v>
                </c:pt>
                <c:pt idx="25">
                  <c:v>128</c:v>
                </c:pt>
                <c:pt idx="26">
                  <c:v>128</c:v>
                </c:pt>
                <c:pt idx="27">
                  <c:v>124</c:v>
                </c:pt>
                <c:pt idx="28">
                  <c:v>124</c:v>
                </c:pt>
                <c:pt idx="29">
                  <c:v>118</c:v>
                </c:pt>
                <c:pt idx="30">
                  <c:v>118</c:v>
                </c:pt>
                <c:pt idx="31">
                  <c:v>118</c:v>
                </c:pt>
                <c:pt idx="32">
                  <c:v>118</c:v>
                </c:pt>
              </c:numCache>
            </c:numRef>
          </c:xVal>
          <c:yVal>
            <c:numRef>
              <c:f>Sheet1!$D$431:$D$463</c:f>
              <c:numCache>
                <c:formatCode>General</c:formatCode>
                <c:ptCount val="33"/>
                <c:pt idx="0">
                  <c:v>121.0000000000008</c:v>
                </c:pt>
                <c:pt idx="1">
                  <c:v>121.00000000000009</c:v>
                </c:pt>
                <c:pt idx="2">
                  <c:v>120.99999999999939</c:v>
                </c:pt>
                <c:pt idx="3">
                  <c:v>121.0000000000001</c:v>
                </c:pt>
                <c:pt idx="4">
                  <c:v>120.9999999999997</c:v>
                </c:pt>
                <c:pt idx="5">
                  <c:v>121.00000000000009</c:v>
                </c:pt>
                <c:pt idx="6">
                  <c:v>121.00000000000027</c:v>
                </c:pt>
                <c:pt idx="7">
                  <c:v>121.00000000000016</c:v>
                </c:pt>
                <c:pt idx="8">
                  <c:v>121</c:v>
                </c:pt>
                <c:pt idx="9">
                  <c:v>120.99999999999997</c:v>
                </c:pt>
                <c:pt idx="10">
                  <c:v>121.00000000000011</c:v>
                </c:pt>
                <c:pt idx="11">
                  <c:v>120.99999999999997</c:v>
                </c:pt>
                <c:pt idx="12">
                  <c:v>120.99999999999996</c:v>
                </c:pt>
                <c:pt idx="13">
                  <c:v>121.00000000000009</c:v>
                </c:pt>
                <c:pt idx="14">
                  <c:v>121.00000000000007</c:v>
                </c:pt>
                <c:pt idx="15">
                  <c:v>120.99999999999997</c:v>
                </c:pt>
                <c:pt idx="16">
                  <c:v>121.00000000000016</c:v>
                </c:pt>
                <c:pt idx="17">
                  <c:v>120.99999999999989</c:v>
                </c:pt>
                <c:pt idx="18">
                  <c:v>121.00000000000004</c:v>
                </c:pt>
                <c:pt idx="19">
                  <c:v>121.00000000000007</c:v>
                </c:pt>
                <c:pt idx="20">
                  <c:v>120.99999999999999</c:v>
                </c:pt>
                <c:pt idx="21">
                  <c:v>121</c:v>
                </c:pt>
                <c:pt idx="22">
                  <c:v>122.99999999999997</c:v>
                </c:pt>
                <c:pt idx="23">
                  <c:v>122.99999999999994</c:v>
                </c:pt>
                <c:pt idx="24">
                  <c:v>123.00000000000009</c:v>
                </c:pt>
                <c:pt idx="25">
                  <c:v>123.00000000000003</c:v>
                </c:pt>
                <c:pt idx="26">
                  <c:v>123.00000000000003</c:v>
                </c:pt>
                <c:pt idx="27">
                  <c:v>123.99999999999993</c:v>
                </c:pt>
                <c:pt idx="28">
                  <c:v>123.99999999999991</c:v>
                </c:pt>
                <c:pt idx="29">
                  <c:v>125.00000000000001</c:v>
                </c:pt>
                <c:pt idx="30">
                  <c:v>125.00000000000009</c:v>
                </c:pt>
                <c:pt idx="31">
                  <c:v>124.99999999999996</c:v>
                </c:pt>
                <c:pt idx="32">
                  <c:v>125.00000000000001</c:v>
                </c:pt>
              </c:numCache>
            </c:numRef>
          </c:yVal>
          <c:smooth val="1"/>
        </c:ser>
        <c:ser>
          <c:idx val="14"/>
          <c:order val="14"/>
          <c:tx>
            <c:v>B=75</c:v>
          </c:tx>
          <c:marker>
            <c:symbol val="none"/>
          </c:marker>
          <c:xVal>
            <c:numRef>
              <c:f>Sheet1!$C$464:$C$496</c:f>
              <c:numCache>
                <c:formatCode>General</c:formatCode>
                <c:ptCount val="33"/>
                <c:pt idx="0">
                  <c:v>142</c:v>
                </c:pt>
                <c:pt idx="1">
                  <c:v>142</c:v>
                </c:pt>
                <c:pt idx="2">
                  <c:v>142</c:v>
                </c:pt>
                <c:pt idx="3">
                  <c:v>142</c:v>
                </c:pt>
                <c:pt idx="4">
                  <c:v>142</c:v>
                </c:pt>
                <c:pt idx="5">
                  <c:v>142</c:v>
                </c:pt>
                <c:pt idx="6">
                  <c:v>142</c:v>
                </c:pt>
                <c:pt idx="7">
                  <c:v>142</c:v>
                </c:pt>
                <c:pt idx="8">
                  <c:v>142</c:v>
                </c:pt>
                <c:pt idx="9">
                  <c:v>142</c:v>
                </c:pt>
                <c:pt idx="10">
                  <c:v>142</c:v>
                </c:pt>
                <c:pt idx="11">
                  <c:v>142</c:v>
                </c:pt>
                <c:pt idx="12">
                  <c:v>142</c:v>
                </c:pt>
                <c:pt idx="13">
                  <c:v>142</c:v>
                </c:pt>
                <c:pt idx="14">
                  <c:v>142</c:v>
                </c:pt>
                <c:pt idx="15">
                  <c:v>142</c:v>
                </c:pt>
                <c:pt idx="16">
                  <c:v>142</c:v>
                </c:pt>
                <c:pt idx="17">
                  <c:v>140</c:v>
                </c:pt>
                <c:pt idx="18">
                  <c:v>140</c:v>
                </c:pt>
                <c:pt idx="19">
                  <c:v>140</c:v>
                </c:pt>
                <c:pt idx="20">
                  <c:v>140</c:v>
                </c:pt>
                <c:pt idx="21">
                  <c:v>140</c:v>
                </c:pt>
                <c:pt idx="22">
                  <c:v>138</c:v>
                </c:pt>
                <c:pt idx="23">
                  <c:v>138</c:v>
                </c:pt>
                <c:pt idx="24">
                  <c:v>138</c:v>
                </c:pt>
                <c:pt idx="25">
                  <c:v>138</c:v>
                </c:pt>
                <c:pt idx="26">
                  <c:v>138</c:v>
                </c:pt>
                <c:pt idx="27">
                  <c:v>138</c:v>
                </c:pt>
                <c:pt idx="28">
                  <c:v>128</c:v>
                </c:pt>
                <c:pt idx="29">
                  <c:v>128</c:v>
                </c:pt>
                <c:pt idx="30">
                  <c:v>128</c:v>
                </c:pt>
                <c:pt idx="31">
                  <c:v>128</c:v>
                </c:pt>
                <c:pt idx="32">
                  <c:v>128</c:v>
                </c:pt>
              </c:numCache>
            </c:numRef>
          </c:xVal>
          <c:yVal>
            <c:numRef>
              <c:f>Sheet1!$D$464:$D$496</c:f>
              <c:numCache>
                <c:formatCode>General</c:formatCode>
                <c:ptCount val="33"/>
                <c:pt idx="0">
                  <c:v>119.99999999999886</c:v>
                </c:pt>
                <c:pt idx="1">
                  <c:v>120.00000000000028</c:v>
                </c:pt>
                <c:pt idx="2">
                  <c:v>119.99999999999969</c:v>
                </c:pt>
                <c:pt idx="3">
                  <c:v>120.00000000000016</c:v>
                </c:pt>
                <c:pt idx="4">
                  <c:v>120.00000000000006</c:v>
                </c:pt>
                <c:pt idx="5">
                  <c:v>119.99999999999993</c:v>
                </c:pt>
                <c:pt idx="6">
                  <c:v>120.00000000000006</c:v>
                </c:pt>
                <c:pt idx="7">
                  <c:v>120.00000000000021</c:v>
                </c:pt>
                <c:pt idx="8">
                  <c:v>120</c:v>
                </c:pt>
                <c:pt idx="9">
                  <c:v>119.99999999999991</c:v>
                </c:pt>
                <c:pt idx="10">
                  <c:v>120.00000000000006</c:v>
                </c:pt>
                <c:pt idx="11">
                  <c:v>120.00000000000004</c:v>
                </c:pt>
                <c:pt idx="12">
                  <c:v>119.9999999999999</c:v>
                </c:pt>
                <c:pt idx="13">
                  <c:v>120.00000000000003</c:v>
                </c:pt>
                <c:pt idx="14">
                  <c:v>120.00000000000003</c:v>
                </c:pt>
                <c:pt idx="15">
                  <c:v>119.99999999999999</c:v>
                </c:pt>
                <c:pt idx="16">
                  <c:v>120.00000000000006</c:v>
                </c:pt>
                <c:pt idx="17">
                  <c:v>121.99999999999986</c:v>
                </c:pt>
                <c:pt idx="18">
                  <c:v>122.00000000000003</c:v>
                </c:pt>
                <c:pt idx="19">
                  <c:v>122.00000000000004</c:v>
                </c:pt>
                <c:pt idx="20">
                  <c:v>121.99999999999999</c:v>
                </c:pt>
                <c:pt idx="21">
                  <c:v>122.00000000000001</c:v>
                </c:pt>
                <c:pt idx="22">
                  <c:v>122.99999999999997</c:v>
                </c:pt>
                <c:pt idx="23">
                  <c:v>122.99999999999996</c:v>
                </c:pt>
                <c:pt idx="24">
                  <c:v>123.00000000000011</c:v>
                </c:pt>
                <c:pt idx="25">
                  <c:v>123.00000000000003</c:v>
                </c:pt>
                <c:pt idx="26">
                  <c:v>123.00000000000006</c:v>
                </c:pt>
                <c:pt idx="27">
                  <c:v>122.99999999999996</c:v>
                </c:pt>
                <c:pt idx="28">
                  <c:v>124.99999999999994</c:v>
                </c:pt>
                <c:pt idx="29">
                  <c:v>124.99999999999999</c:v>
                </c:pt>
                <c:pt idx="30">
                  <c:v>125.00000000000006</c:v>
                </c:pt>
                <c:pt idx="31">
                  <c:v>124.99999999999997</c:v>
                </c:pt>
                <c:pt idx="32">
                  <c:v>125.00000000000003</c:v>
                </c:pt>
              </c:numCache>
            </c:numRef>
          </c:yVal>
          <c:smooth val="1"/>
        </c:ser>
        <c:ser>
          <c:idx val="15"/>
          <c:order val="15"/>
          <c:tx>
            <c:v>B=80</c:v>
          </c:tx>
          <c:marker>
            <c:symbol val="none"/>
          </c:marker>
          <c:xVal>
            <c:numRef>
              <c:f>Sheet1!$C$464:$C$496</c:f>
              <c:numCache>
                <c:formatCode>General</c:formatCode>
                <c:ptCount val="33"/>
                <c:pt idx="0">
                  <c:v>142</c:v>
                </c:pt>
                <c:pt idx="1">
                  <c:v>142</c:v>
                </c:pt>
                <c:pt idx="2">
                  <c:v>142</c:v>
                </c:pt>
                <c:pt idx="3">
                  <c:v>142</c:v>
                </c:pt>
                <c:pt idx="4">
                  <c:v>142</c:v>
                </c:pt>
                <c:pt idx="5">
                  <c:v>142</c:v>
                </c:pt>
                <c:pt idx="6">
                  <c:v>142</c:v>
                </c:pt>
                <c:pt idx="7">
                  <c:v>142</c:v>
                </c:pt>
                <c:pt idx="8">
                  <c:v>142</c:v>
                </c:pt>
                <c:pt idx="9">
                  <c:v>142</c:v>
                </c:pt>
                <c:pt idx="10">
                  <c:v>142</c:v>
                </c:pt>
                <c:pt idx="11">
                  <c:v>142</c:v>
                </c:pt>
                <c:pt idx="12">
                  <c:v>142</c:v>
                </c:pt>
                <c:pt idx="13">
                  <c:v>142</c:v>
                </c:pt>
                <c:pt idx="14">
                  <c:v>142</c:v>
                </c:pt>
                <c:pt idx="15">
                  <c:v>142</c:v>
                </c:pt>
                <c:pt idx="16">
                  <c:v>142</c:v>
                </c:pt>
                <c:pt idx="17">
                  <c:v>140</c:v>
                </c:pt>
                <c:pt idx="18">
                  <c:v>140</c:v>
                </c:pt>
                <c:pt idx="19">
                  <c:v>140</c:v>
                </c:pt>
                <c:pt idx="20">
                  <c:v>140</c:v>
                </c:pt>
                <c:pt idx="21">
                  <c:v>140</c:v>
                </c:pt>
                <c:pt idx="22">
                  <c:v>138</c:v>
                </c:pt>
                <c:pt idx="23">
                  <c:v>138</c:v>
                </c:pt>
                <c:pt idx="24">
                  <c:v>138</c:v>
                </c:pt>
                <c:pt idx="25">
                  <c:v>138</c:v>
                </c:pt>
                <c:pt idx="26">
                  <c:v>138</c:v>
                </c:pt>
                <c:pt idx="27">
                  <c:v>138</c:v>
                </c:pt>
                <c:pt idx="28">
                  <c:v>128</c:v>
                </c:pt>
                <c:pt idx="29">
                  <c:v>128</c:v>
                </c:pt>
                <c:pt idx="30">
                  <c:v>128</c:v>
                </c:pt>
                <c:pt idx="31">
                  <c:v>128</c:v>
                </c:pt>
                <c:pt idx="32">
                  <c:v>128</c:v>
                </c:pt>
              </c:numCache>
            </c:numRef>
          </c:xVal>
          <c:yVal>
            <c:numRef>
              <c:f>Sheet1!$D$464:$D$496</c:f>
              <c:numCache>
                <c:formatCode>General</c:formatCode>
                <c:ptCount val="33"/>
                <c:pt idx="0">
                  <c:v>119.99999999999886</c:v>
                </c:pt>
                <c:pt idx="1">
                  <c:v>120.00000000000028</c:v>
                </c:pt>
                <c:pt idx="2">
                  <c:v>119.99999999999969</c:v>
                </c:pt>
                <c:pt idx="3">
                  <c:v>120.00000000000016</c:v>
                </c:pt>
                <c:pt idx="4">
                  <c:v>120.00000000000006</c:v>
                </c:pt>
                <c:pt idx="5">
                  <c:v>119.99999999999993</c:v>
                </c:pt>
                <c:pt idx="6">
                  <c:v>120.00000000000006</c:v>
                </c:pt>
                <c:pt idx="7">
                  <c:v>120.00000000000021</c:v>
                </c:pt>
                <c:pt idx="8">
                  <c:v>120</c:v>
                </c:pt>
                <c:pt idx="9">
                  <c:v>119.99999999999991</c:v>
                </c:pt>
                <c:pt idx="10">
                  <c:v>120.00000000000006</c:v>
                </c:pt>
                <c:pt idx="11">
                  <c:v>120.00000000000004</c:v>
                </c:pt>
                <c:pt idx="12">
                  <c:v>119.9999999999999</c:v>
                </c:pt>
                <c:pt idx="13">
                  <c:v>120.00000000000003</c:v>
                </c:pt>
                <c:pt idx="14">
                  <c:v>120.00000000000003</c:v>
                </c:pt>
                <c:pt idx="15">
                  <c:v>119.99999999999999</c:v>
                </c:pt>
                <c:pt idx="16">
                  <c:v>120.00000000000006</c:v>
                </c:pt>
                <c:pt idx="17">
                  <c:v>121.99999999999986</c:v>
                </c:pt>
                <c:pt idx="18">
                  <c:v>122.00000000000003</c:v>
                </c:pt>
                <c:pt idx="19">
                  <c:v>122.00000000000004</c:v>
                </c:pt>
                <c:pt idx="20">
                  <c:v>121.99999999999999</c:v>
                </c:pt>
                <c:pt idx="21">
                  <c:v>122.00000000000001</c:v>
                </c:pt>
                <c:pt idx="22">
                  <c:v>122.99999999999997</c:v>
                </c:pt>
                <c:pt idx="23">
                  <c:v>122.99999999999996</c:v>
                </c:pt>
                <c:pt idx="24">
                  <c:v>123.00000000000011</c:v>
                </c:pt>
                <c:pt idx="25">
                  <c:v>123.00000000000003</c:v>
                </c:pt>
                <c:pt idx="26">
                  <c:v>123.00000000000006</c:v>
                </c:pt>
                <c:pt idx="27">
                  <c:v>122.99999999999996</c:v>
                </c:pt>
                <c:pt idx="28">
                  <c:v>124.99999999999994</c:v>
                </c:pt>
                <c:pt idx="29">
                  <c:v>124.99999999999999</c:v>
                </c:pt>
                <c:pt idx="30">
                  <c:v>125.00000000000006</c:v>
                </c:pt>
                <c:pt idx="31">
                  <c:v>124.99999999999997</c:v>
                </c:pt>
                <c:pt idx="32">
                  <c:v>125.00000000000003</c:v>
                </c:pt>
              </c:numCache>
            </c:numRef>
          </c:yVal>
          <c:smooth val="1"/>
        </c:ser>
        <c:ser>
          <c:idx val="16"/>
          <c:order val="16"/>
          <c:tx>
            <c:v>B=80</c:v>
          </c:tx>
          <c:marker>
            <c:symbol val="none"/>
          </c:marker>
          <c:xVal>
            <c:numRef>
              <c:f>Sheet1!$C$497:$C$529</c:f>
              <c:numCache>
                <c:formatCode>General</c:formatCode>
                <c:ptCount val="33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150</c:v>
                </c:pt>
                <c:pt idx="7">
                  <c:v>150</c:v>
                </c:pt>
                <c:pt idx="8">
                  <c:v>150</c:v>
                </c:pt>
                <c:pt idx="9">
                  <c:v>150</c:v>
                </c:pt>
                <c:pt idx="10">
                  <c:v>150</c:v>
                </c:pt>
                <c:pt idx="11">
                  <c:v>150</c:v>
                </c:pt>
                <c:pt idx="12">
                  <c:v>150</c:v>
                </c:pt>
                <c:pt idx="13">
                  <c:v>150</c:v>
                </c:pt>
                <c:pt idx="14">
                  <c:v>150</c:v>
                </c:pt>
                <c:pt idx="15">
                  <c:v>150</c:v>
                </c:pt>
                <c:pt idx="16">
                  <c:v>150</c:v>
                </c:pt>
                <c:pt idx="17">
                  <c:v>148</c:v>
                </c:pt>
                <c:pt idx="18">
                  <c:v>148</c:v>
                </c:pt>
                <c:pt idx="19">
                  <c:v>148</c:v>
                </c:pt>
                <c:pt idx="20">
                  <c:v>148</c:v>
                </c:pt>
                <c:pt idx="21">
                  <c:v>148</c:v>
                </c:pt>
                <c:pt idx="22">
                  <c:v>148</c:v>
                </c:pt>
                <c:pt idx="23">
                  <c:v>148</c:v>
                </c:pt>
                <c:pt idx="24">
                  <c:v>148</c:v>
                </c:pt>
                <c:pt idx="25">
                  <c:v>148</c:v>
                </c:pt>
                <c:pt idx="26">
                  <c:v>148</c:v>
                </c:pt>
                <c:pt idx="27">
                  <c:v>148</c:v>
                </c:pt>
                <c:pt idx="28">
                  <c:v>148</c:v>
                </c:pt>
                <c:pt idx="29">
                  <c:v>136</c:v>
                </c:pt>
                <c:pt idx="30">
                  <c:v>136</c:v>
                </c:pt>
                <c:pt idx="31">
                  <c:v>136</c:v>
                </c:pt>
                <c:pt idx="32">
                  <c:v>136</c:v>
                </c:pt>
              </c:numCache>
            </c:numRef>
          </c:xVal>
          <c:yVal>
            <c:numRef>
              <c:f>Sheet1!$D$497:$D$529</c:f>
              <c:numCache>
                <c:formatCode>General</c:formatCode>
                <c:ptCount val="33"/>
                <c:pt idx="0">
                  <c:v>121.0000000000008</c:v>
                </c:pt>
                <c:pt idx="1">
                  <c:v>121.0000000000008</c:v>
                </c:pt>
                <c:pt idx="2">
                  <c:v>120.99999999999959</c:v>
                </c:pt>
                <c:pt idx="3">
                  <c:v>121.00000000000024</c:v>
                </c:pt>
                <c:pt idx="4">
                  <c:v>120.99999999999991</c:v>
                </c:pt>
                <c:pt idx="5">
                  <c:v>121.00000000000009</c:v>
                </c:pt>
                <c:pt idx="6">
                  <c:v>121.00000000000013</c:v>
                </c:pt>
                <c:pt idx="7">
                  <c:v>121.00000000000016</c:v>
                </c:pt>
                <c:pt idx="8">
                  <c:v>121</c:v>
                </c:pt>
                <c:pt idx="9">
                  <c:v>120.99999999999987</c:v>
                </c:pt>
                <c:pt idx="10">
                  <c:v>121.00000000000011</c:v>
                </c:pt>
                <c:pt idx="11">
                  <c:v>121.00000000000006</c:v>
                </c:pt>
                <c:pt idx="12">
                  <c:v>120.99999999999987</c:v>
                </c:pt>
                <c:pt idx="13">
                  <c:v>121.00000000000009</c:v>
                </c:pt>
                <c:pt idx="14">
                  <c:v>121.00000000000004</c:v>
                </c:pt>
                <c:pt idx="15">
                  <c:v>120.99999999999994</c:v>
                </c:pt>
                <c:pt idx="16">
                  <c:v>121.00000000000004</c:v>
                </c:pt>
                <c:pt idx="17">
                  <c:v>122.9999999999999</c:v>
                </c:pt>
                <c:pt idx="18">
                  <c:v>123.00000000000006</c:v>
                </c:pt>
                <c:pt idx="19">
                  <c:v>123.00000000000006</c:v>
                </c:pt>
                <c:pt idx="20">
                  <c:v>123</c:v>
                </c:pt>
                <c:pt idx="21">
                  <c:v>123</c:v>
                </c:pt>
                <c:pt idx="22">
                  <c:v>122.99999999999993</c:v>
                </c:pt>
                <c:pt idx="23">
                  <c:v>122.99999999999991</c:v>
                </c:pt>
                <c:pt idx="24">
                  <c:v>123.00000000000014</c:v>
                </c:pt>
                <c:pt idx="25">
                  <c:v>123.00000000000009</c:v>
                </c:pt>
                <c:pt idx="26">
                  <c:v>123.00000000000003</c:v>
                </c:pt>
                <c:pt idx="27">
                  <c:v>122.99999999999996</c:v>
                </c:pt>
                <c:pt idx="28">
                  <c:v>122.9999999999999</c:v>
                </c:pt>
                <c:pt idx="29">
                  <c:v>125</c:v>
                </c:pt>
                <c:pt idx="30">
                  <c:v>125.00000000000007</c:v>
                </c:pt>
                <c:pt idx="31">
                  <c:v>124.99999999999999</c:v>
                </c:pt>
                <c:pt idx="32">
                  <c:v>125.00000000000003</c:v>
                </c:pt>
              </c:numCache>
            </c:numRef>
          </c:yVal>
          <c:smooth val="1"/>
        </c:ser>
        <c:ser>
          <c:idx val="17"/>
          <c:order val="17"/>
          <c:tx>
            <c:v>B=85</c:v>
          </c:tx>
          <c:marker>
            <c:symbol val="none"/>
          </c:marker>
          <c:xVal>
            <c:numRef>
              <c:f>Sheet1!$C$530:$C$562</c:f>
              <c:numCache>
                <c:formatCode>General</c:formatCode>
                <c:ptCount val="33"/>
                <c:pt idx="0">
                  <c:v>158</c:v>
                </c:pt>
                <c:pt idx="1">
                  <c:v>158</c:v>
                </c:pt>
                <c:pt idx="2">
                  <c:v>158</c:v>
                </c:pt>
                <c:pt idx="3">
                  <c:v>158</c:v>
                </c:pt>
                <c:pt idx="4">
                  <c:v>158</c:v>
                </c:pt>
                <c:pt idx="5">
                  <c:v>158</c:v>
                </c:pt>
                <c:pt idx="6">
                  <c:v>158</c:v>
                </c:pt>
                <c:pt idx="7">
                  <c:v>158</c:v>
                </c:pt>
                <c:pt idx="8">
                  <c:v>158</c:v>
                </c:pt>
                <c:pt idx="9">
                  <c:v>158</c:v>
                </c:pt>
                <c:pt idx="10">
                  <c:v>158</c:v>
                </c:pt>
                <c:pt idx="11">
                  <c:v>158</c:v>
                </c:pt>
                <c:pt idx="12">
                  <c:v>158</c:v>
                </c:pt>
                <c:pt idx="13">
                  <c:v>158</c:v>
                </c:pt>
                <c:pt idx="14">
                  <c:v>158</c:v>
                </c:pt>
                <c:pt idx="15">
                  <c:v>158</c:v>
                </c:pt>
                <c:pt idx="16">
                  <c:v>158</c:v>
                </c:pt>
                <c:pt idx="17">
                  <c:v>158</c:v>
                </c:pt>
                <c:pt idx="18">
                  <c:v>158</c:v>
                </c:pt>
                <c:pt idx="19">
                  <c:v>158</c:v>
                </c:pt>
                <c:pt idx="20">
                  <c:v>158</c:v>
                </c:pt>
                <c:pt idx="21">
                  <c:v>158</c:v>
                </c:pt>
                <c:pt idx="22">
                  <c:v>156</c:v>
                </c:pt>
                <c:pt idx="23">
                  <c:v>156</c:v>
                </c:pt>
                <c:pt idx="24">
                  <c:v>156</c:v>
                </c:pt>
                <c:pt idx="25">
                  <c:v>156</c:v>
                </c:pt>
                <c:pt idx="26">
                  <c:v>156</c:v>
                </c:pt>
                <c:pt idx="27">
                  <c:v>152</c:v>
                </c:pt>
                <c:pt idx="28">
                  <c:v>152</c:v>
                </c:pt>
                <c:pt idx="29">
                  <c:v>146</c:v>
                </c:pt>
                <c:pt idx="30">
                  <c:v>146</c:v>
                </c:pt>
                <c:pt idx="31">
                  <c:v>146</c:v>
                </c:pt>
                <c:pt idx="32">
                  <c:v>146</c:v>
                </c:pt>
              </c:numCache>
            </c:numRef>
          </c:xVal>
          <c:yVal>
            <c:numRef>
              <c:f>Sheet1!$D$530:$D$562</c:f>
              <c:numCache>
                <c:formatCode>General</c:formatCode>
                <c:ptCount val="33"/>
                <c:pt idx="0">
                  <c:v>122.00000000000273</c:v>
                </c:pt>
                <c:pt idx="1">
                  <c:v>121.99999999999989</c:v>
                </c:pt>
                <c:pt idx="2">
                  <c:v>121.99999999999949</c:v>
                </c:pt>
                <c:pt idx="3">
                  <c:v>122.00000000000018</c:v>
                </c:pt>
                <c:pt idx="4">
                  <c:v>121.99999999999966</c:v>
                </c:pt>
                <c:pt idx="5">
                  <c:v>122.00000000000006</c:v>
                </c:pt>
                <c:pt idx="6">
                  <c:v>122.00000000000011</c:v>
                </c:pt>
                <c:pt idx="7">
                  <c:v>122.00000000000014</c:v>
                </c:pt>
                <c:pt idx="8">
                  <c:v>122</c:v>
                </c:pt>
                <c:pt idx="9">
                  <c:v>121.99999999999997</c:v>
                </c:pt>
                <c:pt idx="10">
                  <c:v>122.00000000000011</c:v>
                </c:pt>
                <c:pt idx="11">
                  <c:v>121.99999999999999</c:v>
                </c:pt>
                <c:pt idx="12">
                  <c:v>121.99999999999993</c:v>
                </c:pt>
                <c:pt idx="13">
                  <c:v>122.00000000000006</c:v>
                </c:pt>
                <c:pt idx="14">
                  <c:v>122.00000000000006</c:v>
                </c:pt>
                <c:pt idx="15">
                  <c:v>121.99999999999999</c:v>
                </c:pt>
                <c:pt idx="16">
                  <c:v>121.99999999999997</c:v>
                </c:pt>
                <c:pt idx="17">
                  <c:v>121.99999999999989</c:v>
                </c:pt>
                <c:pt idx="18">
                  <c:v>122.00000000000009</c:v>
                </c:pt>
                <c:pt idx="19">
                  <c:v>122.00000000000007</c:v>
                </c:pt>
                <c:pt idx="20">
                  <c:v>121.99999999999999</c:v>
                </c:pt>
                <c:pt idx="21">
                  <c:v>121.99999999999997</c:v>
                </c:pt>
                <c:pt idx="22">
                  <c:v>122.99999999999997</c:v>
                </c:pt>
                <c:pt idx="23">
                  <c:v>122.99999999999991</c:v>
                </c:pt>
                <c:pt idx="24">
                  <c:v>123.00000000000014</c:v>
                </c:pt>
                <c:pt idx="25">
                  <c:v>123.00000000000003</c:v>
                </c:pt>
                <c:pt idx="26">
                  <c:v>123.00000000000006</c:v>
                </c:pt>
                <c:pt idx="27">
                  <c:v>123.99999999999994</c:v>
                </c:pt>
                <c:pt idx="28">
                  <c:v>123.99999999999991</c:v>
                </c:pt>
                <c:pt idx="29">
                  <c:v>124.99999999999999</c:v>
                </c:pt>
                <c:pt idx="30">
                  <c:v>125.00000000000009</c:v>
                </c:pt>
                <c:pt idx="31">
                  <c:v>124.99999999999997</c:v>
                </c:pt>
                <c:pt idx="32">
                  <c:v>125.00000000000003</c:v>
                </c:pt>
              </c:numCache>
            </c:numRef>
          </c:yVal>
          <c:smooth val="1"/>
        </c:ser>
        <c:ser>
          <c:idx val="18"/>
          <c:order val="18"/>
          <c:tx>
            <c:v>B=90</c:v>
          </c:tx>
          <c:marker>
            <c:symbol val="none"/>
          </c:marker>
          <c:xVal>
            <c:numRef>
              <c:f>Sheet1!$C$563:$C$595</c:f>
              <c:numCache>
                <c:formatCode>General</c:formatCode>
                <c:ptCount val="33"/>
                <c:pt idx="0">
                  <c:v>168</c:v>
                </c:pt>
                <c:pt idx="1">
                  <c:v>168</c:v>
                </c:pt>
                <c:pt idx="2">
                  <c:v>168</c:v>
                </c:pt>
                <c:pt idx="3">
                  <c:v>168</c:v>
                </c:pt>
                <c:pt idx="4">
                  <c:v>168</c:v>
                </c:pt>
                <c:pt idx="5">
                  <c:v>168</c:v>
                </c:pt>
                <c:pt idx="6">
                  <c:v>168</c:v>
                </c:pt>
                <c:pt idx="7">
                  <c:v>168</c:v>
                </c:pt>
                <c:pt idx="8">
                  <c:v>168</c:v>
                </c:pt>
                <c:pt idx="9">
                  <c:v>168</c:v>
                </c:pt>
                <c:pt idx="10">
                  <c:v>168</c:v>
                </c:pt>
                <c:pt idx="11">
                  <c:v>168</c:v>
                </c:pt>
                <c:pt idx="12">
                  <c:v>168</c:v>
                </c:pt>
                <c:pt idx="13">
                  <c:v>168</c:v>
                </c:pt>
                <c:pt idx="14">
                  <c:v>168</c:v>
                </c:pt>
                <c:pt idx="15">
                  <c:v>168</c:v>
                </c:pt>
                <c:pt idx="16">
                  <c:v>168</c:v>
                </c:pt>
                <c:pt idx="17">
                  <c:v>166</c:v>
                </c:pt>
                <c:pt idx="18">
                  <c:v>166</c:v>
                </c:pt>
                <c:pt idx="19">
                  <c:v>166</c:v>
                </c:pt>
                <c:pt idx="20">
                  <c:v>166</c:v>
                </c:pt>
                <c:pt idx="21">
                  <c:v>166</c:v>
                </c:pt>
                <c:pt idx="22">
                  <c:v>166</c:v>
                </c:pt>
                <c:pt idx="23">
                  <c:v>166</c:v>
                </c:pt>
                <c:pt idx="24">
                  <c:v>166</c:v>
                </c:pt>
                <c:pt idx="25">
                  <c:v>166</c:v>
                </c:pt>
                <c:pt idx="26">
                  <c:v>166</c:v>
                </c:pt>
                <c:pt idx="27">
                  <c:v>162</c:v>
                </c:pt>
                <c:pt idx="28">
                  <c:v>162</c:v>
                </c:pt>
                <c:pt idx="29">
                  <c:v>156</c:v>
                </c:pt>
                <c:pt idx="30">
                  <c:v>156</c:v>
                </c:pt>
                <c:pt idx="31">
                  <c:v>156</c:v>
                </c:pt>
                <c:pt idx="32">
                  <c:v>156</c:v>
                </c:pt>
              </c:numCache>
            </c:numRef>
          </c:xVal>
          <c:yVal>
            <c:numRef>
              <c:f>Sheet1!$D$563:$D$595</c:f>
              <c:numCache>
                <c:formatCode>General</c:formatCode>
                <c:ptCount val="33"/>
                <c:pt idx="0">
                  <c:v>121.0000000000008</c:v>
                </c:pt>
                <c:pt idx="1">
                  <c:v>121.0000000000008</c:v>
                </c:pt>
                <c:pt idx="2">
                  <c:v>120.99999999999959</c:v>
                </c:pt>
                <c:pt idx="3">
                  <c:v>121.00000000000024</c:v>
                </c:pt>
                <c:pt idx="4">
                  <c:v>120.9999999999997</c:v>
                </c:pt>
                <c:pt idx="5">
                  <c:v>120.9999999999999</c:v>
                </c:pt>
                <c:pt idx="6">
                  <c:v>121.0000000000002</c:v>
                </c:pt>
                <c:pt idx="7">
                  <c:v>121.00000000000028</c:v>
                </c:pt>
                <c:pt idx="8">
                  <c:v>121</c:v>
                </c:pt>
                <c:pt idx="9">
                  <c:v>120.99999999999991</c:v>
                </c:pt>
                <c:pt idx="10">
                  <c:v>121.00000000000006</c:v>
                </c:pt>
                <c:pt idx="11">
                  <c:v>121.00000000000001</c:v>
                </c:pt>
                <c:pt idx="12">
                  <c:v>120.99999999999987</c:v>
                </c:pt>
                <c:pt idx="13">
                  <c:v>121.00000000000004</c:v>
                </c:pt>
                <c:pt idx="14">
                  <c:v>121.00000000000004</c:v>
                </c:pt>
                <c:pt idx="15">
                  <c:v>120.99999999999994</c:v>
                </c:pt>
                <c:pt idx="16">
                  <c:v>120.99999999999999</c:v>
                </c:pt>
                <c:pt idx="17">
                  <c:v>122.99999999999993</c:v>
                </c:pt>
                <c:pt idx="18">
                  <c:v>123.0000000000001</c:v>
                </c:pt>
                <c:pt idx="19">
                  <c:v>123.00000000000004</c:v>
                </c:pt>
                <c:pt idx="20">
                  <c:v>123.00000000000006</c:v>
                </c:pt>
                <c:pt idx="21">
                  <c:v>122.99999999999996</c:v>
                </c:pt>
                <c:pt idx="22">
                  <c:v>122.99999999999994</c:v>
                </c:pt>
                <c:pt idx="23">
                  <c:v>122.99999999999987</c:v>
                </c:pt>
                <c:pt idx="24">
                  <c:v>123.00000000000011</c:v>
                </c:pt>
                <c:pt idx="25">
                  <c:v>123.00000000000003</c:v>
                </c:pt>
                <c:pt idx="26">
                  <c:v>123.00000000000006</c:v>
                </c:pt>
                <c:pt idx="27">
                  <c:v>123.99999999999996</c:v>
                </c:pt>
                <c:pt idx="28">
                  <c:v>123.99999999999987</c:v>
                </c:pt>
                <c:pt idx="29">
                  <c:v>125</c:v>
                </c:pt>
                <c:pt idx="30">
                  <c:v>125.00000000000007</c:v>
                </c:pt>
                <c:pt idx="31">
                  <c:v>125</c:v>
                </c:pt>
                <c:pt idx="32">
                  <c:v>124.99999999999999</c:v>
                </c:pt>
              </c:numCache>
            </c:numRef>
          </c:yVal>
          <c:smooth val="1"/>
        </c:ser>
        <c:ser>
          <c:idx val="19"/>
          <c:order val="19"/>
          <c:tx>
            <c:v>B=95</c:v>
          </c:tx>
          <c:marker>
            <c:symbol val="none"/>
          </c:marker>
          <c:xVal>
            <c:numRef>
              <c:f>Sheet1!$C$596:$C$628</c:f>
              <c:numCache>
                <c:formatCode>General</c:formatCode>
                <c:ptCount val="33"/>
                <c:pt idx="0">
                  <c:v>176</c:v>
                </c:pt>
                <c:pt idx="1">
                  <c:v>176</c:v>
                </c:pt>
                <c:pt idx="2">
                  <c:v>176</c:v>
                </c:pt>
                <c:pt idx="3">
                  <c:v>176</c:v>
                </c:pt>
                <c:pt idx="4">
                  <c:v>176</c:v>
                </c:pt>
                <c:pt idx="5">
                  <c:v>176</c:v>
                </c:pt>
                <c:pt idx="6">
                  <c:v>176</c:v>
                </c:pt>
                <c:pt idx="7">
                  <c:v>176</c:v>
                </c:pt>
                <c:pt idx="8">
                  <c:v>176</c:v>
                </c:pt>
                <c:pt idx="9">
                  <c:v>176</c:v>
                </c:pt>
                <c:pt idx="10">
                  <c:v>176</c:v>
                </c:pt>
                <c:pt idx="11">
                  <c:v>176</c:v>
                </c:pt>
                <c:pt idx="12">
                  <c:v>176</c:v>
                </c:pt>
                <c:pt idx="13">
                  <c:v>176</c:v>
                </c:pt>
                <c:pt idx="14">
                  <c:v>176</c:v>
                </c:pt>
                <c:pt idx="15">
                  <c:v>176</c:v>
                </c:pt>
                <c:pt idx="16">
                  <c:v>176</c:v>
                </c:pt>
                <c:pt idx="17">
                  <c:v>176</c:v>
                </c:pt>
                <c:pt idx="18">
                  <c:v>176</c:v>
                </c:pt>
                <c:pt idx="19">
                  <c:v>176</c:v>
                </c:pt>
                <c:pt idx="20">
                  <c:v>176</c:v>
                </c:pt>
                <c:pt idx="21">
                  <c:v>176</c:v>
                </c:pt>
                <c:pt idx="22">
                  <c:v>174</c:v>
                </c:pt>
                <c:pt idx="23">
                  <c:v>174</c:v>
                </c:pt>
                <c:pt idx="24">
                  <c:v>174</c:v>
                </c:pt>
                <c:pt idx="25">
                  <c:v>174</c:v>
                </c:pt>
                <c:pt idx="26">
                  <c:v>174</c:v>
                </c:pt>
                <c:pt idx="27">
                  <c:v>166</c:v>
                </c:pt>
                <c:pt idx="28">
                  <c:v>166</c:v>
                </c:pt>
                <c:pt idx="29">
                  <c:v>166</c:v>
                </c:pt>
                <c:pt idx="30">
                  <c:v>166</c:v>
                </c:pt>
                <c:pt idx="31">
                  <c:v>166</c:v>
                </c:pt>
                <c:pt idx="32">
                  <c:v>166</c:v>
                </c:pt>
              </c:numCache>
            </c:numRef>
          </c:xVal>
          <c:yVal>
            <c:numRef>
              <c:f>Sheet1!$D$596:$D$628</c:f>
              <c:numCache>
                <c:formatCode>General</c:formatCode>
                <c:ptCount val="33"/>
                <c:pt idx="0">
                  <c:v>121.99999999999989</c:v>
                </c:pt>
                <c:pt idx="1">
                  <c:v>122.00000000000131</c:v>
                </c:pt>
                <c:pt idx="2">
                  <c:v>121.99999999999949</c:v>
                </c:pt>
                <c:pt idx="3">
                  <c:v>122.00000000000018</c:v>
                </c:pt>
                <c:pt idx="4">
                  <c:v>121.99999999999989</c:v>
                </c:pt>
                <c:pt idx="5">
                  <c:v>122.00000000000006</c:v>
                </c:pt>
                <c:pt idx="6">
                  <c:v>122.00000000000018</c:v>
                </c:pt>
                <c:pt idx="7">
                  <c:v>122.00000000000001</c:v>
                </c:pt>
                <c:pt idx="8">
                  <c:v>122</c:v>
                </c:pt>
                <c:pt idx="9">
                  <c:v>121.99999999999997</c:v>
                </c:pt>
                <c:pt idx="10">
                  <c:v>121.99999999999999</c:v>
                </c:pt>
                <c:pt idx="11">
                  <c:v>121.99999999999994</c:v>
                </c:pt>
                <c:pt idx="12">
                  <c:v>121.99999999999997</c:v>
                </c:pt>
                <c:pt idx="13">
                  <c:v>122.0000000000001</c:v>
                </c:pt>
                <c:pt idx="14">
                  <c:v>122.00000000000006</c:v>
                </c:pt>
                <c:pt idx="15">
                  <c:v>121.99999999999999</c:v>
                </c:pt>
                <c:pt idx="16">
                  <c:v>122.00000000000003</c:v>
                </c:pt>
                <c:pt idx="17">
                  <c:v>121.99999999999989</c:v>
                </c:pt>
                <c:pt idx="18">
                  <c:v>122.00000000000013</c:v>
                </c:pt>
                <c:pt idx="19">
                  <c:v>122.00000000000007</c:v>
                </c:pt>
                <c:pt idx="20">
                  <c:v>122.00000000000006</c:v>
                </c:pt>
                <c:pt idx="21">
                  <c:v>121.99999999999996</c:v>
                </c:pt>
                <c:pt idx="22">
                  <c:v>122.99999999999997</c:v>
                </c:pt>
                <c:pt idx="23">
                  <c:v>122.99999999999987</c:v>
                </c:pt>
                <c:pt idx="24">
                  <c:v>123.00000000000009</c:v>
                </c:pt>
                <c:pt idx="25">
                  <c:v>123.00000000000006</c:v>
                </c:pt>
                <c:pt idx="26">
                  <c:v>123.00000000000006</c:v>
                </c:pt>
                <c:pt idx="27">
                  <c:v>124.99999999999999</c:v>
                </c:pt>
                <c:pt idx="28">
                  <c:v>124.9999999999999</c:v>
                </c:pt>
                <c:pt idx="29">
                  <c:v>124.99999999999999</c:v>
                </c:pt>
                <c:pt idx="30">
                  <c:v>125.00000000000006</c:v>
                </c:pt>
                <c:pt idx="31">
                  <c:v>124.99999999999999</c:v>
                </c:pt>
                <c:pt idx="32">
                  <c:v>125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948400"/>
        <c:axId val="243951928"/>
      </c:scatterChart>
      <c:valAx>
        <c:axId val="2439484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Edges Shared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43951928"/>
        <c:crosses val="autoZero"/>
        <c:crossBetween val="midCat"/>
      </c:valAx>
      <c:valAx>
        <c:axId val="243951928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US"/>
                  <a:t>Species Conserved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4394840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C81F9-C57E-4AE3-9A1D-1F38256AB602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A32B-BD21-44D4-A39F-5E145F46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8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Called “integer” programing because the variables (the Si) can only be integers. We</a:t>
            </a:r>
            <a:r>
              <a:rPr lang="en-US" sz="1600" baseline="0" dirty="0" smtClean="0"/>
              <a:t> assume we cannot buy half of a site.  If we were to try to subdivide a site, we lose population information</a:t>
            </a:r>
            <a:endParaRPr lang="en-US" sz="1600" dirty="0" smtClean="0"/>
          </a:p>
          <a:p>
            <a:r>
              <a:rPr lang="en-US" sz="1600" dirty="0" smtClean="0"/>
              <a:t>Define</a:t>
            </a:r>
            <a:r>
              <a:rPr lang="en-US" sz="1600" baseline="0" dirty="0" smtClean="0"/>
              <a:t> the model technically</a:t>
            </a:r>
          </a:p>
          <a:p>
            <a:pPr marL="228600" indent="-228600">
              <a:buAutoNum type="arabicParenR"/>
            </a:pPr>
            <a:r>
              <a:rPr lang="en-US" sz="1600" baseline="0" dirty="0" smtClean="0"/>
              <a:t>Binary variable- either we select the site and give it a value of 1 or we do not and set it equal to zero</a:t>
            </a:r>
          </a:p>
          <a:p>
            <a:pPr marL="228600" indent="-228600">
              <a:buAutoNum type="arabicParenR"/>
            </a:pPr>
            <a:r>
              <a:rPr lang="en-US" sz="1600" baseline="0" dirty="0" smtClean="0"/>
              <a:t>Objective- the thing we want to maximize.  In this case we want to maximize the total number of species represented</a:t>
            </a:r>
          </a:p>
          <a:p>
            <a:pPr marL="228600" indent="-228600">
              <a:buAutoNum type="arabicParenR"/>
            </a:pPr>
            <a:r>
              <a:rPr lang="en-US" sz="1600" baseline="0" dirty="0" smtClean="0"/>
              <a:t>The constraint- we can only spend a certain amount of money.  We assume each site costs one unit, so</a:t>
            </a:r>
            <a:endParaRPr lang="en-US" sz="1600" dirty="0" smtClean="0"/>
          </a:p>
          <a:p>
            <a:r>
              <a:rPr lang="en-US" sz="1600" dirty="0" smtClean="0"/>
              <a:t>This is the ‘maximum coverage’ model.</a:t>
            </a:r>
            <a:r>
              <a:rPr lang="en-US" sz="1600" baseline="0" dirty="0" smtClean="0"/>
              <a:t>  Mathematically, we take the set of all interesting species and treat the representation in each site as a subset of all of the species.  Given that we can only choose a certain number of sites, we want to find the solution which maximizes the coverage our selected subsets have on the set of species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9F68A-3A26-412E-8F8C-7BECC7BF0B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3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5CF-DA81-4B15-A6B3-9A4028886B7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5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5CF-DA81-4B15-A6B3-9A4028886B7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5CF-DA81-4B15-A6B3-9A4028886B7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5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5CF-DA81-4B15-A6B3-9A4028886B7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2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5CF-DA81-4B15-A6B3-9A4028886B7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5CF-DA81-4B15-A6B3-9A4028886B7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7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5CF-DA81-4B15-A6B3-9A4028886B7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1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5CF-DA81-4B15-A6B3-9A4028886B7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7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5CF-DA81-4B15-A6B3-9A4028886B7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7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5CF-DA81-4B15-A6B3-9A4028886B7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6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5CF-DA81-4B15-A6B3-9A4028886B7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8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9D5CF-DA81-4B15-A6B3-9A4028886B7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F5DE5-0E8B-433C-B127-D32FAF3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 of Land Selection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Zachary </a:t>
            </a:r>
            <a:r>
              <a:rPr lang="en-US" dirty="0" err="1" smtClean="0"/>
              <a:t>Schutzman</a:t>
            </a:r>
            <a:endParaRPr lang="en-US" dirty="0" smtClean="0"/>
          </a:p>
          <a:p>
            <a:r>
              <a:rPr lang="en-US" dirty="0" smtClean="0"/>
              <a:t>Independent Study (EC492)</a:t>
            </a:r>
          </a:p>
          <a:p>
            <a:r>
              <a:rPr lang="en-US" dirty="0" smtClean="0"/>
              <a:t>April,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7" y="914400"/>
            <a:ext cx="912562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5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271462"/>
            <a:ext cx="57816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7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5740"/>
            <a:ext cx="4648200" cy="50672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775740"/>
            <a:ext cx="4655819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5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Governments have an interest in purchasing land for conservation</a:t>
            </a:r>
            <a:endParaRPr lang="en-US" dirty="0"/>
          </a:p>
          <a:p>
            <a:r>
              <a:rPr lang="en-US" dirty="0" smtClean="0"/>
              <a:t>Each site has a variety of features</a:t>
            </a:r>
          </a:p>
          <a:p>
            <a:pPr lvl="1"/>
            <a:r>
              <a:rPr lang="en-US" dirty="0" smtClean="0"/>
              <a:t>Price, size, location</a:t>
            </a:r>
          </a:p>
          <a:p>
            <a:pPr lvl="1"/>
            <a:r>
              <a:rPr lang="en-US" dirty="0" smtClean="0"/>
              <a:t>Species, access, ecosystem services</a:t>
            </a:r>
          </a:p>
          <a:p>
            <a:pPr lvl="1"/>
            <a:r>
              <a:rPr lang="en-US" dirty="0" smtClean="0"/>
              <a:t>Other sites selected, budget</a:t>
            </a:r>
          </a:p>
          <a:p>
            <a:endParaRPr lang="en-US" dirty="0"/>
          </a:p>
          <a:p>
            <a:r>
              <a:rPr lang="en-US" dirty="0" smtClean="0"/>
              <a:t>How can we use all the information about the landscape to choose the “best” sites?</a:t>
            </a:r>
          </a:p>
        </p:txBody>
      </p:sp>
    </p:spTree>
    <p:extLst>
      <p:ext uri="{BB962C8B-B14F-4D97-AF65-F5344CB8AC3E}">
        <p14:creationId xmlns:p14="http://schemas.microsoft.com/office/powerpoint/2010/main" val="26791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chary\Dropbox\Summer Research Systematic Conservation SHARED\Data and Files\Natura2000\gisimages\italyful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8865"/>
            <a:ext cx="258239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533400"/>
            <a:ext cx="411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Motivated by a project I worked on last summer using data from Natura2000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Wanted to migrate to a model that incorporated spatial information</a:t>
            </a:r>
            <a:endParaRPr lang="en-US" sz="28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280089"/>
              </p:ext>
            </p:extLst>
          </p:nvPr>
        </p:nvGraphicFramePr>
        <p:xfrm>
          <a:off x="3124200" y="3944421"/>
          <a:ext cx="5837635" cy="2935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14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1"/>
            <a:ext cx="8077200" cy="3352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want to maximize the total number of species preserved</a:t>
            </a:r>
          </a:p>
          <a:p>
            <a:r>
              <a:rPr lang="en-US" dirty="0" smtClean="0"/>
              <a:t>We also want to maximize the connectedness of the landscape</a:t>
            </a:r>
          </a:p>
          <a:p>
            <a:pPr lvl="1"/>
            <a:r>
              <a:rPr lang="en-US" dirty="0" smtClean="0"/>
              <a:t>Lower perimeter means cheaper to protect</a:t>
            </a:r>
          </a:p>
          <a:p>
            <a:pPr lvl="1"/>
            <a:r>
              <a:rPr lang="en-US" dirty="0" smtClean="0"/>
              <a:t>More clustering gives species more room for habitation</a:t>
            </a:r>
          </a:p>
        </p:txBody>
      </p:sp>
      <p:pic>
        <p:nvPicPr>
          <p:cNvPr id="2053" name="Picture 5" descr="C:\Users\zachary\Downloads\CodeCogsEq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306217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latex.codecogs.com/gif.latex?max%20%5Csum%7Be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167582"/>
            <a:ext cx="1247335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8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Integer Programming Methods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498981" y="1506805"/>
            <a:ext cx="2470638" cy="5031740"/>
            <a:chOff x="6498981" y="1506805"/>
            <a:chExt cx="2470638" cy="50317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6629400" y="1506805"/>
                  <a:ext cx="2209800" cy="12685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en-US" sz="2800" b="0" i="1" dirty="0" smtClean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1506805"/>
                  <a:ext cx="2209800" cy="12685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6498981" y="2845226"/>
              <a:ext cx="2470638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Multiply the cost of site </a:t>
              </a:r>
              <a:r>
                <a:rPr lang="en-US" dirty="0" err="1" smtClean="0"/>
                <a:t>i</a:t>
              </a:r>
              <a:r>
                <a:rPr lang="en-US" dirty="0" smtClean="0"/>
                <a:t> by the decision variable of site </a:t>
              </a:r>
              <a:r>
                <a:rPr lang="en-US" dirty="0" err="1" smtClean="0"/>
                <a:t>i</a:t>
              </a:r>
              <a:r>
                <a:rPr lang="en-US" dirty="0" smtClean="0"/>
                <a:t>.  If we have selected site </a:t>
              </a:r>
              <a:r>
                <a:rPr lang="en-US" dirty="0" err="1" smtClean="0"/>
                <a:t>i</a:t>
              </a:r>
              <a:r>
                <a:rPr lang="en-US" dirty="0" smtClean="0"/>
                <a:t>, the product will be that site’s cost.  If we have not selected site </a:t>
              </a:r>
              <a:r>
                <a:rPr lang="en-US" dirty="0" err="1" smtClean="0"/>
                <a:t>i</a:t>
              </a:r>
              <a:r>
                <a:rPr lang="en-US" dirty="0" smtClean="0"/>
                <a:t>, the product will be zero.</a:t>
              </a:r>
            </a:p>
            <a:p>
              <a:endParaRPr lang="en-US" dirty="0"/>
            </a:p>
            <a:p>
              <a:r>
                <a:rPr lang="en-US" dirty="0" smtClean="0"/>
                <a:t>We want the sum of all these costs to be less than or equal to our budget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5057" y="1879471"/>
                <a:ext cx="17120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{0,1}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7" y="1879471"/>
                <a:ext cx="171207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52400" y="2971800"/>
            <a:ext cx="2458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decision variable will be zero if we do not select site </a:t>
            </a:r>
            <a:r>
              <a:rPr lang="en-US" dirty="0" err="1" smtClean="0"/>
              <a:t>i</a:t>
            </a:r>
            <a:r>
              <a:rPr lang="en-US" dirty="0" smtClean="0"/>
              <a:t> and one if we do select site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57210" y="1426501"/>
                <a:ext cx="4872424" cy="1361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+(1−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210" y="1426501"/>
                <a:ext cx="4872424" cy="13613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50422" y="3006810"/>
                <a:ext cx="2286000" cy="3161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want to maximize the total number of species preserved.  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one if a species is represented in at least one selected site and zero otherwise.</a:t>
                </a:r>
              </a:p>
              <a:p>
                <a:endParaRPr lang="en-US" dirty="0"/>
              </a:p>
              <a:p>
                <a:r>
                  <a:rPr lang="en-US" dirty="0" smtClean="0"/>
                  <a:t>Symbolically,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422" y="3006810"/>
                <a:ext cx="2286000" cy="3161635"/>
              </a:xfrm>
              <a:prstGeom prst="rect">
                <a:avLst/>
              </a:prstGeom>
              <a:blipFill rotWithShape="1">
                <a:blip r:embed="rId6"/>
                <a:stretch>
                  <a:fillRect l="-2133" t="-963"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75524" y="5906449"/>
                <a:ext cx="3840539" cy="604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𝑠𝑝𝑒𝑐𝑖𝑒𝑠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𝑐h𝑜𝑠𝑒𝑛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0, 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524" y="5906449"/>
                <a:ext cx="3840539" cy="60426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58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7" grpId="0"/>
      <p:bldP spid="21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" y="4068129"/>
            <a:ext cx="3683216" cy="2789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68" y="4068129"/>
            <a:ext cx="3669932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triped Right Arrow 6"/>
          <p:cNvSpPr/>
          <p:nvPr/>
        </p:nvSpPr>
        <p:spPr>
          <a:xfrm>
            <a:off x="3810000" y="4929664"/>
            <a:ext cx="1524000" cy="1066800"/>
          </a:xfrm>
          <a:prstGeom prst="stripedRightArrow">
            <a:avLst>
              <a:gd name="adj1" fmla="val 32857"/>
              <a:gd name="adj2" fmla="val 6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46183" y="152400"/>
            <a:ext cx="5251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Invented a landscape with 125 species and 400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species is </a:t>
            </a:r>
            <a:r>
              <a:rPr lang="en-US" dirty="0" err="1" smtClean="0"/>
              <a:t>pseudorandomly</a:t>
            </a:r>
            <a:r>
              <a:rPr lang="en-US" dirty="0" smtClean="0"/>
              <a:t> distributed across the landscape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site has a cost of 1, 2, 3, or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model takes in the data and chooses the “best” selection, given a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585415"/>
              </p:ext>
            </p:extLst>
          </p:nvPr>
        </p:nvGraphicFramePr>
        <p:xfrm>
          <a:off x="24063" y="0"/>
          <a:ext cx="9119937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49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41719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71687" y="4605049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33399" y="2358509"/>
            <a:ext cx="16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Objective Value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143000"/>
            <a:ext cx="281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bluer the dot, the more weighted toward connectedness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Implies that for low budget, the value is greater for a species-focused model but the returns fall off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2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1"/>
            <a:ext cx="354090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980" y="3886201"/>
            <a:ext cx="247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Species Conserved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857647" y="1809817"/>
            <a:ext cx="23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Aggregate Rarity Index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7201"/>
            <a:ext cx="35433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58543" y="389669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4495800"/>
            <a:ext cx="3396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Sites are chosen independently of the value of the species in the network</a:t>
            </a:r>
          </a:p>
        </p:txBody>
      </p:sp>
    </p:spTree>
    <p:extLst>
      <p:ext uri="{BB962C8B-B14F-4D97-AF65-F5344CB8AC3E}">
        <p14:creationId xmlns:p14="http://schemas.microsoft.com/office/powerpoint/2010/main" val="114250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5818</TotalTime>
  <Words>511</Words>
  <Application>Microsoft Office PowerPoint</Application>
  <PresentationFormat>On-screen Show (4:3)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Optimization of Land Selection Models</vt:lpstr>
      <vt:lpstr>PowerPoint Presentation</vt:lpstr>
      <vt:lpstr>PowerPoint Presentation</vt:lpstr>
      <vt:lpstr>PowerPoint Presentation</vt:lpstr>
      <vt:lpstr>Linear Integer Programming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Land Selection Models</dc:title>
  <dc:creator>zachary</dc:creator>
  <cp:lastModifiedBy>zachary</cp:lastModifiedBy>
  <cp:revision>20</cp:revision>
  <dcterms:created xsi:type="dcterms:W3CDTF">2015-04-24T18:27:07Z</dcterms:created>
  <dcterms:modified xsi:type="dcterms:W3CDTF">2015-11-20T14:07:22Z</dcterms:modified>
</cp:coreProperties>
</file>