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63" r:id="rId5"/>
    <p:sldId id="264" r:id="rId6"/>
    <p:sldId id="261" r:id="rId7"/>
    <p:sldId id="262" r:id="rId8"/>
    <p:sldId id="260" r:id="rId9"/>
    <p:sldId id="258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63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51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85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5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6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5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80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6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888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31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867B-1409-441C-9AC5-005E1D95C49C}" type="datetimeFigureOut">
              <a:rPr lang="de-CH" smtClean="0"/>
              <a:t>27.02.2018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8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75000"/>
              </a:schemeClr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7534" y="4174849"/>
            <a:ext cx="5043777" cy="1124572"/>
          </a:xfrm>
        </p:spPr>
        <p:txBody>
          <a:bodyPr>
            <a:normAutofit fontScale="90000"/>
          </a:bodyPr>
          <a:lstStyle/>
          <a:p>
            <a:pPr algn="l"/>
            <a:r>
              <a:rPr lang="de-CH" sz="67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ra" panose="00000500000000000000" pitchFamily="2" charset="0"/>
              </a:rPr>
              <a:t>Bomberman</a:t>
            </a:r>
            <a:r>
              <a:rPr lang="de-CH" b="1" dirty="0" smtClean="0">
                <a:latin typeface="Lora" panose="00000500000000000000" pitchFamily="2" charset="0"/>
              </a:rPr>
              <a:t/>
            </a:r>
            <a:br>
              <a:rPr lang="de-CH" b="1" dirty="0" smtClean="0">
                <a:latin typeface="Lora" panose="00000500000000000000" pitchFamily="2" charset="0"/>
              </a:rPr>
            </a:br>
            <a:r>
              <a:rPr lang="de-CH" sz="1800" b="1" dirty="0" smtClean="0">
                <a:latin typeface="Lora" panose="00000500000000000000" pitchFamily="2" charset="0"/>
              </a:rPr>
              <a:t>Projekt von Nico und Joey</a:t>
            </a:r>
            <a:endParaRPr lang="de-CH" b="1" dirty="0">
              <a:latin typeface="Lora" panose="00000500000000000000" pitchFamily="2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519861" y="224031"/>
            <a:ext cx="8719648" cy="3889184"/>
            <a:chOff x="5043382" y="-8198"/>
            <a:chExt cx="8719648" cy="388918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hteck 3"/>
            <p:cNvSpPr/>
            <p:nvPr/>
          </p:nvSpPr>
          <p:spPr>
            <a:xfrm rot="18900000">
              <a:off x="5519861" y="1045395"/>
              <a:ext cx="6989523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noFill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 rot="18900000">
              <a:off x="5901257" y="1915400"/>
              <a:ext cx="7508790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 rot="18900000">
              <a:off x="6416114" y="3004163"/>
              <a:ext cx="7346916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 rot="18900000">
              <a:off x="5043382" y="-8198"/>
              <a:ext cx="6989523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76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75000"/>
              </a:schemeClr>
            </a:gs>
            <a:gs pos="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123998"/>
            <a:ext cx="10515600" cy="610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dirty="0" smtClean="0">
                <a:latin typeface="Lora" panose="00000500000000000000" pitchFamily="2" charset="0"/>
              </a:rPr>
              <a:t>Vielen Dank für Ihre Aufmerksamkeit</a:t>
            </a:r>
            <a:endParaRPr lang="de-CH" sz="3600" b="1" dirty="0">
              <a:latin typeface="Lor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96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Inhaltsverzeichnis</a:t>
            </a:r>
            <a:endParaRPr lang="de-CH" b="1" dirty="0">
              <a:latin typeface="Lora" panose="00000500000000000000" pitchFamily="2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-880822" y="-634354"/>
            <a:ext cx="2547696" cy="2454415"/>
            <a:chOff x="-880822" y="-634354"/>
            <a:chExt cx="2547696" cy="2454415"/>
          </a:xfrm>
        </p:grpSpPr>
        <p:sp>
          <p:nvSpPr>
            <p:cNvPr id="4" name="Rechteck 3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68250" y="1948829"/>
            <a:ext cx="10515600" cy="4351338"/>
          </a:xfrm>
        </p:spPr>
        <p:txBody>
          <a:bodyPr/>
          <a:lstStyle/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Planung und Erreichung der Ziele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Vorgehensweise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Besondere Codestelle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Testfälle und Testresultate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«Lessons learned» / Fazit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Live – Demo </a:t>
            </a:r>
            <a:endParaRPr lang="de-CH" dirty="0">
              <a:latin typeface="Titillium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 rot="10800000">
            <a:off x="10525556" y="4854435"/>
            <a:ext cx="2547696" cy="2454415"/>
            <a:chOff x="-880822" y="-634354"/>
            <a:chExt cx="2547696" cy="2454415"/>
          </a:xfrm>
        </p:grpSpPr>
        <p:sp>
          <p:nvSpPr>
            <p:cNvPr id="10" name="Rechteck 9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97950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900" b="1" dirty="0">
                <a:latin typeface="Lora" panose="00000500000000000000" pitchFamily="2" charset="0"/>
                <a:cs typeface="Arial" panose="020B0604020202020204" pitchFamily="34" charset="0"/>
              </a:rPr>
              <a:t>Planung</a:t>
            </a:r>
            <a:r>
              <a:rPr lang="de-CH" sz="5400" b="1" dirty="0">
                <a:latin typeface="Lora" panose="00000500000000000000" pitchFamily="2" charset="0"/>
                <a:cs typeface="Arial" panose="020B0604020202020204" pitchFamily="34" charset="0"/>
              </a:rPr>
              <a:t> und </a:t>
            </a:r>
            <a:r>
              <a:rPr lang="de-CH" sz="4900" b="1" dirty="0">
                <a:latin typeface="Lora" panose="00000500000000000000" pitchFamily="2" charset="0"/>
                <a:cs typeface="Arial" panose="020B0604020202020204" pitchFamily="34" charset="0"/>
              </a:rPr>
              <a:t>Erreichung</a:t>
            </a:r>
            <a:r>
              <a:rPr lang="de-CH" sz="5400" b="1" dirty="0">
                <a:latin typeface="Lora" panose="00000500000000000000" pitchFamily="2" charset="0"/>
                <a:cs typeface="Arial" panose="020B0604020202020204" pitchFamily="34" charset="0"/>
              </a:rPr>
              <a:t> der </a:t>
            </a:r>
            <a:r>
              <a:rPr lang="de-CH" sz="5400" b="1" dirty="0" smtClean="0">
                <a:latin typeface="Lora" panose="00000500000000000000" pitchFamily="2" charset="0"/>
                <a:cs typeface="Arial" panose="020B0604020202020204" pitchFamily="34" charset="0"/>
              </a:rPr>
              <a:t>Ziele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200150" y="1981200"/>
            <a:ext cx="9744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>
                <a:latin typeface="Titillium" panose="00000500000000000000" pitchFamily="50" charset="0"/>
              </a:rPr>
              <a:t>Ziele festlegen und ins Gantt-Diagramm aufnehmen (Wegweiser)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>
                <a:latin typeface="Titillium" panose="00000500000000000000" pitchFamily="50" charset="0"/>
              </a:rPr>
              <a:t>UML auf Papier für Übersicht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>
                <a:latin typeface="Titillium" panose="00000500000000000000" pitchFamily="50" charset="0"/>
              </a:rPr>
              <a:t>Muss-/ Kann-Ziele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>
                <a:latin typeface="Titillium" panose="00000500000000000000" pitchFamily="50" charset="0"/>
              </a:rPr>
              <a:t>Möglichst viel lernen (auch voneinander)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>
              <a:latin typeface="Titillium" panose="00000500000000000000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1" y="4356386"/>
            <a:ext cx="2825749" cy="1885644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-661747" y="-862083"/>
            <a:ext cx="2547696" cy="2454415"/>
            <a:chOff x="-880822" y="-634354"/>
            <a:chExt cx="2547696" cy="2454415"/>
          </a:xfrm>
        </p:grpSpPr>
        <p:sp>
          <p:nvSpPr>
            <p:cNvPr id="6" name="Rechteck 5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352268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Vorgehensweise</a:t>
            </a:r>
            <a:endParaRPr lang="de-CH" b="1" dirty="0">
              <a:latin typeface="Lora" panose="000005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Pair </a:t>
            </a:r>
            <a:r>
              <a:rPr lang="de-CH" dirty="0" err="1" smtClean="0">
                <a:latin typeface="Titillium" panose="00000500000000000000" pitchFamily="50" charset="0"/>
              </a:rPr>
              <a:t>programming</a:t>
            </a:r>
            <a:r>
              <a:rPr lang="de-CH" dirty="0" smtClean="0">
                <a:latin typeface="Titillium" panose="00000500000000000000" pitchFamily="50" charset="0"/>
              </a:rPr>
              <a:t> (mehrheitlich)</a:t>
            </a:r>
          </a:p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Neustart</a:t>
            </a:r>
          </a:p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RMI</a:t>
            </a:r>
          </a:p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Klassen</a:t>
            </a:r>
          </a:p>
          <a:p>
            <a:pPr>
              <a:lnSpc>
                <a:spcPct val="150000"/>
              </a:lnSpc>
            </a:pPr>
            <a:endParaRPr lang="de-CH" dirty="0" smtClean="0">
              <a:latin typeface="Titillium" panose="00000500000000000000" pitchFamily="50" charset="0"/>
            </a:endParaRPr>
          </a:p>
          <a:p>
            <a:pPr>
              <a:lnSpc>
                <a:spcPct val="150000"/>
              </a:lnSpc>
            </a:pPr>
            <a:endParaRPr lang="de-CH" dirty="0">
              <a:latin typeface="Titillium" panose="00000500000000000000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46" y="422882"/>
            <a:ext cx="1496063" cy="1858745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-804622" y="-628790"/>
            <a:ext cx="2547696" cy="2454415"/>
            <a:chOff x="-880822" y="-634354"/>
            <a:chExt cx="2547696" cy="2454415"/>
          </a:xfrm>
        </p:grpSpPr>
        <p:sp>
          <p:nvSpPr>
            <p:cNvPr id="6" name="Rechteck 5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/>
          <p:cNvGrpSpPr/>
          <p:nvPr/>
        </p:nvGrpSpPr>
        <p:grpSpPr>
          <a:xfrm rot="10800000">
            <a:off x="10406303" y="4861571"/>
            <a:ext cx="2547696" cy="2454415"/>
            <a:chOff x="-880822" y="-634354"/>
            <a:chExt cx="2547696" cy="2454415"/>
          </a:xfrm>
        </p:grpSpPr>
        <p:sp>
          <p:nvSpPr>
            <p:cNvPr id="10" name="Rechteck 9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18224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Besondere Codestelle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14" y="1690688"/>
            <a:ext cx="7925571" cy="3862387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-823672" y="-862083"/>
            <a:ext cx="2547696" cy="2454415"/>
            <a:chOff x="-880822" y="-634354"/>
            <a:chExt cx="2547696" cy="2454415"/>
          </a:xfrm>
        </p:grpSpPr>
        <p:sp>
          <p:nvSpPr>
            <p:cNvPr id="5" name="Rechteck 4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" name="Gruppieren 7"/>
          <p:cNvGrpSpPr/>
          <p:nvPr/>
        </p:nvGrpSpPr>
        <p:grpSpPr>
          <a:xfrm rot="10800000">
            <a:off x="10359768" y="4822685"/>
            <a:ext cx="2547696" cy="2454415"/>
            <a:chOff x="-880822" y="-634354"/>
            <a:chExt cx="2547696" cy="2454415"/>
          </a:xfrm>
        </p:grpSpPr>
        <p:sp>
          <p:nvSpPr>
            <p:cNvPr id="9" name="Rechteck 8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240614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Testfälle und Testresultate</a:t>
            </a:r>
            <a:endParaRPr lang="de-CH" b="1" dirty="0">
              <a:latin typeface="Lora" panose="000005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latin typeface="Titillium" panose="00000500000000000000" pitchFamily="50" charset="0"/>
              </a:rPr>
              <a:t>JUnit</a:t>
            </a:r>
            <a:r>
              <a:rPr lang="de-CH" dirty="0" smtClean="0">
                <a:latin typeface="Titillium" panose="00000500000000000000" pitchFamily="50" charset="0"/>
              </a:rPr>
              <a:t>-Test (siehe Code)</a:t>
            </a:r>
          </a:p>
          <a:p>
            <a:pPr marL="0" indent="0">
              <a:buNone/>
            </a:pPr>
            <a:r>
              <a:rPr lang="de-CH" sz="2400" dirty="0" smtClean="0">
                <a:latin typeface="Titillium" panose="00000500000000000000" pitchFamily="50" charset="0"/>
              </a:rPr>
              <a:t>&gt; 4 Methoden getestet (</a:t>
            </a:r>
            <a:r>
              <a:rPr lang="de-CH" sz="2400" dirty="0" err="1" smtClean="0">
                <a:latin typeface="Titillium" panose="00000500000000000000" pitchFamily="50" charset="0"/>
              </a:rPr>
              <a:t>Timer</a:t>
            </a:r>
            <a:r>
              <a:rPr lang="de-CH" sz="2400" dirty="0" smtClean="0">
                <a:latin typeface="Titillium" panose="00000500000000000000" pitchFamily="50" charset="0"/>
              </a:rPr>
              <a:t>, Spielernummer</a:t>
            </a:r>
            <a:r>
              <a:rPr lang="de-CH" sz="2400" smtClean="0">
                <a:latin typeface="Titillium" panose="00000500000000000000" pitchFamily="50" charset="0"/>
              </a:rPr>
              <a:t>, </a:t>
            </a:r>
            <a:r>
              <a:rPr lang="de-CH" sz="2400" smtClean="0">
                <a:latin typeface="Titillium" panose="00000500000000000000" pitchFamily="50" charset="0"/>
              </a:rPr>
              <a:t> </a:t>
            </a:r>
            <a:r>
              <a:rPr lang="de-CH" sz="2400" dirty="0" err="1" smtClean="0">
                <a:latin typeface="Titillium" panose="00000500000000000000" pitchFamily="50" charset="0"/>
              </a:rPr>
              <a:t>findIndex</a:t>
            </a:r>
            <a:r>
              <a:rPr lang="de-CH" sz="2400" dirty="0" smtClean="0">
                <a:latin typeface="Titillium" panose="00000500000000000000" pitchFamily="50" charset="0"/>
              </a:rPr>
              <a:t>, </a:t>
            </a:r>
            <a:r>
              <a:rPr lang="de-CH" sz="2400" dirty="0">
                <a:latin typeface="Titillium" panose="00000500000000000000" pitchFamily="50" charset="0"/>
              </a:rPr>
              <a:t>Name)</a:t>
            </a:r>
            <a:endParaRPr lang="de-CH" sz="2400" dirty="0" smtClean="0">
              <a:latin typeface="Titillium" panose="00000500000000000000" pitchFamily="50" charset="0"/>
            </a:endParaRPr>
          </a:p>
          <a:p>
            <a:pPr marL="0" indent="0">
              <a:buNone/>
            </a:pPr>
            <a:endParaRPr lang="de-CH" dirty="0" smtClean="0">
              <a:latin typeface="Titillium" panose="00000500000000000000" pitchFamily="50" charset="0"/>
            </a:endParaRPr>
          </a:p>
          <a:p>
            <a:r>
              <a:rPr lang="de-CH" dirty="0" smtClean="0">
                <a:latin typeface="Titillium" panose="00000500000000000000" pitchFamily="50" charset="0"/>
              </a:rPr>
              <a:t>User </a:t>
            </a:r>
            <a:r>
              <a:rPr lang="de-CH" dirty="0" err="1" smtClean="0">
                <a:latin typeface="Titillium" panose="00000500000000000000" pitchFamily="50" charset="0"/>
              </a:rPr>
              <a:t>Acceptance</a:t>
            </a:r>
            <a:r>
              <a:rPr lang="de-CH" dirty="0" smtClean="0">
                <a:latin typeface="Titillium" panose="00000500000000000000" pitchFamily="50" charset="0"/>
              </a:rPr>
              <a:t> Testfälle</a:t>
            </a:r>
          </a:p>
          <a:p>
            <a:pPr marL="0" indent="0">
              <a:buNone/>
            </a:pPr>
            <a:r>
              <a:rPr lang="de-CH" sz="2400" dirty="0" smtClean="0">
                <a:latin typeface="Titillium" panose="00000500000000000000" pitchFamily="50" charset="0"/>
              </a:rPr>
              <a:t>&gt; User-Stories 01-11</a:t>
            </a:r>
          </a:p>
          <a:p>
            <a:pPr marL="0" indent="0">
              <a:buNone/>
            </a:pPr>
            <a:r>
              <a:rPr lang="de-CH" sz="2400" dirty="0" smtClean="0">
                <a:latin typeface="Titillium" panose="00000500000000000000" pitchFamily="50" charset="0"/>
              </a:rPr>
              <a:t>&gt; 100% erfolgreich</a:t>
            </a:r>
          </a:p>
          <a:p>
            <a:pPr marL="0" indent="0">
              <a:buNone/>
            </a:pPr>
            <a:r>
              <a:rPr lang="de-CH" sz="2400" dirty="0" smtClean="0">
                <a:latin typeface="Titillium" panose="00000500000000000000" pitchFamily="50" charset="0"/>
              </a:rPr>
              <a:t>&gt; </a:t>
            </a:r>
            <a:r>
              <a:rPr lang="de-CH" sz="2400" dirty="0" err="1" smtClean="0">
                <a:latin typeface="Titillium" panose="00000500000000000000" pitchFamily="50" charset="0"/>
              </a:rPr>
              <a:t>Reangsi</a:t>
            </a:r>
            <a:r>
              <a:rPr lang="de-CH" sz="2400" dirty="0" smtClean="0">
                <a:latin typeface="Titillium" panose="00000500000000000000" pitchFamily="50" charset="0"/>
              </a:rPr>
              <a:t> (2. Testprotokoll)</a:t>
            </a:r>
            <a:endParaRPr lang="de-CH" sz="2400" dirty="0">
              <a:latin typeface="Titillium" panose="00000500000000000000" pitchFamily="50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461">
            <a:off x="10148887" y="433582"/>
            <a:ext cx="1538288" cy="1538288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-699847" y="-628790"/>
            <a:ext cx="2547696" cy="2454415"/>
            <a:chOff x="-880822" y="-634354"/>
            <a:chExt cx="2547696" cy="2454415"/>
          </a:xfrm>
        </p:grpSpPr>
        <p:sp>
          <p:nvSpPr>
            <p:cNvPr id="7" name="Rechteck 6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0" name="Gruppieren 9"/>
          <p:cNvGrpSpPr/>
          <p:nvPr/>
        </p:nvGrpSpPr>
        <p:grpSpPr>
          <a:xfrm rot="10800000">
            <a:off x="10481785" y="4949755"/>
            <a:ext cx="2547696" cy="2454415"/>
            <a:chOff x="-880822" y="-634354"/>
            <a:chExt cx="2547696" cy="2454415"/>
          </a:xfrm>
        </p:grpSpPr>
        <p:sp>
          <p:nvSpPr>
            <p:cNvPr id="11" name="Rechteck 10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0960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>
                <a:latin typeface="Lora" panose="00000500000000000000" pitchFamily="2" charset="0"/>
              </a:rPr>
              <a:t>Lessons </a:t>
            </a:r>
            <a:r>
              <a:rPr lang="de-CH" b="1" dirty="0" smtClean="0">
                <a:latin typeface="Lora" panose="00000500000000000000" pitchFamily="2" charset="0"/>
              </a:rPr>
              <a:t>learned / 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Gegenseitiges Lernen</a:t>
            </a:r>
          </a:p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Gantt-Diagramm / </a:t>
            </a:r>
            <a:r>
              <a:rPr lang="de-CH" dirty="0" err="1" smtClean="0">
                <a:latin typeface="Titillium" panose="00000500000000000000" pitchFamily="50" charset="0"/>
              </a:rPr>
              <a:t>Scrum</a:t>
            </a:r>
            <a:r>
              <a:rPr lang="de-CH" dirty="0" smtClean="0">
                <a:latin typeface="Titillium" panose="00000500000000000000" pitchFamily="50" charset="0"/>
              </a:rPr>
              <a:t>-Diagramm</a:t>
            </a:r>
          </a:p>
          <a:p>
            <a:pPr>
              <a:lnSpc>
                <a:spcPct val="150000"/>
              </a:lnSpc>
            </a:pPr>
            <a:r>
              <a:rPr lang="de-CH" dirty="0" smtClean="0">
                <a:latin typeface="Titillium" panose="00000500000000000000" pitchFamily="50" charset="0"/>
              </a:rPr>
              <a:t>RMI</a:t>
            </a:r>
          </a:p>
          <a:p>
            <a:pPr>
              <a:lnSpc>
                <a:spcPct val="150000"/>
              </a:lnSpc>
            </a:pPr>
            <a:r>
              <a:rPr lang="de-CH" dirty="0" err="1" smtClean="0">
                <a:latin typeface="Titillium" panose="00000500000000000000" pitchFamily="50" charset="0"/>
              </a:rPr>
              <a:t>JUnit</a:t>
            </a:r>
            <a:r>
              <a:rPr lang="de-CH" dirty="0">
                <a:latin typeface="Titillium" panose="00000500000000000000" pitchFamily="50" charset="0"/>
              </a:rPr>
              <a:t>-</a:t>
            </a:r>
            <a:r>
              <a:rPr lang="de-CH" dirty="0" smtClean="0">
                <a:latin typeface="Titillium" panose="00000500000000000000" pitchFamily="50" charset="0"/>
              </a:rPr>
              <a:t>Test</a:t>
            </a:r>
            <a:endParaRPr lang="de-CH" dirty="0">
              <a:latin typeface="Titillium" panose="00000500000000000000" pitchFamily="50" charset="0"/>
            </a:endParaRPr>
          </a:p>
        </p:txBody>
      </p:sp>
      <p:pic>
        <p:nvPicPr>
          <p:cNvPr id="1026" name="Picture 2" descr="Bildergebnis für lessons lear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0" y="4471524"/>
            <a:ext cx="3460750" cy="238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-699847" y="-520054"/>
            <a:ext cx="2547696" cy="2454415"/>
            <a:chOff x="-880822" y="-634354"/>
            <a:chExt cx="2547696" cy="2454415"/>
          </a:xfrm>
        </p:grpSpPr>
        <p:sp>
          <p:nvSpPr>
            <p:cNvPr id="6" name="Rechteck 5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60450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27546"/>
            <a:ext cx="10515600" cy="1325563"/>
          </a:xfrm>
        </p:spPr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Live – Demo </a:t>
            </a:r>
            <a:endParaRPr lang="de-CH" b="1" dirty="0">
              <a:latin typeface="Lora" panose="00000500000000000000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45" y="1494213"/>
            <a:ext cx="5604355" cy="47870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340"/>
            <a:ext cx="4665488" cy="159884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5037">
            <a:off x="284816" y="262708"/>
            <a:ext cx="2598182" cy="1420339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 rot="14785383">
            <a:off x="-509347" y="5242571"/>
            <a:ext cx="2547696" cy="2454415"/>
            <a:chOff x="-880822" y="-634354"/>
            <a:chExt cx="2547696" cy="2454415"/>
          </a:xfrm>
        </p:grpSpPr>
        <p:sp>
          <p:nvSpPr>
            <p:cNvPr id="7" name="Rechteck 6"/>
            <p:cNvSpPr/>
            <p:nvPr/>
          </p:nvSpPr>
          <p:spPr>
            <a:xfrm rot="739975">
              <a:off x="314324" y="-332581"/>
              <a:ext cx="1352550" cy="1095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 rot="12449877">
              <a:off x="-880822" y="-634354"/>
              <a:ext cx="1962150" cy="1619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 rot="657888">
              <a:off x="-317086" y="-265914"/>
              <a:ext cx="811059" cy="2085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56903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107373"/>
            <a:ext cx="10515600" cy="643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dirty="0" smtClean="0">
                <a:latin typeface="Lora" panose="00000500000000000000" pitchFamily="2" charset="0"/>
              </a:rPr>
              <a:t>Haben Sie noch Fragen?</a:t>
            </a:r>
            <a:endParaRPr lang="de-CH" sz="3600" b="1" dirty="0">
              <a:latin typeface="Lora" panose="000005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9515">
            <a:off x="3353520" y="1800418"/>
            <a:ext cx="1512570" cy="8605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67" y="1970848"/>
            <a:ext cx="1512570" cy="8605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000">
            <a:off x="10378685" y="246466"/>
            <a:ext cx="1512570" cy="86057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507"/>
            <a:ext cx="1512570" cy="8605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55570" y="109990"/>
            <a:ext cx="1512570" cy="86057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62" y="4747922"/>
            <a:ext cx="1512570" cy="86057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80" y="365891"/>
            <a:ext cx="1512570" cy="86057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592" y="2998710"/>
            <a:ext cx="1512570" cy="86057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3229">
            <a:off x="9384030" y="1246630"/>
            <a:ext cx="1512570" cy="86057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374">
            <a:off x="7919633" y="1566578"/>
            <a:ext cx="1512570" cy="8605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2207">
            <a:off x="552273" y="5201241"/>
            <a:ext cx="1512570" cy="86057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00">
            <a:off x="10176388" y="5401083"/>
            <a:ext cx="1512570" cy="86057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314">
            <a:off x="4596765" y="1019614"/>
            <a:ext cx="1512570" cy="86057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561">
            <a:off x="388123" y="2062020"/>
            <a:ext cx="1512570" cy="86057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95" y="1566578"/>
            <a:ext cx="1512570" cy="86057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964">
            <a:off x="5181621" y="4417952"/>
            <a:ext cx="1512570" cy="86057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7638">
            <a:off x="1538376" y="3815616"/>
            <a:ext cx="1512570" cy="860579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724">
            <a:off x="7037012" y="5295407"/>
            <a:ext cx="1512570" cy="86057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9406">
            <a:off x="8547534" y="4317634"/>
            <a:ext cx="1512570" cy="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73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124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Lora</vt:lpstr>
      <vt:lpstr>Titillium</vt:lpstr>
      <vt:lpstr>Office</vt:lpstr>
      <vt:lpstr>Bomberman Projekt von Nico und Joey</vt:lpstr>
      <vt:lpstr>Inhaltsverzeichnis</vt:lpstr>
      <vt:lpstr>Planung und Erreichung der Ziele</vt:lpstr>
      <vt:lpstr>Vorgehensweise</vt:lpstr>
      <vt:lpstr>Besondere Codestelle</vt:lpstr>
      <vt:lpstr>Testfälle und Testresultate</vt:lpstr>
      <vt:lpstr>Lessons learned / Fazit</vt:lpstr>
      <vt:lpstr>Live – Demo </vt:lpstr>
      <vt:lpstr>PowerPoint-Präsentation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</dc:title>
  <dc:creator>Janner Nico</dc:creator>
  <cp:lastModifiedBy>Janner Nico</cp:lastModifiedBy>
  <cp:revision>29</cp:revision>
  <dcterms:created xsi:type="dcterms:W3CDTF">2018-02-19T12:56:44Z</dcterms:created>
  <dcterms:modified xsi:type="dcterms:W3CDTF">2018-02-27T07:18:15Z</dcterms:modified>
</cp:coreProperties>
</file>