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60" r:id="rId7"/>
    <p:sldId id="258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41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5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03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85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84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75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7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5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499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91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867B-1409-441C-9AC5-005E1D95C49C}" type="datetimeFigureOut">
              <a:rPr lang="de-CH" smtClean="0"/>
              <a:t>23.02.2018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F4DC-E114-4D57-98D8-8CED16BB33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55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6084" y="3955774"/>
            <a:ext cx="5043777" cy="1124572"/>
          </a:xfrm>
        </p:spPr>
        <p:txBody>
          <a:bodyPr/>
          <a:lstStyle/>
          <a:p>
            <a:r>
              <a:rPr lang="de-CH" b="1" dirty="0" err="1" smtClean="0">
                <a:latin typeface="Lora" panose="00000500000000000000" pitchFamily="2" charset="0"/>
              </a:rPr>
              <a:t>Bomberman</a:t>
            </a:r>
            <a:endParaRPr lang="de-CH" b="1" dirty="0">
              <a:latin typeface="Lora" panose="00000500000000000000" pitchFamily="2" charset="0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519861" y="224031"/>
            <a:ext cx="8719648" cy="3889184"/>
            <a:chOff x="5043382" y="-8198"/>
            <a:chExt cx="8719648" cy="388918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Rechteck 3"/>
            <p:cNvSpPr/>
            <p:nvPr/>
          </p:nvSpPr>
          <p:spPr>
            <a:xfrm rot="18900000">
              <a:off x="5519861" y="1045395"/>
              <a:ext cx="6989523" cy="8768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noFill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 rot="18900000">
              <a:off x="5901257" y="1915400"/>
              <a:ext cx="7508790" cy="8768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 rot="18900000">
              <a:off x="6416114" y="3004163"/>
              <a:ext cx="7346916" cy="8768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/>
            <p:cNvSpPr/>
            <p:nvPr/>
          </p:nvSpPr>
          <p:spPr>
            <a:xfrm rot="18900000">
              <a:off x="5043382" y="-8198"/>
              <a:ext cx="6989523" cy="8768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43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smtClean="0">
                <a:latin typeface="Lora" panose="00000500000000000000" pitchFamily="2" charset="0"/>
              </a:rPr>
              <a:t>Inhaltsverzeichnis</a:t>
            </a:r>
            <a:endParaRPr lang="de-CH" b="1" dirty="0">
              <a:latin typeface="Lora" panose="000005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Vorgehensweise</a:t>
            </a:r>
          </a:p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Testfälle und Testresultate</a:t>
            </a:r>
          </a:p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«</a:t>
            </a:r>
            <a:r>
              <a:rPr lang="de-CH" dirty="0" err="1" smtClean="0">
                <a:latin typeface="Titillium" panose="00000500000000000000" pitchFamily="50" charset="0"/>
                <a:cs typeface="Arial" panose="020B0604020202020204" pitchFamily="34" charset="0"/>
              </a:rPr>
              <a:t>Lessons</a:t>
            </a:r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 </a:t>
            </a:r>
            <a:r>
              <a:rPr lang="de-CH" dirty="0" err="1" smtClean="0">
                <a:latin typeface="Titillium" panose="00000500000000000000" pitchFamily="50" charset="0"/>
                <a:cs typeface="Arial" panose="020B0604020202020204" pitchFamily="34" charset="0"/>
              </a:rPr>
              <a:t>learned</a:t>
            </a:r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»</a:t>
            </a:r>
          </a:p>
          <a:p>
            <a:r>
              <a:rPr lang="de-CH" dirty="0" smtClean="0">
                <a:latin typeface="Titillium" panose="00000500000000000000" pitchFamily="50" charset="0"/>
                <a:cs typeface="Arial" panose="020B0604020202020204" pitchFamily="34" charset="0"/>
              </a:rPr>
              <a:t>Live – Demo </a:t>
            </a:r>
            <a:endParaRPr lang="de-CH" dirty="0">
              <a:latin typeface="Titillium" panose="00000500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smtClean="0">
                <a:latin typeface="Lora" panose="00000500000000000000" pitchFamily="2" charset="0"/>
              </a:rPr>
              <a:t>Vorgehensweise</a:t>
            </a:r>
            <a:endParaRPr lang="de-CH" b="1" dirty="0">
              <a:latin typeface="Lora" panose="000005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smtClean="0">
                <a:latin typeface="Lora" panose="00000500000000000000" pitchFamily="2" charset="0"/>
              </a:rPr>
              <a:t>Testfälle und Testresultate</a:t>
            </a:r>
            <a:endParaRPr lang="de-CH" b="1" dirty="0">
              <a:latin typeface="Lora" panose="000005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6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b="1" dirty="0" err="1">
                <a:latin typeface="Lora" panose="00000500000000000000" pitchFamily="2" charset="0"/>
              </a:rPr>
              <a:t>Lessons</a:t>
            </a:r>
            <a:r>
              <a:rPr lang="de-CH" b="1" dirty="0">
                <a:latin typeface="Lora" panose="00000500000000000000" pitchFamily="2" charset="0"/>
              </a:rPr>
              <a:t> </a:t>
            </a:r>
            <a:r>
              <a:rPr lang="de-CH" b="1" dirty="0" err="1">
                <a:latin typeface="Lora" panose="00000500000000000000" pitchFamily="2" charset="0"/>
              </a:rPr>
              <a:t>learned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latin typeface="Titillium" panose="00000500000000000000" pitchFamily="50" charset="0"/>
              </a:rPr>
              <a:t>g</a:t>
            </a:r>
            <a:endParaRPr lang="de-CH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0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27546"/>
            <a:ext cx="10515600" cy="1325563"/>
          </a:xfrm>
        </p:spPr>
        <p:txBody>
          <a:bodyPr/>
          <a:lstStyle/>
          <a:p>
            <a:pPr algn="ctr"/>
            <a:r>
              <a:rPr lang="de-CH" b="1" dirty="0" smtClean="0">
                <a:latin typeface="Lora" panose="00000500000000000000" pitchFamily="2" charset="0"/>
              </a:rPr>
              <a:t>Live – Demo </a:t>
            </a:r>
            <a:endParaRPr lang="de-CH" b="1" dirty="0">
              <a:latin typeface="Lora" panose="00000500000000000000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45" y="1494213"/>
            <a:ext cx="5913175" cy="50508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0" y="1920098"/>
            <a:ext cx="4665488" cy="15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107373"/>
            <a:ext cx="10515600" cy="643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3600" b="1" dirty="0" smtClean="0">
                <a:latin typeface="Lora" panose="00000500000000000000" pitchFamily="2" charset="0"/>
              </a:rPr>
              <a:t>Haben Sie noch Fragen?</a:t>
            </a:r>
            <a:endParaRPr lang="de-CH" sz="3600" b="1" dirty="0">
              <a:latin typeface="Lor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7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123998"/>
            <a:ext cx="10515600" cy="610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3600" b="1" dirty="0" smtClean="0">
                <a:latin typeface="Lora" panose="00000500000000000000" pitchFamily="2" charset="0"/>
              </a:rPr>
              <a:t>Vielen Dank für Ihre Aufmerksamkeit</a:t>
            </a:r>
            <a:endParaRPr lang="de-CH" sz="3600" b="1" dirty="0">
              <a:latin typeface="Lor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9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Lora</vt:lpstr>
      <vt:lpstr>Titillium</vt:lpstr>
      <vt:lpstr>Office</vt:lpstr>
      <vt:lpstr>Bomberman</vt:lpstr>
      <vt:lpstr>Inhaltsverzeichnis</vt:lpstr>
      <vt:lpstr>Vorgehensweise</vt:lpstr>
      <vt:lpstr>Testfälle und Testresultate</vt:lpstr>
      <vt:lpstr>Lessons learned</vt:lpstr>
      <vt:lpstr>Live – Demo </vt:lpstr>
      <vt:lpstr>PowerPoint-Präsentation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Bomberman</dc:title>
  <dc:creator>Janner Nico</dc:creator>
  <cp:lastModifiedBy>Janner Nico</cp:lastModifiedBy>
  <cp:revision>11</cp:revision>
  <dcterms:created xsi:type="dcterms:W3CDTF">2018-02-19T12:56:44Z</dcterms:created>
  <dcterms:modified xsi:type="dcterms:W3CDTF">2018-02-23T10:27:47Z</dcterms:modified>
</cp:coreProperties>
</file>