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5DF25-429F-3B43-B351-7995692A9A90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F65E5-5855-6646-9766-6F8FCB09B5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ED450-AA2B-E77D-28F9-5A9129F6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80CF0B-22B4-1DC0-BD1B-C9BF82C1A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8DAF-43CE-56FD-5EA6-A0A5964D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0D90-7F26-7645-9780-CD61DA47C633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CAB80-D8EE-7DEF-2ACC-439D01C9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D8D8C-A24B-3B33-CF62-38EB6F8F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A1CB8-EC8D-258A-FB31-3885B354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BC6968-890A-CA12-5F81-31F244A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A24FAB-F145-792A-8615-C22AFE71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C274-2EF8-804A-9D0F-E9E85931872E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A6780-FFF4-9E33-7376-D5D98E24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84F67-29CE-D94D-184F-7838360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5F6A96-6D8C-0E06-79C8-468BD7BBD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C4149B-B721-48A9-257A-761CA552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2F592-0CF0-0119-144F-9A38A3C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0F8E-9364-C14D-BF71-568B26FA5D82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DCBCA-2DC6-40E9-23B4-455DA777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17B6D8-E55C-3FB7-BF01-8D61810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B6255-0C11-109E-A94C-807190B1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33437-85A5-A567-A6EC-121F253E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E0A8A-423E-DB8D-4B0B-2E069426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E6ED-0F87-0E4D-B913-5AA7B31678E5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653105-593E-060E-B604-898A8882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305627-563D-44B4-1B80-F56062DB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0A9E1-4D82-A3CB-D93D-CFF350C4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D211A-665D-653A-1FAE-26EE7476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58540-814C-4FFD-5F0A-B40E1782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7892-D2DE-314B-89A2-728E38803B8F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569E9A-EDA2-F8E7-F5F7-BA2E641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EBF36-FDD3-D928-2489-2FF6A4E1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A661C-E4B7-BE88-686C-213FD01E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F65AF-574B-00EC-543B-A15601922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9168EF-97B1-F8EB-CCF4-EE5C56A0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F0DCC6-38B6-73CB-FC1A-8341EAD0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37DD-2A77-2A41-821D-2B5E3C91A9CA}" type="datetime1">
              <a:rPr lang="fr-FR" smtClean="0"/>
              <a:t>01/12/2022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B6BF85-7F4D-D16B-C013-6FE44DC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6BB86-C2EA-2E4E-8FD3-BCD60D6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C06A7-0162-E994-1A21-343D64C3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8B0FB-A40E-A361-417D-6455FE4E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61379-824A-0E3E-D552-7D20A2F50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6FBDA-FED0-332B-CC89-232D72309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25EE6B-C0C8-2772-E1EE-0D931D233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5F3F3D-BC1D-34CE-7607-31D19DCF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D770-309D-624A-882E-9016FA59F381}" type="datetime1">
              <a:rPr lang="fr-FR" smtClean="0"/>
              <a:t>01/12/2022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ACB377-A5F4-E5C0-9409-A637C743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FFAA9-F32F-A668-D18C-F8CEEEE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95357-BC24-5F85-CB9A-E7405B17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585116-950A-7D10-8CB5-8B4C9E1E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B2E5-6EA3-1F48-8CB9-053474E7082F}" type="datetime1">
              <a:rPr lang="fr-FR" smtClean="0"/>
              <a:t>01/12/2022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7B58B-9141-3F80-EDFB-5D4AC46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42D50-6911-7B89-9C24-4FBAFED7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2ABFE4-5A56-F8D3-84D2-88A7DEF7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EA6D-992B-2442-8B3D-1437BB7F7677}" type="datetime1">
              <a:rPr lang="fr-FR" smtClean="0"/>
              <a:t>01/12/2022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7A3BC8-06A2-E1F4-DD07-849293B0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1F097-888D-6EDC-36CC-E0313C62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C45B6-6E46-8FEF-7E5F-0417011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CA20D-9880-AD23-2301-0F13F6234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5B83DF-5EC2-E9D9-E18C-5D42B69E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912CF-DEEE-6767-6D7D-7C3AD174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054-0EEF-9646-AEF3-9674008B6E6C}" type="datetime1">
              <a:rPr lang="fr-FR" smtClean="0"/>
              <a:t>01/12/2022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AD253-AD02-6D90-C389-DBBFBFBF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F3DDC-D8E3-C2B0-EBBC-50CAF1C7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7F80-57D1-61D3-4E5C-102DB690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C717BC-912D-B1B7-F4F8-4A3DA17AC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DA40EB-44EE-C1A7-2E8C-858BFEDF0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680AA-F008-61C2-8529-50F9FFE0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5384-8982-8C49-A98D-FECA23F594F4}" type="datetime1">
              <a:rPr lang="fr-FR" smtClean="0"/>
              <a:t>01/12/2022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A2B92-17AA-B086-7240-90F9CED2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AEF6AE-E0D6-084C-47E4-C42BCE3D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857E87-8DDB-8E0A-9169-A72A2BC1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D5BD1B-9D08-7806-4ED9-1E1B2628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03374-86BF-7FB1-C6AE-00F6C5BC2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C056-3E95-224B-BB89-1490BB950464}" type="datetime1">
              <a:rPr lang="fr-FR" smtClean="0"/>
              <a:t>01/12/2022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8CD10-537A-BEB6-72D6-F56E1C32F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8E675-BD7E-7DBB-007E-C6923D045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0FA0-1BC4-6A4E-9456-BE813FA2A7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5F93D75-9E6A-A6E3-59D1-219CECDB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825"/>
            <a:ext cx="9144000" cy="14208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u="sng" dirty="0"/>
              <a:t>Optimal Execution: </a:t>
            </a:r>
          </a:p>
          <a:p>
            <a:r>
              <a:rPr lang="en-US" dirty="0"/>
              <a:t>How can an agent optimally liquidate a certain number of shares using only Market Orders (Mos) ?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982DA2-F618-14A6-00BE-806C542F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299"/>
            <a:ext cx="9144000" cy="22526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400" b="1" dirty="0"/>
              <a:t>MATH 527 – Project presentation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Reinforcement Learning for price impact</a:t>
            </a:r>
            <a:br>
              <a:rPr lang="en-US" sz="4400" dirty="0"/>
            </a:br>
            <a:r>
              <a:rPr lang="en-US" sz="2700" i="1" dirty="0"/>
              <a:t>Zachary Scialom &amp; Yi Zhong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9EA56-B163-CF4F-0345-323E62AC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F821-85BD-5FAA-504F-E1349699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Novelty of the work: including order flow to estimate price impact &amp; work with real-life data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5451DE-492D-C568-5AF6-D0E8D23D6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614" y="2744803"/>
            <a:ext cx="8056769" cy="6841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8C2E12-2784-966B-EC2F-37048586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48" y="2009859"/>
            <a:ext cx="2461903" cy="48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09843AE-CF48-B678-51B9-ACBA5DD75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614" y="3701530"/>
            <a:ext cx="8056768" cy="2786061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BE293C6-B77E-01E9-1793-404A0EB4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6D200-44F5-951B-9601-516EB226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826"/>
            <a:ext cx="10515600" cy="4740049"/>
          </a:xfrm>
        </p:spPr>
        <p:txBody>
          <a:bodyPr/>
          <a:lstStyle/>
          <a:p>
            <a:r>
              <a:rPr lang="en-US" u="sng" dirty="0"/>
              <a:t>State Variables</a:t>
            </a:r>
            <a:r>
              <a:rPr lang="en-US" dirty="0"/>
              <a:t>: Qt (inventory), St (</a:t>
            </a:r>
            <a:r>
              <a:rPr lang="en-US" dirty="0" err="1"/>
              <a:t>midprice</a:t>
            </a:r>
            <a:r>
              <a:rPr lang="en-US" dirty="0"/>
              <a:t>), t (time)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Actions</a:t>
            </a:r>
            <a:r>
              <a:rPr lang="en-US" dirty="0"/>
              <a:t>: [0,1,2,3,4] (choosing the number of blocks to sell)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Reward function</a:t>
            </a:r>
            <a:r>
              <a:rPr lang="en-US" dirty="0"/>
              <a:t> (+some adjustments): </a:t>
            </a:r>
          </a:p>
          <a:p>
            <a:pPr lvl="2"/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F49715C-6201-C5BD-161B-6CBDDDF0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6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Mathematical Problem Statement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72BC003-793E-07AE-E49C-CC31DF61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162" y="4391072"/>
            <a:ext cx="5273676" cy="103001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E4EFD1-0D69-EC57-C1E3-A3E25FF8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A53EC-9EDF-D1BB-324A-503B98D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009" y="175402"/>
            <a:ext cx="10340254" cy="8144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Results &amp; Performances (1)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10F221-10CD-EBC4-1342-B75A2522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0" y="1080937"/>
            <a:ext cx="3932804" cy="246587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79B177-7226-4913-0AE6-283673E6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21" y="1169370"/>
            <a:ext cx="3826147" cy="246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4070C9-5EC1-62D0-C243-8926BC37D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4007280"/>
            <a:ext cx="3932804" cy="23995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6C3E629-592C-711D-9CF8-04B733340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821" y="4015744"/>
            <a:ext cx="3932804" cy="24391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7BD1A6A-D8C6-30F1-93C6-8A7232F15095}"/>
                  </a:ext>
                </a:extLst>
              </p:cNvPr>
              <p:cNvSpPr txBox="1"/>
              <p:nvPr/>
            </p:nvSpPr>
            <p:spPr>
              <a:xfrm>
                <a:off x="3406003" y="3676745"/>
                <a:ext cx="106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0.005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7BD1A6A-D8C6-30F1-93C6-8A7232F15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03" y="3676745"/>
                <a:ext cx="1068687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75684E-4A0C-C2AD-CA50-4BDC2E2E09AA}"/>
                  </a:ext>
                </a:extLst>
              </p:cNvPr>
              <p:cNvSpPr txBox="1"/>
              <p:nvPr/>
            </p:nvSpPr>
            <p:spPr>
              <a:xfrm>
                <a:off x="8157652" y="3546814"/>
                <a:ext cx="106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0.01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375684E-4A0C-C2AD-CA50-4BDC2E2E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652" y="3546814"/>
                <a:ext cx="106868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372698-3804-8AD8-BB26-BCBD05AB878E}"/>
                  </a:ext>
                </a:extLst>
              </p:cNvPr>
              <p:cNvSpPr txBox="1"/>
              <p:nvPr/>
            </p:nvSpPr>
            <p:spPr>
              <a:xfrm>
                <a:off x="8157652" y="6454860"/>
                <a:ext cx="662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1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0372698-3804-8AD8-BB26-BCBD05AB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652" y="6454860"/>
                <a:ext cx="66249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7E37717-1A20-CBF2-C0C6-0E81E92909DD}"/>
                  </a:ext>
                </a:extLst>
              </p:cNvPr>
              <p:cNvSpPr txBox="1"/>
              <p:nvPr/>
            </p:nvSpPr>
            <p:spPr>
              <a:xfrm>
                <a:off x="3607849" y="6491981"/>
                <a:ext cx="87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 0.1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7E37717-1A20-CBF2-C0C6-0E81E9290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849" y="6491981"/>
                <a:ext cx="872465" cy="369332"/>
              </a:xfrm>
              <a:prstGeom prst="rect">
                <a:avLst/>
              </a:prstGeom>
              <a:blipFill>
                <a:blip r:embed="rId9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E58601E-CAB8-77E8-00B9-77ACC442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ECD17EA8-CCB0-CF6F-8A97-8C193F472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757" y="2082174"/>
            <a:ext cx="10746486" cy="3032751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544955F-BF65-A71B-5066-90E5E190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64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Results &amp; Performances (2)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DF545B-2A54-6E0D-A3E6-3C65B1A5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13738-D3F1-78C2-E260-F38CF6B4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4625" cy="9207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Possible improvements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87B9F-95FC-C298-2CBD-DDB11933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Limit Orders (LOs)</a:t>
            </a:r>
          </a:p>
          <a:p>
            <a:r>
              <a:rPr lang="en-US" dirty="0"/>
              <a:t>Considering a larger trading window</a:t>
            </a:r>
          </a:p>
          <a:p>
            <a:r>
              <a:rPr lang="en-US" dirty="0"/>
              <a:t>Working with the </a:t>
            </a:r>
            <a:r>
              <a:rPr lang="en-US" dirty="0" err="1"/>
              <a:t>microprice</a:t>
            </a:r>
            <a:r>
              <a:rPr lang="en-US" dirty="0"/>
              <a:t> and the LO imbalance: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7DC292-5FAE-D406-1918-74FA4D35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51" y="3764601"/>
            <a:ext cx="4425040" cy="117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239ACF-05CD-B602-EDF2-221BF741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42" y="3764601"/>
            <a:ext cx="2657858" cy="1203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0682CC0-2D37-9633-B4A5-A1E862BD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E0FA0-1BC4-6A4E-9456-BE813FA2A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0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Macintosh PowerPoint</Application>
  <PresentationFormat>Grand écran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MATH 527 – Project presentation  Reinforcement Learning for price impact Zachary Scialom &amp; Yi Zhong</vt:lpstr>
      <vt:lpstr>Novelty of the work: including order flow to estimate price impact &amp; work with real-life data</vt:lpstr>
      <vt:lpstr>Mathematical Problem Statement</vt:lpstr>
      <vt:lpstr>Results &amp; Performances (1)</vt:lpstr>
      <vt:lpstr>Results &amp; Performances (2)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527 – Project presentation  Reinforcement Learning for price impact Zachary Scialom &amp; Yi Zhong</dc:title>
  <dc:creator>Zachary Scialom</dc:creator>
  <cp:lastModifiedBy>Zachary Scialom</cp:lastModifiedBy>
  <cp:revision>1</cp:revision>
  <dcterms:created xsi:type="dcterms:W3CDTF">2022-12-01T16:18:52Z</dcterms:created>
  <dcterms:modified xsi:type="dcterms:W3CDTF">2022-12-01T17:10:15Z</dcterms:modified>
</cp:coreProperties>
</file>