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43" d="100"/>
          <a:sy n="43" d="100"/>
        </p:scale>
        <p:origin x="2576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3352D-8A55-754E-B2A6-E097F0BB3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B5FA0-0535-354E-8E00-54BE78701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D982C-9E22-2943-B39C-014B023F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05102-ECDC-A247-9008-418EC3E3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9E72B-5C77-2F4E-AC81-618E90D4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B122-97BA-924E-A57A-1A496778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9E660-AF1C-1641-A4F5-7CEC306A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BEFA-FCEA-F54E-944D-8EF4E739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6D43-E1AF-0842-9935-06DA2C24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37C62-E384-DB4A-9AA1-601D474C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6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82AF8-DE69-0946-BCA4-25926CF20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D2134-B69A-5341-A3C4-AAD98987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2740F-C15C-AA43-88AA-9A74C2BC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503-DB70-3846-B0D3-0A951410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3EED-1EB7-044D-A986-73D9D5F68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28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E07F-D855-2A47-82DD-E431B419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E0450-1B6E-994A-81D7-FDE43E3DB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01B41-0BB8-FB49-B423-0286030A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4ABD-96F9-844D-A636-DDB113FD8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871B2-F47F-1947-ABF1-3CADFF2B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0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C9B49-A487-3542-A3B1-FF381DA2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9CF7-87BB-F048-8C51-BCF511ECC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9E007-385E-9443-B62D-9638537B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4EB0A-8D9C-AE41-95E6-1524715C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BE89-36ED-D743-956E-B32791F9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0E45-AC8E-4149-8AA8-8315B83D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D7CE-96FB-BF41-BE22-9D15266DB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9D54-4944-064D-B515-9F28B07E4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CAB40-782A-594F-A6C3-10FD0DA4C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B23D4-91ED-7545-B1C3-739AE995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2BF1A-31D2-6649-960D-DB683280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3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2501-EF28-424A-AEE6-99E83272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B4B67-2CB9-C946-BE1F-8CCC38436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35B08-6709-D544-A0AC-911AC2B86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892DE-5B1B-9A45-B8FD-EBC15B6DB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19CFC-C1F4-D043-A774-B6EA29333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5E7A1-DC7E-7C46-8708-3888E049B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9F818-0C43-1340-92A8-5DB9328CE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C3809-DE3F-5840-8A4C-4C93B506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1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BE88-7504-C24B-85A3-7B8AA7A5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D3F89-5595-D349-92A9-9F48088B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7E97D-66B2-8244-9FE5-099422EA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A2CF2-EE1F-3B4E-93A0-E7C1417D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71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14E1C-EEEE-BA41-91BF-10B0F8DF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6B9DB-450C-9649-9952-15EFD1F0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2F663-27D0-414F-BD24-959923DF5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B3E3-BE29-D94E-98D0-27776864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1F7F-030E-584B-A794-868E29C22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4844B-649C-084F-9F61-F48891C8B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F809-0B14-4447-BF2F-820B785D5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38635-A0F0-304A-83C4-9420F5FF1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13BB1-D688-3F47-988E-D03FE6B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6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2FD3-4D52-4445-9759-58FCF1AA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68105-D3A0-DE48-B88C-49CB1B716C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CA3E76-2A28-A545-B4D7-435C607FD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F6B2-1DAF-084C-A972-8D8FED12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7C6B-F082-E94A-8355-A18043E51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4D32C-27D4-3240-8C47-3454B8CB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8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4DFF35-28CD-7448-9277-43582D666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4E1AA-5860-5541-B095-DABE99370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3A43A-17C6-C943-A27B-ADF5FE058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25B05-9A68-D84E-805F-5EF61D488D6C}" type="datetimeFigureOut">
              <a:rPr lang="en-US" smtClean="0"/>
              <a:t>3/6/21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85BA3-8639-964D-9E99-FF11BC3F5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35312-518B-A343-8FEF-A884DB2A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F5EC0-DA7C-8843-ACD5-9D663F5110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5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865262-68D3-B14B-9EC2-18F3C35269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2000"/>
          </a:blip>
          <a:stretch>
            <a:fillRect/>
          </a:stretch>
        </p:blipFill>
        <p:spPr>
          <a:xfrm>
            <a:off x="1623753" y="1517319"/>
            <a:ext cx="6979489" cy="38233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DFC5A-E826-EF48-9C00-FB87FC0E6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201" y="1120661"/>
            <a:ext cx="3274926" cy="4583014"/>
          </a:xfrm>
          <a:prstGeom prst="rect">
            <a:avLst/>
          </a:prstGeom>
          <a:ln>
            <a:solidFill>
              <a:schemeClr val="bg1">
                <a:lumMod val="50000"/>
                <a:alpha val="18000"/>
              </a:schemeClr>
            </a:solidFill>
          </a:ln>
          <a:effectLst>
            <a:outerShdw blurRad="50800" dist="203200" dir="7680000" sx="101000" sy="101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4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CC70B1C-A15F-2E4C-812A-64BBF98AC9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8000"/>
          </a:blip>
          <a:stretch>
            <a:fillRect/>
          </a:stretch>
        </p:blipFill>
        <p:spPr>
          <a:xfrm>
            <a:off x="1033268" y="0"/>
            <a:ext cx="4982722" cy="3517899"/>
          </a:xfrm>
          <a:prstGeom prst="rect">
            <a:avLst/>
          </a:prstGeom>
        </p:spPr>
      </p:pic>
      <p:pic>
        <p:nvPicPr>
          <p:cNvPr id="11" name="Content Placeholder 10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020E5E5-8F85-2948-BD25-95667C5F27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0"/>
            <a:ext cx="2832100" cy="351790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65E32A-2780-D943-B5BE-BBD02824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1845"/>
            <a:ext cx="2014847" cy="29463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96DF6C-B77A-EA48-A532-9A45B88BD11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2590985" y="3722096"/>
            <a:ext cx="3443723" cy="29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0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6F96-EB09-C043-87A3-2C2AAA25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6D19421-E8CF-7147-A037-1973BA0C5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263" y="2552750"/>
            <a:ext cx="3894117" cy="29463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8D200-C7A8-9F49-93E3-4109A571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562" y="2552750"/>
            <a:ext cx="1898175" cy="2946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867B21-48E8-C742-B45A-FE10744D4CE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304547" y="2543001"/>
            <a:ext cx="3443723" cy="29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dong</dc:creator>
  <cp:lastModifiedBy>hao dong</cp:lastModifiedBy>
  <cp:revision>3</cp:revision>
  <dcterms:created xsi:type="dcterms:W3CDTF">2021-03-06T03:05:02Z</dcterms:created>
  <dcterms:modified xsi:type="dcterms:W3CDTF">2021-03-06T03:33:15Z</dcterms:modified>
</cp:coreProperties>
</file>