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6" r:id="rId6"/>
    <p:sldId id="306" r:id="rId7"/>
    <p:sldId id="305" r:id="rId8"/>
    <p:sldId id="308" r:id="rId9"/>
    <p:sldId id="307" r:id="rId10"/>
    <p:sldId id="309" r:id="rId11"/>
    <p:sldId id="310" r:id="rId12"/>
    <p:sldId id="303" r:id="rId13"/>
    <p:sldId id="311" r:id="rId14"/>
    <p:sldId id="295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120" y="7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25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007CCF-F59E-449F-A411-960E61651F72}" type="datetime1">
              <a:rPr lang="ko-KR" altLang="ko-KR" smtClean="0"/>
              <a:t>2023-06-23</a:t>
            </a:fld>
            <a:endParaRPr 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7AF1EE-1FAF-4EBB-BDCF-9FF48F120896}" type="datetime1">
              <a:rPr lang="ko-KR" altLang="ko-KR" smtClean="0"/>
              <a:t>2023-06-23</a:t>
            </a:fld>
            <a:endParaRPr lang="ko-KR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ko-KR" smtClean="0"/>
              <a:t>2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8B43A-6A09-4EE1-BC66-2B8EDC43D34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F56171B-D09A-4AB6-9106-F618A8C0C916}" type="datetime1">
              <a:rPr lang="ko-KR" altLang="ko-KR" smtClean="0"/>
              <a:t>2023-06-23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US" altLang="ko-KR" smtClean="0"/>
              <a:t>9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D5EC0-A087-4326-AC9A-460F81B831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5F84C0B-DF32-4C67-BEFB-13745BF37232}" type="datetime1">
              <a:rPr lang="ko-KR" altLang="ko-KR" smtClean="0"/>
              <a:t>2023-06-23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US" altLang="ko-KR" smtClean="0"/>
              <a:t>11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CA6BF-065C-41DE-B068-4952EDDD57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0F205B7-C957-4521-AEAE-99EA3E2E8DEB}" type="datetime1">
              <a:rPr lang="ko-KR" altLang="ko-KR" smtClean="0"/>
              <a:t>2023-06-23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직사각형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sz="4400">
                <a:solidFill>
                  <a:schemeClr val="bg1"/>
                </a:solidFill>
              </a:rPr>
              <a:t>제목을 추가하려면 클릭하세요</a:t>
            </a:r>
          </a:p>
        </p:txBody>
      </p:sp>
      <p:sp>
        <p:nvSpPr>
          <p:cNvPr id="55" name="부제목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부제목을 추가하려면 클릭하세요.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8" name="바닥글 개체 틀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ko-KR"/>
              <a:t>프레젠테이션 제목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61" name="날짜 개체 틀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r>
              <a:rPr lang="ko-K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20XX/2/1</a:t>
            </a:r>
            <a:endParaRPr lang="ko-K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슬라이드 번호 개체 틀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ko-K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그림 개체 틀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바닥글 개체 틀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프레젠테이션 제목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10" name="날짜 개체 틀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2" name="슬라이드 번호 개체 틀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3" name="바닥글 개체 틀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프레젠테이션 제목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22" name="날짜 개체 틀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1" name="슬라이드 번호 개체 틀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직사각형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3" name="그림 개체 틀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그림을 추가하려면 클릭하세요</a:t>
            </a:r>
          </a:p>
        </p:txBody>
      </p:sp>
      <p:sp>
        <p:nvSpPr>
          <p:cNvPr id="24" name="그림 개체 틀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그림을 추가하려면 클릭하세요</a:t>
            </a:r>
          </a:p>
        </p:txBody>
      </p:sp>
      <p:sp>
        <p:nvSpPr>
          <p:cNvPr id="25" name="그림 개체 틀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그림을 추가하려면 클릭하세요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17" name="바닥글 개체 틀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16" name="날짜 개체 틀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직사각형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</a:t>
            </a:r>
          </a:p>
        </p:txBody>
      </p:sp>
      <p:sp>
        <p:nvSpPr>
          <p:cNvPr id="25" name="그림 개체 틀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24" name="그림 개체 틀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ko-KR"/>
              <a:t>텍스트를 추가하려면 클릭하세요.</a:t>
            </a:r>
          </a:p>
        </p:txBody>
      </p:sp>
      <p:sp>
        <p:nvSpPr>
          <p:cNvPr id="17" name="바닥글 개체 틀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9" name="날짜 개체 틀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0" name="슬라이드 번호 개체 틀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ko-KR"/>
              <a:t>텍스트를 추가하려면 클릭하세요.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9" name="날짜 개체 틀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0" name="슬라이드 번호 개체 틀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35" name="그림 개체 틀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34" name="그림 개체 틀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ko-KR"/>
              <a:t>텍스트를 추가하려면 클릭하세요.</a:t>
            </a:r>
          </a:p>
        </p:txBody>
      </p:sp>
      <p:sp>
        <p:nvSpPr>
          <p:cNvPr id="31" name="바닥글 개체 틀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30" name="날짜 개체 틀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ko-KR">
                <a:solidFill>
                  <a:schemeClr val="tx2"/>
                </a:solidFill>
              </a:rPr>
              <a:t>20XX/2/1</a:t>
            </a:r>
            <a:endParaRPr lang="ko-KR" dirty="0"/>
          </a:p>
        </p:txBody>
      </p:sp>
      <p:sp>
        <p:nvSpPr>
          <p:cNvPr id="32" name="슬라이드 번호 개체 틀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직사각형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ko-KR" sz="3600" b="1" cap="none">
                <a:solidFill>
                  <a:schemeClr val="tx2"/>
                </a:solidFill>
              </a:rPr>
              <a:t>제목을 추가하려면 클릭하세요.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ko-KR" sz="2000">
                <a:solidFill>
                  <a:schemeClr val="tx2"/>
                </a:solidFill>
              </a:rPr>
              <a:t>부제목을 추가하려면 클릭하세요.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0" name="그림 개체 틀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9" name="바닥글 개체 틀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20" name="날짜 개체 틀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직사각형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13" name="날짜 개체 틀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용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클릭하여 마스터 제목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4" name="바닥글 개체 틀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26" name="날짜 개체 틀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7" name="슬라이드 번호 개체 틀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직사각형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3" name="바닥글 개체 틀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34" name="날짜 개체 틀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35" name="슬라이드 번호 개체 틀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ko-KR" smtClean="0"/>
              <a:pPr/>
              <a:t>‹#›</a:t>
            </a:fld>
            <a:endParaRPr 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1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057275"/>
            <a:ext cx="5122545" cy="21732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ko-KR" altLang="en-US" sz="3600" dirty="0"/>
              <a:t>최종 프로젝트</a:t>
            </a:r>
            <a:br>
              <a:rPr lang="en-US" altLang="ko-KR" sz="3600" dirty="0"/>
            </a:br>
            <a:r>
              <a:rPr lang="en-US" altLang="ko-KR" sz="3600" dirty="0"/>
              <a:t>Maze ESCAPE</a:t>
            </a:r>
            <a:endParaRPr lang="ko-KR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rtl="0"/>
            <a:r>
              <a:rPr lang="en-US" altLang="ko-KR" dirty="0"/>
              <a:t>20191264</a:t>
            </a:r>
          </a:p>
          <a:p>
            <a:pPr rtl="0"/>
            <a:r>
              <a:rPr lang="ko-KR" altLang="en-US" dirty="0"/>
              <a:t>수학과 윤성민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rtl="0"/>
            <a:r>
              <a:rPr lang="en-US" altLang="ko-KR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2023.06.23</a:t>
            </a:r>
            <a:endParaRPr lang="ko-KR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2A0352-7A16-48F0-9C66-57C647D3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en-US" altLang="ko-KR" dirty="0"/>
              <a:t>MAZE ESCAPE</a:t>
            </a:r>
            <a:endParaRPr 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ko-KR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</a:t>
            </a:fld>
            <a:endParaRPr lang="ko-KR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9652596-A307-F2DF-2920-6D0219EC16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9A775-9982-7748-740A-BC991F25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결과</a:t>
            </a:r>
          </a:p>
        </p:txBody>
      </p:sp>
      <p:pic>
        <p:nvPicPr>
          <p:cNvPr id="3" name="실행결과">
            <a:hlinkClick r:id="" action="ppaction://media"/>
            <a:extLst>
              <a:ext uri="{FF2B5EF4-FFF2-40B4-BE49-F238E27FC236}">
                <a16:creationId xmlns:a16="http://schemas.microsoft.com/office/drawing/2014/main" id="{0AF3A010-D138-3108-9E1F-58B88DC340C1}"/>
              </a:ext>
            </a:extLst>
          </p:cNvPr>
          <p:cNvPicPr>
            <a:picLocks noGrp="1" noChangeAspect="1"/>
          </p:cNvPicPr>
          <p:nvPr>
            <p:ph idx="13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4018"/>
          <a:stretch/>
        </p:blipFill>
        <p:spPr>
          <a:xfrm>
            <a:off x="2575249" y="1601673"/>
            <a:ext cx="6111551" cy="4061053"/>
          </a:xfrm>
        </p:spPr>
      </p:pic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AD7F9F8C-B0C0-41A1-21EC-5D9D1EF1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 dirty="0"/>
              <a:t>MAZE ESCAPE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82F35F20-F23C-1E47-2B53-A0995A11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 dirty="0"/>
              <a:t>20</a:t>
            </a:r>
            <a:r>
              <a:rPr lang="en-US" altLang="ko-KR" dirty="0"/>
              <a:t>23.06.23</a:t>
            </a:r>
            <a:endParaRPr 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CDB51C-24E7-22FC-12AA-140343E4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n-US" altLang="ko-KR" smtClean="0"/>
              <a:t>10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62576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/>
          <a:p>
            <a:pPr rtl="0"/>
            <a:r>
              <a:rPr lang="ko-KR"/>
              <a:t>감사합니다.</a:t>
            </a:r>
          </a:p>
        </p:txBody>
      </p:sp>
      <p:sp>
        <p:nvSpPr>
          <p:cNvPr id="34" name="바닥글 개체 틀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MAZE ESCAPE</a:t>
            </a:r>
            <a:endParaRPr 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날짜 개체 틀 32">
            <a:extLst>
              <a:ext uri="{FF2B5EF4-FFF2-40B4-BE49-F238E27FC236}">
                <a16:creationId xmlns:a16="http://schemas.microsoft.com/office/drawing/2014/main" id="{0D675628-85B5-4093-90F8-769A1F34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en-US" altLang="ko-KR" dirty="0"/>
              <a:t>2023.06.23</a:t>
            </a:r>
            <a:endParaRPr lang="ko-KR" dirty="0"/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r>
              <a:rPr lang="en-US" altLang="ko-KR" dirty="0"/>
              <a:t>13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목차</a:t>
            </a:r>
            <a:endParaRPr 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502047"/>
            <a:ext cx="6623039" cy="3030599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600" dirty="0"/>
              <a:t>-</a:t>
            </a:r>
            <a:r>
              <a:rPr lang="ko-KR" altLang="en-US" sz="1600" dirty="0"/>
              <a:t>프로젝트 목표 </a:t>
            </a:r>
            <a:r>
              <a:rPr lang="en-US" altLang="ko-KR" sz="1600" dirty="0"/>
              <a:t>&amp; </a:t>
            </a:r>
            <a:r>
              <a:rPr lang="ko-KR" altLang="en-US" sz="1600" dirty="0"/>
              <a:t>설명</a:t>
            </a:r>
            <a:endParaRPr lang="en-US" altLang="ko-KR" sz="1600" dirty="0"/>
          </a:p>
          <a:p>
            <a:pPr rtl="0"/>
            <a:r>
              <a:rPr lang="en-US" altLang="ko-KR" sz="1600" dirty="0"/>
              <a:t>-</a:t>
            </a:r>
            <a:r>
              <a:rPr lang="ko-KR" altLang="en-US" sz="1600" dirty="0"/>
              <a:t>변수 설명</a:t>
            </a:r>
            <a:endParaRPr lang="en-US" altLang="ko-KR" sz="1600" dirty="0"/>
          </a:p>
          <a:p>
            <a:pPr rtl="0"/>
            <a:r>
              <a:rPr lang="en-US" altLang="ko-KR" sz="1600" dirty="0"/>
              <a:t>-</a:t>
            </a:r>
            <a:r>
              <a:rPr lang="ko-KR" altLang="en-US" sz="1600" dirty="0"/>
              <a:t>함수 설명 </a:t>
            </a:r>
            <a:endParaRPr lang="en-US" altLang="ko-KR" sz="1600" dirty="0"/>
          </a:p>
          <a:p>
            <a:pPr rtl="0"/>
            <a:r>
              <a:rPr lang="en-US" altLang="ko-KR" sz="1600" dirty="0"/>
              <a:t>-Flow Chart </a:t>
            </a:r>
          </a:p>
          <a:p>
            <a:pPr rtl="0"/>
            <a:r>
              <a:rPr lang="en-US" altLang="ko-KR" sz="1600" dirty="0"/>
              <a:t>-</a:t>
            </a:r>
            <a:r>
              <a:rPr lang="ko-KR" altLang="en-US" sz="1600" dirty="0"/>
              <a:t>프로젝트 실행 결과</a:t>
            </a:r>
            <a:endParaRPr lang="ko-KR" sz="1600" dirty="0"/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/>
          <a:p>
            <a:pPr rtl="0"/>
            <a:r>
              <a:rPr lang="en-US" altLang="ko-KR" dirty="0"/>
              <a:t>MAZE ESCAPE</a:t>
            </a:r>
            <a:endParaRPr lang="ko-KR" dirty="0"/>
          </a:p>
        </p:txBody>
      </p:sp>
      <p:sp>
        <p:nvSpPr>
          <p:cNvPr id="21" name="날짜 개체 틀 20">
            <a:extLst>
              <a:ext uri="{FF2B5EF4-FFF2-40B4-BE49-F238E27FC236}">
                <a16:creationId xmlns:a16="http://schemas.microsoft.com/office/drawing/2014/main" id="{9DE3C7A9-21F2-4569-A617-6303685E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ko-KR" dirty="0"/>
              <a:t>20</a:t>
            </a:r>
            <a:r>
              <a:rPr lang="en-US" altLang="ko-KR" dirty="0"/>
              <a:t>23.06.23</a:t>
            </a:r>
            <a:endParaRPr lang="ko-KR" dirty="0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pPr/>
              <a:t>2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27D88-58D5-55CF-0E0B-08E30454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 </a:t>
            </a:r>
            <a:r>
              <a:rPr lang="en-US" altLang="ko-KR" dirty="0"/>
              <a:t>&amp; </a:t>
            </a:r>
            <a:r>
              <a:rPr lang="ko-KR" altLang="en-US" dirty="0"/>
              <a:t>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5785C-DBFB-82B8-D0ED-4A0AA739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 dirty="0"/>
              <a:t>MAZE ESCAPE</a:t>
            </a:r>
            <a:endParaRPr 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EB60A-60ED-695C-093D-B1A1C98B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 dirty="0"/>
              <a:t>20</a:t>
            </a:r>
            <a:r>
              <a:rPr lang="en-US" altLang="ko-KR" dirty="0"/>
              <a:t>23.06.23</a:t>
            </a:r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AAD2A-CE29-68AD-2BE8-368346B3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n-US" altLang="ko-KR" smtClean="0"/>
              <a:t>3</a:t>
            </a:fld>
            <a:endParaRPr lang="ko-KR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6CF04284-D9D3-8F9F-087F-6A6E0C9B4558}"/>
              </a:ext>
            </a:extLst>
          </p:cNvPr>
          <p:cNvSpPr txBox="1">
            <a:spLocks/>
          </p:cNvSpPr>
          <p:nvPr/>
        </p:nvSpPr>
        <p:spPr>
          <a:xfrm>
            <a:off x="1415332" y="2517950"/>
            <a:ext cx="7824084" cy="30305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→ 일반적인 미로 탈출 게임에 플레이어의 시야를 좁힌다는 기능을 더해 </a:t>
            </a:r>
            <a:endParaRPr lang="en-US" altLang="ko-KR" sz="1600" dirty="0"/>
          </a:p>
          <a:p>
            <a:r>
              <a:rPr lang="ko-KR" altLang="en-US" sz="1600" dirty="0"/>
              <a:t>좀더 난이도 있는 미로 탈출 게임을 구현한다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→ </a:t>
            </a:r>
            <a:r>
              <a:rPr lang="en-US" altLang="ko-KR" sz="1600" dirty="0"/>
              <a:t>Eller’s Algorithm</a:t>
            </a:r>
            <a:r>
              <a:rPr lang="ko-KR" altLang="en-US" sz="1600" dirty="0"/>
              <a:t>을 통해 미로를 생성하고 플레이어는 </a:t>
            </a:r>
            <a:r>
              <a:rPr lang="en-US" altLang="ko-KR" sz="1600" dirty="0"/>
              <a:t>‘</a:t>
            </a:r>
            <a:r>
              <a:rPr lang="ko-KR" altLang="en-US" sz="1600" dirty="0"/>
              <a:t>↑</a:t>
            </a:r>
            <a:r>
              <a:rPr lang="en-US" altLang="ko-KR" sz="1600" dirty="0"/>
              <a:t>‘, ‘</a:t>
            </a:r>
            <a:r>
              <a:rPr lang="ko-KR" altLang="en-US" sz="1600" dirty="0"/>
              <a:t>↓</a:t>
            </a:r>
            <a:r>
              <a:rPr lang="en-US" altLang="ko-KR" sz="1600" dirty="0"/>
              <a:t>’, ‘</a:t>
            </a:r>
            <a:r>
              <a:rPr lang="ko-KR" altLang="en-US" sz="1600" dirty="0"/>
              <a:t>←</a:t>
            </a:r>
            <a:r>
              <a:rPr lang="en-US" altLang="ko-KR" sz="1600" dirty="0"/>
              <a:t>‘, </a:t>
            </a:r>
          </a:p>
          <a:p>
            <a:r>
              <a:rPr lang="en-US" altLang="ko-KR" sz="1600" dirty="0"/>
              <a:t>‘</a:t>
            </a:r>
            <a:r>
              <a:rPr lang="ko-KR" altLang="en-US" sz="1600" dirty="0"/>
              <a:t>→</a:t>
            </a:r>
            <a:r>
              <a:rPr lang="en-US" altLang="ko-KR" sz="1600" dirty="0"/>
              <a:t>‘</a:t>
            </a:r>
            <a:r>
              <a:rPr lang="ko-KR" altLang="en-US" sz="1600" dirty="0"/>
              <a:t>의</a:t>
            </a:r>
            <a:r>
              <a:rPr lang="en-US" altLang="ko-KR" sz="1600" dirty="0"/>
              <a:t> key</a:t>
            </a:r>
            <a:r>
              <a:rPr lang="ko-KR" altLang="en-US" sz="1600" dirty="0"/>
              <a:t>를 입력해 미로의 탈출 지점까지 도달해 미로를 탈출한다</a:t>
            </a:r>
            <a:r>
              <a:rPr lang="en-US" altLang="ko-KR" sz="1600" dirty="0"/>
              <a:t>.</a:t>
            </a:r>
            <a:endParaRPr lang="ko-KR" sz="1600" dirty="0"/>
          </a:p>
        </p:txBody>
      </p:sp>
    </p:spTree>
    <p:extLst>
      <p:ext uri="{BB962C8B-B14F-4D97-AF65-F5344CB8AC3E}">
        <p14:creationId xmlns:p14="http://schemas.microsoft.com/office/powerpoint/2010/main" val="165284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41475-DF34-08A9-3DEB-6AACDF0B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설명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9F0BA-4559-D336-ECA3-AA27DB231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72" y="2250219"/>
            <a:ext cx="7445494" cy="3546281"/>
          </a:xfrm>
        </p:spPr>
        <p:txBody>
          <a:bodyPr/>
          <a:lstStyle/>
          <a:p>
            <a:r>
              <a:rPr lang="en-US" altLang="ko-KR" sz="1100" dirty="0"/>
              <a:t>float </a:t>
            </a:r>
            <a:r>
              <a:rPr lang="en-US" altLang="ko-KR" sz="1100" dirty="0" err="1"/>
              <a:t>windowHeight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windowWidth</a:t>
            </a:r>
            <a:r>
              <a:rPr lang="en-US" altLang="ko-KR" sz="1100" dirty="0"/>
              <a:t> : </a:t>
            </a:r>
            <a:r>
              <a:rPr lang="ko-KR" altLang="en-US" sz="1100" dirty="0"/>
              <a:t>윈도우 창의 높이와 너비</a:t>
            </a:r>
            <a:endParaRPr lang="en-US" altLang="ko-KR" sz="1100" dirty="0"/>
          </a:p>
          <a:p>
            <a:r>
              <a:rPr lang="en-US" altLang="ko-KR" sz="1100" dirty="0"/>
              <a:t>int </a:t>
            </a:r>
            <a:r>
              <a:rPr lang="en-US" altLang="ko-KR" sz="1100" dirty="0" err="1"/>
              <a:t>startflag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endflag</a:t>
            </a:r>
            <a:r>
              <a:rPr lang="en-US" altLang="ko-KR" sz="1100" dirty="0"/>
              <a:t> : </a:t>
            </a:r>
            <a:r>
              <a:rPr lang="ko-KR" altLang="en-US" sz="1100" dirty="0"/>
              <a:t>미로 게임의 시작과 끝을 알려주는 </a:t>
            </a:r>
            <a:r>
              <a:rPr lang="en-US" altLang="ko-KR" sz="1100" dirty="0"/>
              <a:t>flag </a:t>
            </a:r>
            <a:r>
              <a:rPr lang="ko-KR" altLang="en-US" sz="1100" dirty="0"/>
              <a:t>변수</a:t>
            </a:r>
            <a:endParaRPr lang="en-US" altLang="ko-KR" sz="1100" dirty="0"/>
          </a:p>
          <a:p>
            <a:r>
              <a:rPr lang="en-US" altLang="ko-KR" sz="1100" dirty="0"/>
              <a:t>int </a:t>
            </a:r>
            <a:r>
              <a:rPr lang="en-US" altLang="ko-KR" sz="1100" dirty="0" err="1"/>
              <a:t>playflag</a:t>
            </a:r>
            <a:r>
              <a:rPr lang="en-US" altLang="ko-KR" sz="1100" dirty="0"/>
              <a:t> : </a:t>
            </a:r>
            <a:r>
              <a:rPr lang="ko-KR" altLang="en-US" sz="1100" dirty="0"/>
              <a:t>플레이어가 게임 플레이를 했는지 알려주는 </a:t>
            </a:r>
            <a:r>
              <a:rPr lang="en-US" altLang="ko-KR" sz="1100" dirty="0"/>
              <a:t>flag </a:t>
            </a:r>
            <a:r>
              <a:rPr lang="ko-KR" altLang="en-US" sz="1100" dirty="0"/>
              <a:t>변수</a:t>
            </a:r>
            <a:endParaRPr lang="en-US" altLang="ko-KR" sz="1100" dirty="0"/>
          </a:p>
          <a:p>
            <a:r>
              <a:rPr lang="en-US" altLang="ko-KR" sz="1100" dirty="0"/>
              <a:t>int </a:t>
            </a:r>
            <a:r>
              <a:rPr lang="en-US" altLang="ko-KR" sz="1100" dirty="0" err="1"/>
              <a:t>timeflag</a:t>
            </a:r>
            <a:r>
              <a:rPr lang="en-US" altLang="ko-KR" sz="1100" dirty="0"/>
              <a:t> : </a:t>
            </a:r>
            <a:r>
              <a:rPr lang="ko-KR" altLang="en-US" sz="1100" dirty="0"/>
              <a:t>게임 시작하고 </a:t>
            </a:r>
            <a:r>
              <a:rPr lang="en-US" altLang="ko-KR" sz="1100" dirty="0"/>
              <a:t>5</a:t>
            </a:r>
            <a:r>
              <a:rPr lang="ko-KR" altLang="en-US" sz="1100" dirty="0"/>
              <a:t>초 경과 여부를 알려주는 </a:t>
            </a:r>
            <a:r>
              <a:rPr lang="en-US" altLang="ko-KR" sz="1100" dirty="0"/>
              <a:t>flag </a:t>
            </a:r>
            <a:r>
              <a:rPr lang="ko-KR" altLang="en-US" sz="1100" dirty="0"/>
              <a:t>변수</a:t>
            </a:r>
            <a:endParaRPr lang="en-US" altLang="ko-KR" sz="1100" dirty="0"/>
          </a:p>
          <a:p>
            <a:r>
              <a:rPr lang="en-US" altLang="ko-KR" sz="1100" dirty="0"/>
              <a:t>int width, height : </a:t>
            </a:r>
            <a:r>
              <a:rPr lang="ko-KR" altLang="en-US" sz="1100" dirty="0"/>
              <a:t>미로를 만들기 위한 발판인 </a:t>
            </a:r>
            <a:r>
              <a:rPr lang="en-US" altLang="ko-KR" sz="1100" dirty="0"/>
              <a:t>char</a:t>
            </a:r>
            <a:r>
              <a:rPr lang="ko-KR" altLang="en-US" sz="1100" dirty="0"/>
              <a:t>형 배열 </a:t>
            </a:r>
            <a:r>
              <a:rPr lang="en-US" altLang="ko-KR" sz="1100" dirty="0"/>
              <a:t>maze</a:t>
            </a:r>
            <a:r>
              <a:rPr lang="ko-KR" altLang="en-US" sz="1100" dirty="0"/>
              <a:t>의 인덱스 값</a:t>
            </a:r>
            <a:endParaRPr lang="en-US" altLang="ko-KR" sz="1100" dirty="0"/>
          </a:p>
          <a:p>
            <a:r>
              <a:rPr lang="en-US" altLang="ko-KR" sz="1100" dirty="0"/>
              <a:t>int</a:t>
            </a:r>
            <a:r>
              <a:rPr lang="ko-KR" altLang="en-US" sz="1100" dirty="0"/>
              <a:t> </a:t>
            </a:r>
            <a:r>
              <a:rPr lang="en-US" altLang="ko-KR" sz="1100" dirty="0"/>
              <a:t>row, col : </a:t>
            </a:r>
            <a:r>
              <a:rPr lang="ko-KR" altLang="en-US" sz="1100" dirty="0"/>
              <a:t>미로의 높이와 너비 값</a:t>
            </a:r>
            <a:endParaRPr lang="en-US" altLang="ko-KR" sz="1100" dirty="0"/>
          </a:p>
          <a:p>
            <a:r>
              <a:rPr lang="en-US" altLang="ko-KR" sz="1100" dirty="0"/>
              <a:t>int </a:t>
            </a:r>
            <a:r>
              <a:rPr lang="en-US" altLang="ko-KR" sz="1100" dirty="0" err="1"/>
              <a:t>startX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startY</a:t>
            </a:r>
            <a:r>
              <a:rPr lang="en-US" altLang="ko-KR" sz="1100" dirty="0"/>
              <a:t> : </a:t>
            </a:r>
            <a:r>
              <a:rPr lang="ko-KR" altLang="en-US" sz="1100" dirty="0"/>
              <a:t>미로 탈출 게임의 시작점</a:t>
            </a:r>
            <a:endParaRPr lang="en-US" altLang="ko-KR" sz="1100" dirty="0"/>
          </a:p>
          <a:p>
            <a:r>
              <a:rPr lang="en-US" altLang="ko-KR" sz="1100" dirty="0"/>
              <a:t>int</a:t>
            </a:r>
            <a:r>
              <a:rPr lang="ko-KR" altLang="en-US" sz="1100" dirty="0"/>
              <a:t> </a:t>
            </a:r>
            <a:r>
              <a:rPr lang="en-US" altLang="ko-KR" sz="1100" dirty="0" err="1"/>
              <a:t>targetX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targetY</a:t>
            </a:r>
            <a:r>
              <a:rPr lang="en-US" altLang="ko-KR" sz="1100" dirty="0"/>
              <a:t> : </a:t>
            </a:r>
            <a:r>
              <a:rPr lang="ko-KR" altLang="en-US" sz="1100" dirty="0"/>
              <a:t>미로 탈출 게임의 탈출 지점 </a:t>
            </a:r>
            <a:endParaRPr lang="en-US" altLang="ko-KR" sz="1100" dirty="0"/>
          </a:p>
          <a:p>
            <a:r>
              <a:rPr lang="en-US" altLang="ko-KR" sz="1100" dirty="0"/>
              <a:t>int</a:t>
            </a:r>
            <a:r>
              <a:rPr lang="ko-KR" altLang="en-US" sz="1100" dirty="0"/>
              <a:t> </a:t>
            </a:r>
            <a:r>
              <a:rPr lang="en-US" altLang="ko-KR" sz="1100" dirty="0" err="1"/>
              <a:t>currentX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currentY</a:t>
            </a:r>
            <a:r>
              <a:rPr lang="en-US" altLang="ko-KR" sz="1100" dirty="0"/>
              <a:t> : </a:t>
            </a:r>
            <a:r>
              <a:rPr lang="ko-KR" altLang="en-US" sz="1100" dirty="0"/>
              <a:t>미로에서의 현재 플레이어의 위치</a:t>
            </a:r>
          </a:p>
        </p:txBody>
      </p:sp>
      <p:pic>
        <p:nvPicPr>
          <p:cNvPr id="12" name="내용 개체 틀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E4D43DC-3D75-53C5-C2AE-F6B31217AB7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8269357" y="2727297"/>
            <a:ext cx="3345271" cy="2455881"/>
          </a:xfrm>
        </p:spPr>
      </p:pic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3605E587-7C70-5AAA-EE9D-D67ED79B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 dirty="0">
                <a:solidFill>
                  <a:schemeClr val="bg1"/>
                </a:solidFill>
              </a:rPr>
              <a:t>MAZE ESCAPE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F34AE54A-1EA5-3927-72F3-CDEB17E5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 dirty="0"/>
              <a:t>20</a:t>
            </a:r>
            <a:r>
              <a:rPr lang="en-US" altLang="ko-KR" dirty="0"/>
              <a:t>23.06.23</a:t>
            </a:r>
            <a:endParaRPr 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198AF-5930-FA01-3C24-1BB3EE7F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n-US" altLang="ko-KR" smtClean="0"/>
              <a:t>4</a:t>
            </a:fld>
            <a:endParaRPr 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4752D57-15B8-09AD-17FA-48A77F61A40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2917" y="1655079"/>
            <a:ext cx="6841195" cy="465155"/>
          </a:xfrm>
        </p:spPr>
        <p:txBody>
          <a:bodyPr/>
          <a:lstStyle/>
          <a:p>
            <a:r>
              <a:rPr lang="ko-KR" altLang="en-US" dirty="0"/>
              <a:t>프로젝트 내의 변수 </a:t>
            </a:r>
          </a:p>
        </p:txBody>
      </p:sp>
    </p:spTree>
    <p:extLst>
      <p:ext uri="{BB962C8B-B14F-4D97-AF65-F5344CB8AC3E}">
        <p14:creationId xmlns:p14="http://schemas.microsoft.com/office/powerpoint/2010/main" val="25801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48E96-68D6-60CF-1672-0C221FBC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설명 </a:t>
            </a:r>
            <a:r>
              <a:rPr lang="en-US" altLang="ko-KR" dirty="0"/>
              <a:t>– </a:t>
            </a:r>
            <a:r>
              <a:rPr lang="en-US" altLang="ko-KR" dirty="0" err="1"/>
              <a:t>keyPressed</a:t>
            </a:r>
            <a:endParaRPr lang="ko-KR" altLang="en-US" dirty="0"/>
          </a:p>
        </p:txBody>
      </p:sp>
      <p:pic>
        <p:nvPicPr>
          <p:cNvPr id="11" name="내용 개체 틀 10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D576228-26D6-7E16-E03F-5A6B870C2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380" y="1645039"/>
            <a:ext cx="3635055" cy="2949196"/>
          </a:xfrm>
        </p:spPr>
      </p:pic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04D7316-F14C-2789-E7C9-9048E872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 dirty="0">
                <a:solidFill>
                  <a:schemeClr val="bg1"/>
                </a:solidFill>
              </a:rPr>
              <a:t>MAZE ESCAPE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B85AA6EE-E864-71EA-436A-17AC18D4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 dirty="0"/>
              <a:t>20</a:t>
            </a:r>
            <a:r>
              <a:rPr lang="en-US" altLang="ko-KR" dirty="0"/>
              <a:t>23.06.23</a:t>
            </a:r>
            <a:endParaRPr 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440AB7-7556-A831-2A5D-FECC42DC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n-US" altLang="ko-KR" smtClean="0"/>
              <a:t>5</a:t>
            </a:fld>
            <a:endParaRPr lang="ko-KR" dirty="0"/>
          </a:p>
        </p:txBody>
      </p:sp>
      <p:pic>
        <p:nvPicPr>
          <p:cNvPr id="17" name="내용 개체 틀 1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F881C2B-41C2-25D1-AB00-726B8148DF7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930450" y="1563697"/>
            <a:ext cx="3216571" cy="3030538"/>
          </a:xfrm>
        </p:spPr>
      </p:pic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D02C6D98-18F8-68F8-7071-DE0192ACFB24}"/>
              </a:ext>
            </a:extLst>
          </p:cNvPr>
          <p:cNvSpPr txBox="1">
            <a:spLocks/>
          </p:cNvSpPr>
          <p:nvPr/>
        </p:nvSpPr>
        <p:spPr>
          <a:xfrm>
            <a:off x="1017547" y="4594235"/>
            <a:ext cx="4659684" cy="1232336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283464" indent="-283464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  <a:defRPr sz="16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‘s’ : </a:t>
            </a:r>
            <a:r>
              <a:rPr lang="ko-KR" altLang="en-US" sz="1400" dirty="0"/>
              <a:t>미로 탈출 게임 시작</a:t>
            </a:r>
            <a:endParaRPr lang="en-US" altLang="ko-KR" sz="1400" dirty="0"/>
          </a:p>
          <a:p>
            <a:r>
              <a:rPr lang="en-US" altLang="ko-KR" sz="1400" dirty="0"/>
              <a:t>‘e’ : </a:t>
            </a:r>
            <a:r>
              <a:rPr lang="ko-KR" altLang="en-US" sz="1400" dirty="0"/>
              <a:t>게임 시작화면으로 돌아가기</a:t>
            </a:r>
            <a:endParaRPr lang="en-US" altLang="ko-KR" sz="1400" dirty="0"/>
          </a:p>
          <a:p>
            <a:r>
              <a:rPr lang="en-US" altLang="ko-KR" sz="1400" dirty="0"/>
              <a:t>‘q’ : </a:t>
            </a:r>
            <a:r>
              <a:rPr lang="ko-KR" altLang="en-US" sz="1400" dirty="0"/>
              <a:t>프로그램 종료</a:t>
            </a:r>
            <a:endParaRPr lang="en-US" altLang="ko-KR" sz="1400" dirty="0"/>
          </a:p>
          <a:p>
            <a:endParaRPr lang="ko-KR" sz="1400" dirty="0"/>
          </a:p>
        </p:txBody>
      </p:sp>
      <p:sp>
        <p:nvSpPr>
          <p:cNvPr id="21" name="내용 개체 틀 4">
            <a:extLst>
              <a:ext uri="{FF2B5EF4-FFF2-40B4-BE49-F238E27FC236}">
                <a16:creationId xmlns:a16="http://schemas.microsoft.com/office/drawing/2014/main" id="{A0A82239-51AD-4BAE-76A0-D21B47F1F032}"/>
              </a:ext>
            </a:extLst>
          </p:cNvPr>
          <p:cNvSpPr txBox="1">
            <a:spLocks/>
          </p:cNvSpPr>
          <p:nvPr/>
        </p:nvSpPr>
        <p:spPr>
          <a:xfrm>
            <a:off x="6399457" y="4594235"/>
            <a:ext cx="4970908" cy="1232336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283464" indent="-283464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  <a:defRPr sz="16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상</a:t>
            </a:r>
            <a:r>
              <a:rPr lang="en-US" altLang="ko-KR" sz="1400" dirty="0"/>
              <a:t>, </a:t>
            </a:r>
            <a:r>
              <a:rPr lang="ko-KR" altLang="en-US" sz="1400" dirty="0"/>
              <a:t>하</a:t>
            </a:r>
            <a:r>
              <a:rPr lang="en-US" altLang="ko-KR" sz="1400" dirty="0"/>
              <a:t>, </a:t>
            </a:r>
            <a:r>
              <a:rPr lang="ko-KR" altLang="en-US" sz="1400" dirty="0"/>
              <a:t>좌</a:t>
            </a:r>
            <a:r>
              <a:rPr lang="en-US" altLang="ko-KR" sz="1400" dirty="0"/>
              <a:t>, </a:t>
            </a:r>
            <a:r>
              <a:rPr lang="ko-KR" altLang="en-US" sz="1400" dirty="0"/>
              <a:t>우 방향키를 입력했을 때 해당 방향이 벽이 없고 연결되어 있는 경로이면 해당 위치로 플레이어 현재 위치 변경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641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280B4-7A23-42D5-6221-4A32B4F5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설명 </a:t>
            </a:r>
            <a:r>
              <a:rPr lang="en-US" altLang="ko-KR" dirty="0"/>
              <a:t>– setup()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update()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A2A12-4D34-7FA2-6C42-1FD0935F79F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5885" y="1575603"/>
            <a:ext cx="4727735" cy="465155"/>
          </a:xfrm>
        </p:spPr>
        <p:txBody>
          <a:bodyPr/>
          <a:lstStyle/>
          <a:p>
            <a:r>
              <a:rPr lang="en-US" altLang="ko-KR" dirty="0"/>
              <a:t>-void </a:t>
            </a:r>
            <a:r>
              <a:rPr lang="en-US" altLang="ko-KR" dirty="0" err="1"/>
              <a:t>ofApp</a:t>
            </a:r>
            <a:r>
              <a:rPr lang="en-US" altLang="ko-KR" dirty="0"/>
              <a:t>::setup()</a:t>
            </a:r>
            <a:endParaRPr lang="ko-KR" altLang="en-US" dirty="0"/>
          </a:p>
        </p:txBody>
      </p:sp>
      <p:pic>
        <p:nvPicPr>
          <p:cNvPr id="11" name="내용 개체 틀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6EB86C7-8B26-31A1-3861-5AA2FF8FD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682" y="2176046"/>
            <a:ext cx="4359673" cy="2284636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95F61E5-4210-B417-7B44-4702526B9D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1578837"/>
            <a:ext cx="4727735" cy="465155"/>
          </a:xfrm>
        </p:spPr>
        <p:txBody>
          <a:bodyPr/>
          <a:lstStyle/>
          <a:p>
            <a:r>
              <a:rPr lang="en-US" altLang="ko-KR" dirty="0"/>
              <a:t>-void </a:t>
            </a:r>
            <a:r>
              <a:rPr lang="en-US" altLang="ko-KR" dirty="0" err="1"/>
              <a:t>ofApp</a:t>
            </a:r>
            <a:r>
              <a:rPr lang="en-US" altLang="ko-KR" dirty="0"/>
              <a:t>::update()</a:t>
            </a:r>
            <a:endParaRPr lang="ko-KR" altLang="en-US" dirty="0"/>
          </a:p>
        </p:txBody>
      </p:sp>
      <p:pic>
        <p:nvPicPr>
          <p:cNvPr id="13" name="내용 개체 틀 1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7E87C297-0896-9592-4E88-6FAD87FE82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203985" y="2143226"/>
            <a:ext cx="4511761" cy="2317456"/>
          </a:xfrm>
        </p:spPr>
      </p:pic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B62A9838-0EC4-3F14-44FF-405A1164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 dirty="0"/>
              <a:t>MAZE ESCAPE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47C48B07-0332-8998-2EDB-A3D4A918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 dirty="0"/>
              <a:t>20</a:t>
            </a:r>
            <a:r>
              <a:rPr lang="en-US" altLang="ko-KR" dirty="0"/>
              <a:t>23.06.23</a:t>
            </a:r>
            <a:endParaRPr 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67C566-0E6E-B9F3-3563-9C39FC01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n-US" altLang="ko-KR" smtClean="0"/>
              <a:t>6</a:t>
            </a:fld>
            <a:endParaRPr lang="ko-KR" dirty="0"/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0AA16F10-21E5-80B0-E48F-CC7FF0B57365}"/>
              </a:ext>
            </a:extLst>
          </p:cNvPr>
          <p:cNvSpPr txBox="1">
            <a:spLocks/>
          </p:cNvSpPr>
          <p:nvPr/>
        </p:nvSpPr>
        <p:spPr>
          <a:xfrm>
            <a:off x="445274" y="4595970"/>
            <a:ext cx="4931396" cy="1232336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283464" indent="-283464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  <a:defRPr sz="16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윈도우창에 초기설정을 해주고 미로의 시작점과 탈출지점을 나타내는 변수들 초기화 </a:t>
            </a:r>
            <a:r>
              <a:rPr lang="en-US" altLang="ko-KR" sz="1400" dirty="0"/>
              <a:t>&amp; flag</a:t>
            </a:r>
            <a:r>
              <a:rPr lang="ko-KR" altLang="en-US" sz="1400" dirty="0"/>
              <a:t>변수들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모두 초기설정</a:t>
            </a:r>
            <a:endParaRPr lang="ko-KR" sz="1400" dirty="0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10554F7F-3E92-1FBD-611D-63B8FC6AFFC6}"/>
              </a:ext>
            </a:extLst>
          </p:cNvPr>
          <p:cNvSpPr txBox="1">
            <a:spLocks/>
          </p:cNvSpPr>
          <p:nvPr/>
        </p:nvSpPr>
        <p:spPr>
          <a:xfrm>
            <a:off x="5994167" y="4595970"/>
            <a:ext cx="4931396" cy="1232336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283464" indent="-283464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  <a:defRPr sz="16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‘s’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입력받고</a:t>
            </a:r>
            <a:r>
              <a:rPr lang="ko-KR" altLang="en-US" sz="1400" dirty="0"/>
              <a:t> 난 후 </a:t>
            </a:r>
            <a:r>
              <a:rPr lang="en-US" altLang="ko-KR" sz="1400" dirty="0"/>
              <a:t>5</a:t>
            </a:r>
            <a:r>
              <a:rPr lang="ko-KR" altLang="en-US" sz="1400" dirty="0"/>
              <a:t>초 뒤 </a:t>
            </a:r>
            <a:r>
              <a:rPr lang="en-US" altLang="ko-KR" sz="1400" dirty="0" err="1"/>
              <a:t>timeflag</a:t>
            </a:r>
            <a:r>
              <a:rPr lang="en-US" altLang="ko-KR" sz="1400" dirty="0"/>
              <a:t> = 1 </a:t>
            </a:r>
            <a:r>
              <a:rPr lang="ko-KR" altLang="en-US" sz="1400" dirty="0"/>
              <a:t>설정</a:t>
            </a:r>
            <a:endParaRPr lang="en-US" altLang="ko-KR" sz="1400" dirty="0"/>
          </a:p>
          <a:p>
            <a:r>
              <a:rPr lang="ko-KR" altLang="en-US" sz="1400" dirty="0"/>
              <a:t>플레이어가</a:t>
            </a:r>
            <a:r>
              <a:rPr lang="en-US" altLang="ko-KR" sz="1400" dirty="0"/>
              <a:t> </a:t>
            </a:r>
            <a:r>
              <a:rPr lang="ko-KR" altLang="en-US" sz="1400" dirty="0"/>
              <a:t>탈출에 성공하면 </a:t>
            </a:r>
            <a:r>
              <a:rPr lang="en-US" altLang="ko-KR" sz="1400" dirty="0" err="1"/>
              <a:t>endflag</a:t>
            </a:r>
            <a:r>
              <a:rPr lang="en-US" altLang="ko-KR" sz="1400" dirty="0"/>
              <a:t> = 1 </a:t>
            </a:r>
            <a:r>
              <a:rPr lang="ko-KR" altLang="en-US" sz="1400" dirty="0"/>
              <a:t>설정</a:t>
            </a:r>
            <a:endParaRPr lang="ko-KR" sz="1400" dirty="0"/>
          </a:p>
        </p:txBody>
      </p:sp>
    </p:spTree>
    <p:extLst>
      <p:ext uri="{BB962C8B-B14F-4D97-AF65-F5344CB8AC3E}">
        <p14:creationId xmlns:p14="http://schemas.microsoft.com/office/powerpoint/2010/main" val="27569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BDFD7-A81F-39A7-636E-9670A2F0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설명</a:t>
            </a:r>
            <a:r>
              <a:rPr lang="en-US" altLang="ko-KR" dirty="0"/>
              <a:t>- draw</a:t>
            </a:r>
            <a:endParaRPr lang="ko-KR" altLang="en-US" dirty="0"/>
          </a:p>
        </p:txBody>
      </p:sp>
      <p:pic>
        <p:nvPicPr>
          <p:cNvPr id="11" name="내용 개체 틀 10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01D8EF75-35B7-3FAB-98A2-9853B2F77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35" y="1896027"/>
            <a:ext cx="4549285" cy="3967679"/>
          </a:xfrm>
        </p:spPr>
      </p:pic>
      <p:pic>
        <p:nvPicPr>
          <p:cNvPr id="13" name="내용 개체 틀 1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D41CD80-E48D-8E62-9C29-A4059F1D6C6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871301" y="1729050"/>
            <a:ext cx="2198852" cy="2300550"/>
          </a:xfrm>
        </p:spPr>
      </p:pic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25B4444A-8ADA-EB23-2CA5-8D1E4BCF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 dirty="0"/>
              <a:t>MAZE ESCAPE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3E93065D-58FF-D0DD-C4A3-367B0266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 dirty="0"/>
              <a:t>20</a:t>
            </a:r>
            <a:r>
              <a:rPr lang="en-US" altLang="ko-KR" dirty="0"/>
              <a:t>23.06.23</a:t>
            </a:r>
            <a:endParaRPr 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77BE44-9BF0-8BCB-5EFF-67F6E260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n-US" altLang="ko-KR" smtClean="0"/>
              <a:t>7</a:t>
            </a:fld>
            <a:endParaRPr lang="ko-KR" dirty="0"/>
          </a:p>
        </p:txBody>
      </p:sp>
      <p:pic>
        <p:nvPicPr>
          <p:cNvPr id="15" name="그림 14" descr="스크린샷, 도표, 직사각형, 라인이(가) 표시된 사진&#10;&#10;자동 생성된 설명">
            <a:extLst>
              <a:ext uri="{FF2B5EF4-FFF2-40B4-BE49-F238E27FC236}">
                <a16:creationId xmlns:a16="http://schemas.microsoft.com/office/drawing/2014/main" id="{FF0EDC46-2A49-B4E7-3A70-4A3FFE3D1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153" y="3096651"/>
            <a:ext cx="2478928" cy="2600078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6718667-649D-8C2A-3B2F-0F9100A397B0}"/>
              </a:ext>
            </a:extLst>
          </p:cNvPr>
          <p:cNvSpPr/>
          <p:nvPr/>
        </p:nvSpPr>
        <p:spPr>
          <a:xfrm>
            <a:off x="5438692" y="3429000"/>
            <a:ext cx="1137037" cy="5148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20E209D7-6AD3-E502-99B1-45DFF623CD5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4135" y="1408803"/>
            <a:ext cx="4727735" cy="465155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게임 시작화면 </a:t>
            </a:r>
            <a:r>
              <a:rPr lang="en-US" altLang="ko-KR" dirty="0"/>
              <a:t>&amp; </a:t>
            </a:r>
            <a:r>
              <a:rPr lang="ko-KR" altLang="en-US" dirty="0"/>
              <a:t>미로 생성</a:t>
            </a:r>
          </a:p>
        </p:txBody>
      </p:sp>
      <p:pic>
        <p:nvPicPr>
          <p:cNvPr id="3" name="내용 개체 틀 12" descr="스크린샷, 텍스트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32AB6A8-B28F-A17E-3E1A-45743B6A081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5"/>
          <a:stretch>
            <a:fillRect/>
          </a:stretch>
        </p:blipFill>
        <p:spPr>
          <a:xfrm>
            <a:off x="7924604" y="2487760"/>
            <a:ext cx="2291098" cy="2397326"/>
          </a:xfrm>
        </p:spPr>
      </p:pic>
    </p:spTree>
    <p:extLst>
      <p:ext uri="{BB962C8B-B14F-4D97-AF65-F5344CB8AC3E}">
        <p14:creationId xmlns:p14="http://schemas.microsoft.com/office/powerpoint/2010/main" val="16927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1CE136EC-E2AC-53B9-57A6-E18B091D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64" y="1802684"/>
            <a:ext cx="2291098" cy="23716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160F457-9FC8-3DA5-2C9D-7B26FA9F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설명 </a:t>
            </a:r>
            <a:r>
              <a:rPr lang="en-US" altLang="ko-KR" dirty="0"/>
              <a:t>- draw</a:t>
            </a:r>
            <a:endParaRPr lang="ko-KR" altLang="en-US" dirty="0"/>
          </a:p>
        </p:txBody>
      </p:sp>
      <p:pic>
        <p:nvPicPr>
          <p:cNvPr id="11" name="내용 개체 틀 10" descr="텍스트, 스크린샷, 디스플레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CD9F328-B1BB-5072-A6DE-1BA8C56DB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249" y="1922535"/>
            <a:ext cx="4727736" cy="3580710"/>
          </a:xfrm>
        </p:spPr>
      </p:pic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73899B28-9CC1-D095-3EA5-8C0AEA3B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 dirty="0"/>
              <a:t>MAZE ESCAPE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A6A9999-4CB5-79EB-1B92-9AD713B8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 dirty="0"/>
              <a:t>20</a:t>
            </a:r>
            <a:r>
              <a:rPr lang="en-US" altLang="ko-KR" dirty="0"/>
              <a:t>23.06.23</a:t>
            </a:r>
            <a:endParaRPr lang="ko-KR" dirty="0"/>
          </a:p>
        </p:txBody>
      </p:sp>
      <p:pic>
        <p:nvPicPr>
          <p:cNvPr id="23" name="그림 22" descr="스크린샷, 텍스트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72883D0-184D-D665-9A18-36D0E5CD6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103" y="3429000"/>
            <a:ext cx="2291098" cy="2394846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C34318-71C1-4830-4A1D-9CC5C411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n-US" altLang="ko-KR" smtClean="0"/>
              <a:t>8</a:t>
            </a:fld>
            <a:endParaRPr lang="ko-KR" dirty="0"/>
          </a:p>
        </p:txBody>
      </p:sp>
      <p:pic>
        <p:nvPicPr>
          <p:cNvPr id="15" name="내용 개체 틀 1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05478527-A7F5-AE06-8F8E-C6E93553949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5"/>
          <a:stretch>
            <a:fillRect/>
          </a:stretch>
        </p:blipFill>
        <p:spPr>
          <a:xfrm>
            <a:off x="7701834" y="2637007"/>
            <a:ext cx="2291098" cy="2376375"/>
          </a:xfr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02CF272-3A5B-E741-8727-70152759379B}"/>
              </a:ext>
            </a:extLst>
          </p:cNvPr>
          <p:cNvSpPr/>
          <p:nvPr/>
        </p:nvSpPr>
        <p:spPr>
          <a:xfrm>
            <a:off x="5321838" y="3415282"/>
            <a:ext cx="593285" cy="51484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15B5343F-E8F1-63DB-011C-AD9C07C5693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4135" y="1408803"/>
            <a:ext cx="4727735" cy="465155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플레이 </a:t>
            </a:r>
            <a:r>
              <a:rPr lang="en-US" altLang="ko-KR" dirty="0"/>
              <a:t>&amp; </a:t>
            </a:r>
            <a:r>
              <a:rPr lang="ko-KR" altLang="en-US" dirty="0"/>
              <a:t>탈출 성공</a:t>
            </a:r>
          </a:p>
        </p:txBody>
      </p:sp>
    </p:spTree>
    <p:extLst>
      <p:ext uri="{BB962C8B-B14F-4D97-AF65-F5344CB8AC3E}">
        <p14:creationId xmlns:p14="http://schemas.microsoft.com/office/powerpoint/2010/main" val="40265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/>
              <a:t>Flow Chart </a:t>
            </a:r>
            <a:endParaRPr lang="ko-KR" dirty="0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en-US" altLang="ko-KR" dirty="0"/>
              <a:t>MAZE ESCAPE</a:t>
            </a:r>
            <a:endParaRPr lang="ko-KR" dirty="0"/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7C52191A-A01A-4BD8-A7AB-CB4BB654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/>
          <a:p>
            <a:pPr rtl="0"/>
            <a:r>
              <a:rPr lang="ko-KR" dirty="0"/>
              <a:t>20</a:t>
            </a:r>
            <a:r>
              <a:rPr lang="en-US" altLang="ko-KR" dirty="0"/>
              <a:t>23.06.23</a:t>
            </a:r>
            <a:endParaRPr lang="ko-KR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9</a:t>
            </a:fld>
            <a:endParaRPr lang="ko-KR" dirty="0"/>
          </a:p>
        </p:txBody>
      </p:sp>
      <p:pic>
        <p:nvPicPr>
          <p:cNvPr id="19" name="내용 개체 틀 18" descr="텍스트, 스크린샷, 친필, 폰트이(가) 표시된 사진&#10;&#10;자동 생성된 설명">
            <a:extLst>
              <a:ext uri="{FF2B5EF4-FFF2-40B4-BE49-F238E27FC236}">
                <a16:creationId xmlns:a16="http://schemas.microsoft.com/office/drawing/2014/main" id="{950899C8-5B9D-EA6F-1568-3AE024A84F9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3178563" y="1722954"/>
            <a:ext cx="5377608" cy="3979871"/>
          </a:xfrm>
        </p:spPr>
      </p:pic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006.tgt.Office_50301272_TF56000440_Win32_OJ112196103" id="{55989DEC-5AC5-42AB-B8CA-0A24748440B6}" vid="{7CF4C5E4-4DD7-423E-8798-F704A9985A4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Shoji 디자인</Template>
  <TotalTime>123</TotalTime>
  <Words>371</Words>
  <Application>Microsoft Office PowerPoint</Application>
  <PresentationFormat>와이드스크린</PresentationFormat>
  <Paragraphs>83</Paragraphs>
  <Slides>11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Corbel</vt:lpstr>
      <vt:lpstr>ShojiVTI</vt:lpstr>
      <vt:lpstr>최종 프로젝트 Maze ESCAPE</vt:lpstr>
      <vt:lpstr>목차</vt:lpstr>
      <vt:lpstr>프로젝트 목표 &amp; 설명</vt:lpstr>
      <vt:lpstr>변수 설명</vt:lpstr>
      <vt:lpstr>함수 설명 – keyPressed</vt:lpstr>
      <vt:lpstr>함수 설명 – setup() &amp; update()</vt:lpstr>
      <vt:lpstr>함수 설명- draw</vt:lpstr>
      <vt:lpstr>함수 설명 - draw</vt:lpstr>
      <vt:lpstr>Flow Chart </vt:lpstr>
      <vt:lpstr>프로젝트 실행 결과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프로젝트 Maze ESCAPE</dc:title>
  <dc:creator>윤 성민</dc:creator>
  <cp:lastModifiedBy>윤 성민</cp:lastModifiedBy>
  <cp:revision>15</cp:revision>
  <dcterms:created xsi:type="dcterms:W3CDTF">2023-06-23T04:35:06Z</dcterms:created>
  <dcterms:modified xsi:type="dcterms:W3CDTF">2023-06-23T06:49:14Z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