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6" r:id="rId27"/>
    <p:sldId id="282" r:id="rId28"/>
    <p:sldId id="283" r:id="rId29"/>
    <p:sldId id="297" r:id="rId30"/>
    <p:sldId id="284" r:id="rId31"/>
    <p:sldId id="285" r:id="rId32"/>
    <p:sldId id="286" r:id="rId33"/>
    <p:sldId id="320" r:id="rId34"/>
    <p:sldId id="291" r:id="rId35"/>
    <p:sldId id="287" r:id="rId36"/>
    <p:sldId id="288" r:id="rId37"/>
    <p:sldId id="289" r:id="rId38"/>
    <p:sldId id="290" r:id="rId39"/>
    <p:sldId id="294" r:id="rId40"/>
    <p:sldId id="292" r:id="rId41"/>
    <p:sldId id="299" r:id="rId42"/>
    <p:sldId id="300" r:id="rId43"/>
    <p:sldId id="301" r:id="rId44"/>
    <p:sldId id="293" r:id="rId45"/>
    <p:sldId id="302" r:id="rId46"/>
    <p:sldId id="317" r:id="rId47"/>
    <p:sldId id="319" r:id="rId48"/>
    <p:sldId id="303" r:id="rId49"/>
    <p:sldId id="324" r:id="rId50"/>
    <p:sldId id="312" r:id="rId51"/>
    <p:sldId id="304" r:id="rId52"/>
    <p:sldId id="310" r:id="rId53"/>
    <p:sldId id="311" r:id="rId54"/>
    <p:sldId id="315" r:id="rId55"/>
    <p:sldId id="321" r:id="rId56"/>
    <p:sldId id="306" r:id="rId57"/>
    <p:sldId id="307" r:id="rId58"/>
    <p:sldId id="308" r:id="rId59"/>
    <p:sldId id="322" r:id="rId60"/>
    <p:sldId id="323" r:id="rId61"/>
    <p:sldId id="309" r:id="rId62"/>
    <p:sldId id="313" r:id="rId63"/>
    <p:sldId id="314" r:id="rId64"/>
    <p:sldId id="318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E90001-E5C7-4B3D-A48D-957624CD5BD1}">
          <p14:sldIdLst>
            <p14:sldId id="256"/>
            <p14:sldId id="258"/>
            <p14:sldId id="298"/>
          </p14:sldIdLst>
        </p14:section>
        <p14:section name="开发者工具" id="{85C28EA0-36D5-4A64-A54B-7FB14D4B30AB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RL" id="{B2EBDEC5-53D4-48F2-96B4-A3B48E7A7315}">
          <p14:sldIdLst>
            <p14:sldId id="266"/>
            <p14:sldId id="267"/>
            <p14:sldId id="268"/>
            <p14:sldId id="269"/>
            <p14:sldId id="272"/>
            <p14:sldId id="273"/>
            <p14:sldId id="270"/>
            <p14:sldId id="274"/>
            <p14:sldId id="275"/>
            <p14:sldId id="276"/>
            <p14:sldId id="277"/>
          </p14:sldIdLst>
        </p14:section>
        <p14:section name="HTML 基础知识" id="{FCD9B6B6-961E-45AF-8A1F-0FAA6F6F15E0}">
          <p14:sldIdLst>
            <p14:sldId id="278"/>
            <p14:sldId id="279"/>
            <p14:sldId id="280"/>
            <p14:sldId id="281"/>
            <p14:sldId id="296"/>
          </p14:sldIdLst>
        </p14:section>
        <p14:section name="HTML 常见标签" id="{0A28B3F1-2BC4-4311-BD70-D6DAA64B3057}">
          <p14:sldIdLst>
            <p14:sldId id="282"/>
            <p14:sldId id="283"/>
            <p14:sldId id="297"/>
            <p14:sldId id="284"/>
            <p14:sldId id="285"/>
            <p14:sldId id="286"/>
            <p14:sldId id="320"/>
            <p14:sldId id="291"/>
            <p14:sldId id="287"/>
            <p14:sldId id="288"/>
            <p14:sldId id="289"/>
            <p14:sldId id="290"/>
          </p14:sldIdLst>
        </p14:section>
        <p14:section name="JavaScript 语法基础" id="{10245E71-7E8E-4CEA-A7BC-58EA6E04EFBA}">
          <p14:sldIdLst>
            <p14:sldId id="294"/>
            <p14:sldId id="292"/>
            <p14:sldId id="299"/>
            <p14:sldId id="300"/>
            <p14:sldId id="301"/>
            <p14:sldId id="293"/>
            <p14:sldId id="302"/>
          </p14:sldIdLst>
        </p14:section>
        <p14:section name="JavaScript 的各种特性" id="{AD6B8142-A450-4B8A-B007-4DB66D907005}">
          <p14:sldIdLst>
            <p14:sldId id="317"/>
            <p14:sldId id="319"/>
            <p14:sldId id="303"/>
            <p14:sldId id="324"/>
            <p14:sldId id="312"/>
            <p14:sldId id="304"/>
            <p14:sldId id="310"/>
            <p14:sldId id="311"/>
            <p14:sldId id="315"/>
            <p14:sldId id="321"/>
          </p14:sldIdLst>
        </p14:section>
        <p14:section name="浏览器中的 JavaScript" id="{56192A3C-E96D-4908-A798-3A64E2FB9DFC}">
          <p14:sldIdLst>
            <p14:sldId id="306"/>
            <p14:sldId id="307"/>
            <p14:sldId id="308"/>
            <p14:sldId id="322"/>
            <p14:sldId id="323"/>
            <p14:sldId id="309"/>
            <p14:sldId id="313"/>
            <p14:sldId id="31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302C8-EE53-4AA3-8FFF-8695F223382F}" v="80" dt="2021-05-16T05:23:27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50" d="100"/>
          <a:sy n="150" d="100"/>
        </p:scale>
        <p:origin x="3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278"/>
    </p:cViewPr>
  </p:sorterViewPr>
  <p:notesViewPr>
    <p:cSldViewPr snapToGrid="0">
      <p:cViewPr varScale="1">
        <p:scale>
          <a:sx n="86" d="100"/>
          <a:sy n="86" d="100"/>
        </p:scale>
        <p:origin x="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世豪" userId="08dc75cf7424a662" providerId="LiveId" clId="{306302C8-EE53-4AA3-8FFF-8695F223382F}"/>
    <pc:docChg chg="undo redo custSel addSld delSld modSld sldOrd modMainMaster addSection modSection">
      <pc:chgData name="张 世豪" userId="08dc75cf7424a662" providerId="LiveId" clId="{306302C8-EE53-4AA3-8FFF-8695F223382F}" dt="2021-05-16T05:33:32.904" v="10560" actId="5793"/>
      <pc:docMkLst>
        <pc:docMk/>
      </pc:docMkLst>
      <pc:sldChg chg="modSp">
        <pc:chgData name="张 世豪" userId="08dc75cf7424a662" providerId="LiveId" clId="{306302C8-EE53-4AA3-8FFF-8695F223382F}" dt="2021-05-15T11:09:23.383" v="4249"/>
        <pc:sldMkLst>
          <pc:docMk/>
          <pc:sldMk cId="3973117628" sldId="256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973117628" sldId="256"/>
            <ac:spMk id="2" creationId="{5A0C0367-31F1-423C-A93B-17809379BCB7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3973117628" sldId="256"/>
            <ac:spMk id="3" creationId="{A0F55CA7-8C3A-47AE-A2E5-F97A3976465C}"/>
          </ac:spMkLst>
        </pc:spChg>
      </pc:sldChg>
      <pc:sldChg chg="modSp del mod">
        <pc:chgData name="张 世豪" userId="08dc75cf7424a662" providerId="LiveId" clId="{306302C8-EE53-4AA3-8FFF-8695F223382F}" dt="2021-05-15T08:55:20.598" v="893" actId="47"/>
        <pc:sldMkLst>
          <pc:docMk/>
          <pc:sldMk cId="2300263903" sldId="257"/>
        </pc:sldMkLst>
        <pc:spChg chg="mod">
          <ac:chgData name="张 世豪" userId="08dc75cf7424a662" providerId="LiveId" clId="{306302C8-EE53-4AA3-8FFF-8695F223382F}" dt="2021-05-15T08:53:02.380" v="882" actId="20577"/>
          <ac:spMkLst>
            <pc:docMk/>
            <pc:sldMk cId="2300263903" sldId="257"/>
            <ac:spMk id="4" creationId="{864408EC-4240-42AE-9879-25D2B9D95CBE}"/>
          </ac:spMkLst>
        </pc:spChg>
      </pc:sldChg>
      <pc:sldChg chg="modSp mod ord">
        <pc:chgData name="张 世豪" userId="08dc75cf7424a662" providerId="LiveId" clId="{306302C8-EE53-4AA3-8FFF-8695F223382F}" dt="2021-05-15T13:45:59.166" v="6263" actId="20577"/>
        <pc:sldMkLst>
          <pc:docMk/>
          <pc:sldMk cId="831481023" sldId="258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831481023" sldId="258"/>
            <ac:spMk id="2" creationId="{1B946686-4A48-4A17-A502-C3E5C2C17ABD}"/>
          </ac:spMkLst>
        </pc:spChg>
        <pc:spChg chg="mod">
          <ac:chgData name="张 世豪" userId="08dc75cf7424a662" providerId="LiveId" clId="{306302C8-EE53-4AA3-8FFF-8695F223382F}" dt="2021-05-15T13:45:59.166" v="6263" actId="20577"/>
          <ac:spMkLst>
            <pc:docMk/>
            <pc:sldMk cId="831481023" sldId="258"/>
            <ac:spMk id="3" creationId="{ED47CD1D-1A87-4051-9BE3-437AED5AC489}"/>
          </ac:spMkLst>
        </pc:spChg>
      </pc:sldChg>
      <pc:sldChg chg="modSp mod modClrScheme chgLayout">
        <pc:chgData name="张 世豪" userId="08dc75cf7424a662" providerId="LiveId" clId="{306302C8-EE53-4AA3-8FFF-8695F223382F}" dt="2021-05-15T11:09:23.383" v="4249"/>
        <pc:sldMkLst>
          <pc:docMk/>
          <pc:sldMk cId="3926048272" sldId="259"/>
        </pc:sldMkLst>
        <pc:spChg chg="mod ord">
          <ac:chgData name="张 世豪" userId="08dc75cf7424a662" providerId="LiveId" clId="{306302C8-EE53-4AA3-8FFF-8695F223382F}" dt="2021-05-15T11:09:23.383" v="4249"/>
          <ac:spMkLst>
            <pc:docMk/>
            <pc:sldMk cId="3926048272" sldId="259"/>
            <ac:spMk id="2" creationId="{A6930139-F5E4-4E7B-A391-B038B571C8DD}"/>
          </ac:spMkLst>
        </pc:spChg>
        <pc:spChg chg="mod ord">
          <ac:chgData name="张 世豪" userId="08dc75cf7424a662" providerId="LiveId" clId="{306302C8-EE53-4AA3-8FFF-8695F223382F}" dt="2021-05-15T11:09:23.383" v="4249"/>
          <ac:spMkLst>
            <pc:docMk/>
            <pc:sldMk cId="3926048272" sldId="259"/>
            <ac:spMk id="3" creationId="{7229B769-9BD3-4741-9F97-38990636B27B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3073008589" sldId="260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073008589" sldId="260"/>
            <ac:spMk id="2" creationId="{C17C19BB-CC2C-4D63-9F95-A6F306041F2B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3073008589" sldId="260"/>
            <ac:spMk id="3" creationId="{7242402C-A55E-43D2-918D-0EA4117DD9A4}"/>
          </ac:spMkLst>
        </pc:spChg>
      </pc:sldChg>
      <pc:sldChg chg="new del">
        <pc:chgData name="张 世豪" userId="08dc75cf7424a662" providerId="LiveId" clId="{306302C8-EE53-4AA3-8FFF-8695F223382F}" dt="2021-05-15T08:46:04.810" v="1" actId="680"/>
        <pc:sldMkLst>
          <pc:docMk/>
          <pc:sldMk cId="3748066740" sldId="260"/>
        </pc:sldMkLst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3883962569" sldId="261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883962569" sldId="261"/>
            <ac:spMk id="2" creationId="{75EBCD20-4598-410B-B815-DE884C6AF7B5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3883962569" sldId="261"/>
            <ac:spMk id="3" creationId="{78C37AA5-30DB-422A-BA77-BFEEF43E6A9E}"/>
          </ac:spMkLst>
        </pc:spChg>
      </pc:sldChg>
      <pc:sldChg chg="modSp new mod">
        <pc:chgData name="张 世豪" userId="08dc75cf7424a662" providerId="LiveId" clId="{306302C8-EE53-4AA3-8FFF-8695F223382F}" dt="2021-05-16T05:25:44.883" v="10409" actId="20577"/>
        <pc:sldMkLst>
          <pc:docMk/>
          <pc:sldMk cId="3352132270" sldId="262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352132270" sldId="262"/>
            <ac:spMk id="2" creationId="{F0F25A32-896B-4938-97BF-7ABF4903BB46}"/>
          </ac:spMkLst>
        </pc:spChg>
        <pc:spChg chg="mod">
          <ac:chgData name="张 世豪" userId="08dc75cf7424a662" providerId="LiveId" clId="{306302C8-EE53-4AA3-8FFF-8695F223382F}" dt="2021-05-16T05:25:44.883" v="10409" actId="20577"/>
          <ac:spMkLst>
            <pc:docMk/>
            <pc:sldMk cId="3352132270" sldId="262"/>
            <ac:spMk id="3" creationId="{61715CB6-8115-4352-AEDE-C88CAE8D9F8E}"/>
          </ac:spMkLst>
        </pc:spChg>
      </pc:sldChg>
      <pc:sldChg chg="modSp new mod">
        <pc:chgData name="张 世豪" userId="08dc75cf7424a662" providerId="LiveId" clId="{306302C8-EE53-4AA3-8FFF-8695F223382F}" dt="2021-05-15T13:47:13.093" v="6400" actId="20577"/>
        <pc:sldMkLst>
          <pc:docMk/>
          <pc:sldMk cId="555803544" sldId="263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555803544" sldId="263"/>
            <ac:spMk id="2" creationId="{8B246CA3-9733-453E-B91C-51F2A2C53DFC}"/>
          </ac:spMkLst>
        </pc:spChg>
        <pc:spChg chg="mod">
          <ac:chgData name="张 世豪" userId="08dc75cf7424a662" providerId="LiveId" clId="{306302C8-EE53-4AA3-8FFF-8695F223382F}" dt="2021-05-15T13:47:13.093" v="6400" actId="20577"/>
          <ac:spMkLst>
            <pc:docMk/>
            <pc:sldMk cId="555803544" sldId="263"/>
            <ac:spMk id="3" creationId="{0A50D836-6F8D-4A2F-9476-A70B1D792284}"/>
          </ac:spMkLst>
        </pc:spChg>
      </pc:sldChg>
      <pc:sldChg chg="addSp delSp modSp new mod ord">
        <pc:chgData name="张 世豪" userId="08dc75cf7424a662" providerId="LiveId" clId="{306302C8-EE53-4AA3-8FFF-8695F223382F}" dt="2021-05-15T13:46:42.576" v="6315" actId="27309"/>
        <pc:sldMkLst>
          <pc:docMk/>
          <pc:sldMk cId="1483425365" sldId="264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483425365" sldId="264"/>
            <ac:spMk id="2" creationId="{25CAEA0F-FFE7-4195-A8A2-73F7631A0B6C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1483425365" sldId="264"/>
            <ac:spMk id="3" creationId="{46180D51-2397-4AB6-B315-0DB5CAA86D57}"/>
          </ac:spMkLst>
        </pc:spChg>
        <pc:graphicFrameChg chg="add del modGraphic">
          <ac:chgData name="张 世豪" userId="08dc75cf7424a662" providerId="LiveId" clId="{306302C8-EE53-4AA3-8FFF-8695F223382F}" dt="2021-05-15T13:46:42.576" v="6315" actId="27309"/>
          <ac:graphicFrameMkLst>
            <pc:docMk/>
            <pc:sldMk cId="1483425365" sldId="264"/>
            <ac:graphicFrameMk id="5" creationId="{51C49501-AD8E-4C0F-B4D6-0B5ED0308EEF}"/>
          </ac:graphicFrameMkLst>
        </pc:graphicFrame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1727725548" sldId="265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727725548" sldId="265"/>
            <ac:spMk id="2" creationId="{0640BE07-1848-4553-887D-E596E2A91C0D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1727725548" sldId="265"/>
            <ac:spMk id="3" creationId="{B9375BE4-A676-43A0-91AC-A430883B2C40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1:09:23.383" v="4249"/>
        <pc:sldMkLst>
          <pc:docMk/>
          <pc:sldMk cId="1036715626" sldId="266"/>
        </pc:sldMkLst>
        <pc:spChg chg="del mod ord">
          <ac:chgData name="张 世豪" userId="08dc75cf7424a662" providerId="LiveId" clId="{306302C8-EE53-4AA3-8FFF-8695F223382F}" dt="2021-05-15T08:55:39.822" v="896" actId="700"/>
          <ac:spMkLst>
            <pc:docMk/>
            <pc:sldMk cId="1036715626" sldId="266"/>
            <ac:spMk id="2" creationId="{9FFE45FE-D562-45CC-9740-624B509C1C11}"/>
          </ac:spMkLst>
        </pc:spChg>
        <pc:spChg chg="del mod ord">
          <ac:chgData name="张 世豪" userId="08dc75cf7424a662" providerId="LiveId" clId="{306302C8-EE53-4AA3-8FFF-8695F223382F}" dt="2021-05-15T08:55:39.822" v="896" actId="700"/>
          <ac:spMkLst>
            <pc:docMk/>
            <pc:sldMk cId="1036715626" sldId="266"/>
            <ac:spMk id="3" creationId="{82389EDB-A1A7-48F4-B47D-D3C4E64703CF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1036715626" sldId="266"/>
            <ac:spMk id="4" creationId="{35DA6D38-B0AC-4519-BB2F-E6C1E9F19ABC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1036715626" sldId="266"/>
            <ac:spMk id="5" creationId="{21887109-480D-4D4D-B275-A2C9D131025C}"/>
          </ac:spMkLst>
        </pc:spChg>
      </pc:sldChg>
      <pc:sldChg chg="new del">
        <pc:chgData name="张 世豪" userId="08dc75cf7424a662" providerId="LiveId" clId="{306302C8-EE53-4AA3-8FFF-8695F223382F}" dt="2021-05-15T08:53:48.207" v="886" actId="47"/>
        <pc:sldMkLst>
          <pc:docMk/>
          <pc:sldMk cId="3468177146" sldId="266"/>
        </pc:sldMkLst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3775930575" sldId="267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775930575" sldId="267"/>
            <ac:spMk id="2" creationId="{7BAF7995-F20A-46E0-86E7-EC20E97CA2F5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3775930575" sldId="267"/>
            <ac:spMk id="3" creationId="{81B8951A-6D88-4FE5-8385-94B1DDB822DE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4000968942" sldId="268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4000968942" sldId="268"/>
            <ac:spMk id="2" creationId="{DCB41FC5-1687-4AA4-9F79-8670017521FF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4000968942" sldId="268"/>
            <ac:spMk id="3" creationId="{8C89D4E9-7EC0-47AF-A746-9C0905A2E0E0}"/>
          </ac:spMkLst>
        </pc:spChg>
      </pc:sldChg>
      <pc:sldChg chg="modSp new mod modNotesTx">
        <pc:chgData name="张 世豪" userId="08dc75cf7424a662" providerId="LiveId" clId="{306302C8-EE53-4AA3-8FFF-8695F223382F}" dt="2021-05-15T11:09:23.383" v="4249"/>
        <pc:sldMkLst>
          <pc:docMk/>
          <pc:sldMk cId="3961583563" sldId="269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961583563" sldId="269"/>
            <ac:spMk id="2" creationId="{C451E684-24AF-4900-871F-985792F10A35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3961583563" sldId="269"/>
            <ac:spMk id="3" creationId="{B4F94214-B6A8-42F0-82B1-014486EC94B0}"/>
          </ac:spMkLst>
        </pc:spChg>
      </pc:sldChg>
      <pc:sldChg chg="modSp new mod">
        <pc:chgData name="张 世豪" userId="08dc75cf7424a662" providerId="LiveId" clId="{306302C8-EE53-4AA3-8FFF-8695F223382F}" dt="2021-05-15T13:47:51.734" v="6426" actId="20577"/>
        <pc:sldMkLst>
          <pc:docMk/>
          <pc:sldMk cId="2980722462" sldId="270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2980722462" sldId="270"/>
            <ac:spMk id="2" creationId="{30CCA446-7D7A-4FE8-85C2-6D98FE2A9F0C}"/>
          </ac:spMkLst>
        </pc:spChg>
        <pc:spChg chg="mod">
          <ac:chgData name="张 世豪" userId="08dc75cf7424a662" providerId="LiveId" clId="{306302C8-EE53-4AA3-8FFF-8695F223382F}" dt="2021-05-15T13:47:51.734" v="6426" actId="20577"/>
          <ac:spMkLst>
            <pc:docMk/>
            <pc:sldMk cId="2980722462" sldId="270"/>
            <ac:spMk id="3" creationId="{FEF38681-D377-45A1-8C85-F50BEFB17423}"/>
          </ac:spMkLst>
        </pc:spChg>
      </pc:sldChg>
      <pc:sldChg chg="modSp new del mod">
        <pc:chgData name="张 世豪" userId="08dc75cf7424a662" providerId="LiveId" clId="{306302C8-EE53-4AA3-8FFF-8695F223382F}" dt="2021-05-15T10:43:16.659" v="2338" actId="47"/>
        <pc:sldMkLst>
          <pc:docMk/>
          <pc:sldMk cId="2831515455" sldId="271"/>
        </pc:sldMkLst>
        <pc:spChg chg="mod">
          <ac:chgData name="张 世豪" userId="08dc75cf7424a662" providerId="LiveId" clId="{306302C8-EE53-4AA3-8FFF-8695F223382F}" dt="2021-05-15T10:35:08.851" v="1299" actId="20577"/>
          <ac:spMkLst>
            <pc:docMk/>
            <pc:sldMk cId="2831515455" sldId="271"/>
            <ac:spMk id="2" creationId="{36EC8C69-AE20-4167-AA4F-8ABAD162417E}"/>
          </ac:spMkLst>
        </pc:spChg>
        <pc:spChg chg="mod">
          <ac:chgData name="张 世豪" userId="08dc75cf7424a662" providerId="LiveId" clId="{306302C8-EE53-4AA3-8FFF-8695F223382F}" dt="2021-05-15T10:35:52.599" v="1402" actId="20577"/>
          <ac:spMkLst>
            <pc:docMk/>
            <pc:sldMk cId="2831515455" sldId="271"/>
            <ac:spMk id="3" creationId="{912C2471-7049-4DD3-8494-7585C4936163}"/>
          </ac:spMkLst>
        </pc:spChg>
      </pc:sldChg>
      <pc:sldChg chg="modSp new mod modNotesTx">
        <pc:chgData name="张 世豪" userId="08dc75cf7424a662" providerId="LiveId" clId="{306302C8-EE53-4AA3-8FFF-8695F223382F}" dt="2021-05-15T11:09:23.383" v="4249"/>
        <pc:sldMkLst>
          <pc:docMk/>
          <pc:sldMk cId="151607083" sldId="272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51607083" sldId="272"/>
            <ac:spMk id="2" creationId="{ECFF1783-DD9A-449D-8847-AD7D89801B50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151607083" sldId="272"/>
            <ac:spMk id="3" creationId="{AAB74606-C556-40B5-A284-527B2F4F1A2B}"/>
          </ac:spMkLst>
        </pc:spChg>
      </pc:sldChg>
      <pc:sldChg chg="addSp modSp new mod">
        <pc:chgData name="张 世豪" userId="08dc75cf7424a662" providerId="LiveId" clId="{306302C8-EE53-4AA3-8FFF-8695F223382F}" dt="2021-05-15T11:09:23.383" v="4249"/>
        <pc:sldMkLst>
          <pc:docMk/>
          <pc:sldMk cId="1253926767" sldId="273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253926767" sldId="273"/>
            <ac:spMk id="2" creationId="{21123B87-18F8-4743-8B74-62862A041D38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1253926767" sldId="273"/>
            <ac:spMk id="3" creationId="{F89D956D-914E-4A95-A1AE-3D075791C057}"/>
          </ac:spMkLst>
        </pc:spChg>
        <pc:picChg chg="add">
          <ac:chgData name="张 世豪" userId="08dc75cf7424a662" providerId="LiveId" clId="{306302C8-EE53-4AA3-8FFF-8695F223382F}" dt="2021-05-15T10:38:36.585" v="1699" actId="22"/>
          <ac:picMkLst>
            <pc:docMk/>
            <pc:sldMk cId="1253926767" sldId="273"/>
            <ac:picMk id="5" creationId="{75FFC591-7A40-4E65-89B2-7AF5ACAE5725}"/>
          </ac:picMkLst>
        </pc:pic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2136295458" sldId="274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2136295458" sldId="274"/>
            <ac:spMk id="2" creationId="{157D621F-CFFC-442D-BFEA-D378E26DEBAC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2136295458" sldId="274"/>
            <ac:spMk id="3" creationId="{C6BA3A58-A21A-4ABB-88BE-427247AE45A1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2855266895" sldId="275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2855266895" sldId="275"/>
            <ac:spMk id="2" creationId="{ED35783F-F087-42CE-9E9F-4FC7D5BBC2CC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2855266895" sldId="275"/>
            <ac:spMk id="3" creationId="{3CA3677F-4A9F-4C20-8778-ACF6868B657F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3513018543" sldId="276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513018543" sldId="276"/>
            <ac:spMk id="2" creationId="{311A6E8D-5B58-403E-9101-B5D17EE22CFA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3513018543" sldId="276"/>
            <ac:spMk id="3" creationId="{9F246737-45FE-46DB-BF88-DE72655A33A5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2143215155" sldId="277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2143215155" sldId="277"/>
            <ac:spMk id="2" creationId="{A5D1D010-B137-4DE5-BAC2-C1EC4A2D82DD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2143215155" sldId="277"/>
            <ac:spMk id="3" creationId="{024FAE6B-AF13-4C4A-A0A1-AEB7C24ED77C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3:48:26.253" v="6444" actId="20577"/>
        <pc:sldMkLst>
          <pc:docMk/>
          <pc:sldMk cId="2081117540" sldId="278"/>
        </pc:sldMkLst>
        <pc:spChg chg="del mod ord">
          <ac:chgData name="张 世豪" userId="08dc75cf7424a662" providerId="LiveId" clId="{306302C8-EE53-4AA3-8FFF-8695F223382F}" dt="2021-05-15T10:53:50.897" v="3273" actId="700"/>
          <ac:spMkLst>
            <pc:docMk/>
            <pc:sldMk cId="2081117540" sldId="278"/>
            <ac:spMk id="2" creationId="{AA87413E-DA0B-4C5D-9CB7-7A212F898420}"/>
          </ac:spMkLst>
        </pc:spChg>
        <pc:spChg chg="del mod ord">
          <ac:chgData name="张 世豪" userId="08dc75cf7424a662" providerId="LiveId" clId="{306302C8-EE53-4AA3-8FFF-8695F223382F}" dt="2021-05-15T10:53:50.897" v="3273" actId="700"/>
          <ac:spMkLst>
            <pc:docMk/>
            <pc:sldMk cId="2081117540" sldId="278"/>
            <ac:spMk id="3" creationId="{A0F71B18-E48D-4A9D-87FF-D8B6393022BE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2081117540" sldId="278"/>
            <ac:spMk id="4" creationId="{DE17A015-0CF0-470A-A51A-9B84C2E36C33}"/>
          </ac:spMkLst>
        </pc:spChg>
        <pc:spChg chg="add mod ord">
          <ac:chgData name="张 世豪" userId="08dc75cf7424a662" providerId="LiveId" clId="{306302C8-EE53-4AA3-8FFF-8695F223382F}" dt="2021-05-15T13:48:26.253" v="6444" actId="20577"/>
          <ac:spMkLst>
            <pc:docMk/>
            <pc:sldMk cId="2081117540" sldId="278"/>
            <ac:spMk id="5" creationId="{2D881E0D-94FD-48D6-888F-599B7E787309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3:48:40.488" v="6445" actId="20577"/>
        <pc:sldMkLst>
          <pc:docMk/>
          <pc:sldMk cId="4090798343" sldId="279"/>
        </pc:sldMkLst>
        <pc:spChg chg="del mod ord">
          <ac:chgData name="张 世豪" userId="08dc75cf7424a662" providerId="LiveId" clId="{306302C8-EE53-4AA3-8FFF-8695F223382F}" dt="2021-05-15T10:54:00.662" v="3280" actId="700"/>
          <ac:spMkLst>
            <pc:docMk/>
            <pc:sldMk cId="4090798343" sldId="279"/>
            <ac:spMk id="2" creationId="{E7AC63BA-9719-4531-9A82-4448599B7A19}"/>
          </ac:spMkLst>
        </pc:spChg>
        <pc:spChg chg="del mod ord">
          <ac:chgData name="张 世豪" userId="08dc75cf7424a662" providerId="LiveId" clId="{306302C8-EE53-4AA3-8FFF-8695F223382F}" dt="2021-05-15T10:54:00.662" v="3280" actId="700"/>
          <ac:spMkLst>
            <pc:docMk/>
            <pc:sldMk cId="4090798343" sldId="279"/>
            <ac:spMk id="3" creationId="{ECD77224-1258-4E07-8A24-D61F8954ED21}"/>
          </ac:spMkLst>
        </pc:spChg>
        <pc:spChg chg="add del mod ord">
          <ac:chgData name="张 世豪" userId="08dc75cf7424a662" providerId="LiveId" clId="{306302C8-EE53-4AA3-8FFF-8695F223382F}" dt="2021-05-15T10:54:05.111" v="3281" actId="700"/>
          <ac:spMkLst>
            <pc:docMk/>
            <pc:sldMk cId="4090798343" sldId="279"/>
            <ac:spMk id="4" creationId="{370DAC5C-FE3F-4780-87CC-F72E8285B0E1}"/>
          </ac:spMkLst>
        </pc:spChg>
        <pc:spChg chg="add del mod ord">
          <ac:chgData name="张 世豪" userId="08dc75cf7424a662" providerId="LiveId" clId="{306302C8-EE53-4AA3-8FFF-8695F223382F}" dt="2021-05-15T10:54:05.111" v="3281" actId="700"/>
          <ac:spMkLst>
            <pc:docMk/>
            <pc:sldMk cId="4090798343" sldId="279"/>
            <ac:spMk id="5" creationId="{5D25BEBF-CA17-4223-9B24-4793E85B433F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4090798343" sldId="279"/>
            <ac:spMk id="6" creationId="{AE51CF74-EA76-415D-932E-0B642E69B519}"/>
          </ac:spMkLst>
        </pc:spChg>
        <pc:spChg chg="add mod ord">
          <ac:chgData name="张 世豪" userId="08dc75cf7424a662" providerId="LiveId" clId="{306302C8-EE53-4AA3-8FFF-8695F223382F}" dt="2021-05-15T13:48:40.488" v="6445" actId="20577"/>
          <ac:spMkLst>
            <pc:docMk/>
            <pc:sldMk cId="4090798343" sldId="279"/>
            <ac:spMk id="7" creationId="{E6BAA327-9AE5-4F51-88A4-5FC14773ED86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2116822653" sldId="280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2116822653" sldId="280"/>
            <ac:spMk id="2" creationId="{909703A5-99BB-443A-9642-2DA8BFBE99D6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2116822653" sldId="280"/>
            <ac:spMk id="3" creationId="{6B5837D7-443F-4D63-B35C-921FC19CEF92}"/>
          </ac:spMkLst>
        </pc:spChg>
      </pc:sldChg>
      <pc:sldChg chg="modSp new mod">
        <pc:chgData name="张 世豪" userId="08dc75cf7424a662" providerId="LiveId" clId="{306302C8-EE53-4AA3-8FFF-8695F223382F}" dt="2021-05-15T13:49:08.723" v="6580" actId="20577"/>
        <pc:sldMkLst>
          <pc:docMk/>
          <pc:sldMk cId="2072467584" sldId="281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2072467584" sldId="281"/>
            <ac:spMk id="2" creationId="{DBE41BB2-686D-44B7-BC10-7813C92DC730}"/>
          </ac:spMkLst>
        </pc:spChg>
        <pc:spChg chg="mod">
          <ac:chgData name="张 世豪" userId="08dc75cf7424a662" providerId="LiveId" clId="{306302C8-EE53-4AA3-8FFF-8695F223382F}" dt="2021-05-15T13:49:08.723" v="6580" actId="20577"/>
          <ac:spMkLst>
            <pc:docMk/>
            <pc:sldMk cId="2072467584" sldId="281"/>
            <ac:spMk id="3" creationId="{F70C6DA8-CC85-4B87-A1E4-127A4A34AB7A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3:49:51.722" v="6614" actId="20577"/>
        <pc:sldMkLst>
          <pc:docMk/>
          <pc:sldMk cId="2952524191" sldId="282"/>
        </pc:sldMkLst>
        <pc:spChg chg="mod ord">
          <ac:chgData name="张 世豪" userId="08dc75cf7424a662" providerId="LiveId" clId="{306302C8-EE53-4AA3-8FFF-8695F223382F}" dt="2021-05-15T11:09:23.383" v="4249"/>
          <ac:spMkLst>
            <pc:docMk/>
            <pc:sldMk cId="2952524191" sldId="282"/>
            <ac:spMk id="2" creationId="{944392FC-30CF-40AB-AF19-034D7F462F71}"/>
          </ac:spMkLst>
        </pc:spChg>
        <pc:spChg chg="del mod ord">
          <ac:chgData name="张 世豪" userId="08dc75cf7424a662" providerId="LiveId" clId="{306302C8-EE53-4AA3-8FFF-8695F223382F}" dt="2021-05-15T10:57:10.116" v="3590" actId="700"/>
          <ac:spMkLst>
            <pc:docMk/>
            <pc:sldMk cId="2952524191" sldId="282"/>
            <ac:spMk id="3" creationId="{8505417D-EF08-4B33-A002-7FF184382B4A}"/>
          </ac:spMkLst>
        </pc:spChg>
        <pc:spChg chg="add mod ord">
          <ac:chgData name="张 世豪" userId="08dc75cf7424a662" providerId="LiveId" clId="{306302C8-EE53-4AA3-8FFF-8695F223382F}" dt="2021-05-15T13:49:51.722" v="6614" actId="20577"/>
          <ac:spMkLst>
            <pc:docMk/>
            <pc:sldMk cId="2952524191" sldId="282"/>
            <ac:spMk id="4" creationId="{6685870E-CAD7-47A0-9CC3-4B16B88613C2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1:09:23.383" v="4249"/>
        <pc:sldMkLst>
          <pc:docMk/>
          <pc:sldMk cId="3426003038" sldId="283"/>
        </pc:sldMkLst>
        <pc:spChg chg="del mod ord">
          <ac:chgData name="张 世豪" userId="08dc75cf7424a662" providerId="LiveId" clId="{306302C8-EE53-4AA3-8FFF-8695F223382F}" dt="2021-05-15T10:57:15.457" v="3592" actId="700"/>
          <ac:spMkLst>
            <pc:docMk/>
            <pc:sldMk cId="3426003038" sldId="283"/>
            <ac:spMk id="2" creationId="{F3492CAB-50FB-42E6-823F-3F0526E3AE39}"/>
          </ac:spMkLst>
        </pc:spChg>
        <pc:spChg chg="del mod ord">
          <ac:chgData name="张 世豪" userId="08dc75cf7424a662" providerId="LiveId" clId="{306302C8-EE53-4AA3-8FFF-8695F223382F}" dt="2021-05-15T10:57:15.457" v="3592" actId="700"/>
          <ac:spMkLst>
            <pc:docMk/>
            <pc:sldMk cId="3426003038" sldId="283"/>
            <ac:spMk id="3" creationId="{9A9B0FC0-36B1-40FF-B85C-BDBF16B1424F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3426003038" sldId="283"/>
            <ac:spMk id="4" creationId="{4FA38685-B486-4F47-A4C9-AFEA4FFA8A22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3426003038" sldId="283"/>
            <ac:spMk id="5" creationId="{006BCB97-AD63-45AD-A70B-0EB639588482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1825275922" sldId="284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825275922" sldId="284"/>
            <ac:spMk id="2" creationId="{DFE8B962-E667-4DC8-BDE2-395BBD971249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1825275922" sldId="284"/>
            <ac:spMk id="3" creationId="{8C67E0FD-1D1A-432A-9608-19C2F8E1FCC1}"/>
          </ac:spMkLst>
        </pc:spChg>
      </pc:sldChg>
      <pc:sldChg chg="modSp new mod">
        <pc:chgData name="张 世豪" userId="08dc75cf7424a662" providerId="LiveId" clId="{306302C8-EE53-4AA3-8FFF-8695F223382F}" dt="2021-05-15T11:09:23.383" v="4249"/>
        <pc:sldMkLst>
          <pc:docMk/>
          <pc:sldMk cId="3672820485" sldId="285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672820485" sldId="285"/>
            <ac:spMk id="2" creationId="{F410A366-F6A3-40D0-8149-E430CFE06188}"/>
          </ac:spMkLst>
        </pc:spChg>
        <pc:spChg chg="mod">
          <ac:chgData name="张 世豪" userId="08dc75cf7424a662" providerId="LiveId" clId="{306302C8-EE53-4AA3-8FFF-8695F223382F}" dt="2021-05-15T11:09:23.383" v="4249"/>
          <ac:spMkLst>
            <pc:docMk/>
            <pc:sldMk cId="3672820485" sldId="285"/>
            <ac:spMk id="3" creationId="{19714AA8-67A9-4F9A-A762-176F8EE330F1}"/>
          </ac:spMkLst>
        </pc:spChg>
      </pc:sldChg>
      <pc:sldChg chg="modSp new mod">
        <pc:chgData name="张 世豪" userId="08dc75cf7424a662" providerId="LiveId" clId="{306302C8-EE53-4AA3-8FFF-8695F223382F}" dt="2021-05-15T13:55:27.633" v="7239" actId="5793"/>
        <pc:sldMkLst>
          <pc:docMk/>
          <pc:sldMk cId="1393283066" sldId="286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393283066" sldId="286"/>
            <ac:spMk id="2" creationId="{6B864A8C-8C7D-4B93-BF79-73C5DB8188F9}"/>
          </ac:spMkLst>
        </pc:spChg>
        <pc:spChg chg="mod">
          <ac:chgData name="张 世豪" userId="08dc75cf7424a662" providerId="LiveId" clId="{306302C8-EE53-4AA3-8FFF-8695F223382F}" dt="2021-05-15T13:55:27.633" v="7239" actId="5793"/>
          <ac:spMkLst>
            <pc:docMk/>
            <pc:sldMk cId="1393283066" sldId="286"/>
            <ac:spMk id="3" creationId="{20EF72AE-6FE6-477C-BFF2-BBED183C8B2F}"/>
          </ac:spMkLst>
        </pc:spChg>
      </pc:sldChg>
      <pc:sldChg chg="modSp new mod">
        <pc:chgData name="张 世豪" userId="08dc75cf7424a662" providerId="LiveId" clId="{306302C8-EE53-4AA3-8FFF-8695F223382F}" dt="2021-05-15T14:01:44.812" v="7421" actId="20577"/>
        <pc:sldMkLst>
          <pc:docMk/>
          <pc:sldMk cId="1304235225" sldId="287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304235225" sldId="287"/>
            <ac:spMk id="2" creationId="{1B98D144-7D5A-40A3-9D95-C4191948FB35}"/>
          </ac:spMkLst>
        </pc:spChg>
        <pc:spChg chg="mod">
          <ac:chgData name="张 世豪" userId="08dc75cf7424a662" providerId="LiveId" clId="{306302C8-EE53-4AA3-8FFF-8695F223382F}" dt="2021-05-15T14:01:44.812" v="7421" actId="20577"/>
          <ac:spMkLst>
            <pc:docMk/>
            <pc:sldMk cId="1304235225" sldId="287"/>
            <ac:spMk id="3" creationId="{E12E3A2D-049A-4C93-9D99-CF27DBF7170C}"/>
          </ac:spMkLst>
        </pc:spChg>
      </pc:sldChg>
      <pc:sldChg chg="modSp new mod">
        <pc:chgData name="张 世豪" userId="08dc75cf7424a662" providerId="LiveId" clId="{306302C8-EE53-4AA3-8FFF-8695F223382F}" dt="2021-05-15T14:14:37.207" v="8032" actId="27636"/>
        <pc:sldMkLst>
          <pc:docMk/>
          <pc:sldMk cId="1553307048" sldId="288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553307048" sldId="288"/>
            <ac:spMk id="2" creationId="{D0817102-4ED3-43A8-AB96-0600E5E1D66E}"/>
          </ac:spMkLst>
        </pc:spChg>
        <pc:spChg chg="mod">
          <ac:chgData name="张 世豪" userId="08dc75cf7424a662" providerId="LiveId" clId="{306302C8-EE53-4AA3-8FFF-8695F223382F}" dt="2021-05-15T14:14:37.207" v="8032" actId="27636"/>
          <ac:spMkLst>
            <pc:docMk/>
            <pc:sldMk cId="1553307048" sldId="288"/>
            <ac:spMk id="3" creationId="{A272ECA4-0A70-4E42-8CD8-8B7AEB97CC84}"/>
          </ac:spMkLst>
        </pc:spChg>
      </pc:sldChg>
      <pc:sldChg chg="modSp new mod">
        <pc:chgData name="张 世豪" userId="08dc75cf7424a662" providerId="LiveId" clId="{306302C8-EE53-4AA3-8FFF-8695F223382F}" dt="2021-05-15T14:06:34.859" v="8013"/>
        <pc:sldMkLst>
          <pc:docMk/>
          <pc:sldMk cId="3617892471" sldId="289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3617892471" sldId="289"/>
            <ac:spMk id="2" creationId="{80C4CDEE-57D7-4612-87BD-F3EF540C4A9B}"/>
          </ac:spMkLst>
        </pc:spChg>
        <pc:spChg chg="mod">
          <ac:chgData name="张 世豪" userId="08dc75cf7424a662" providerId="LiveId" clId="{306302C8-EE53-4AA3-8FFF-8695F223382F}" dt="2021-05-15T14:06:34.859" v="8013"/>
          <ac:spMkLst>
            <pc:docMk/>
            <pc:sldMk cId="3617892471" sldId="289"/>
            <ac:spMk id="3" creationId="{8876F61D-2A46-47CE-836B-FBC17E22CE33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1:09:23.383" v="4249"/>
        <pc:sldMkLst>
          <pc:docMk/>
          <pc:sldMk cId="1667349682" sldId="290"/>
        </pc:sldMkLst>
        <pc:spChg chg="del mod ord">
          <ac:chgData name="张 世豪" userId="08dc75cf7424a662" providerId="LiveId" clId="{306302C8-EE53-4AA3-8FFF-8695F223382F}" dt="2021-05-15T11:03:03.108" v="4110" actId="700"/>
          <ac:spMkLst>
            <pc:docMk/>
            <pc:sldMk cId="1667349682" sldId="290"/>
            <ac:spMk id="2" creationId="{30F67C1C-4DBC-4267-890C-1E173AFB86B5}"/>
          </ac:spMkLst>
        </pc:spChg>
        <pc:spChg chg="del mod ord">
          <ac:chgData name="张 世豪" userId="08dc75cf7424a662" providerId="LiveId" clId="{306302C8-EE53-4AA3-8FFF-8695F223382F}" dt="2021-05-15T11:03:03.108" v="4110" actId="700"/>
          <ac:spMkLst>
            <pc:docMk/>
            <pc:sldMk cId="1667349682" sldId="290"/>
            <ac:spMk id="3" creationId="{CB9189A2-DD85-46BF-AF4E-01E705FEA2E1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1667349682" sldId="290"/>
            <ac:spMk id="4" creationId="{75454BCD-0C83-4AA9-8A12-1FDDE193E4CC}"/>
          </ac:spMkLst>
        </pc:spChg>
        <pc:spChg chg="add mod ord">
          <ac:chgData name="张 世豪" userId="08dc75cf7424a662" providerId="LiveId" clId="{306302C8-EE53-4AA3-8FFF-8695F223382F}" dt="2021-05-15T11:09:23.383" v="4249"/>
          <ac:spMkLst>
            <pc:docMk/>
            <pc:sldMk cId="1667349682" sldId="290"/>
            <ac:spMk id="5" creationId="{C66BFCD1-5A68-46C2-8CC4-1D8892FCC5CC}"/>
          </ac:spMkLst>
        </pc:spChg>
      </pc:sldChg>
      <pc:sldChg chg="addSp delSp modSp new mod">
        <pc:chgData name="张 世豪" userId="08dc75cf7424a662" providerId="LiveId" clId="{306302C8-EE53-4AA3-8FFF-8695F223382F}" dt="2021-05-15T14:17:49.107" v="8044" actId="1076"/>
        <pc:sldMkLst>
          <pc:docMk/>
          <pc:sldMk cId="4200189331" sldId="291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4200189331" sldId="291"/>
            <ac:spMk id="2" creationId="{A27B27AE-59CF-47D7-817C-2D02C3DA0A95}"/>
          </ac:spMkLst>
        </pc:spChg>
        <pc:spChg chg="mod">
          <ac:chgData name="张 世豪" userId="08dc75cf7424a662" providerId="LiveId" clId="{306302C8-EE53-4AA3-8FFF-8695F223382F}" dt="2021-05-15T14:00:45.784" v="7361" actId="20577"/>
          <ac:spMkLst>
            <pc:docMk/>
            <pc:sldMk cId="4200189331" sldId="291"/>
            <ac:spMk id="3" creationId="{5D22D191-183C-48F3-8E3E-8D1F3215C8F3}"/>
          </ac:spMkLst>
        </pc:spChg>
        <pc:spChg chg="add del mod">
          <ac:chgData name="张 世豪" userId="08dc75cf7424a662" providerId="LiveId" clId="{306302C8-EE53-4AA3-8FFF-8695F223382F}" dt="2021-05-15T13:57:32.804" v="7245"/>
          <ac:spMkLst>
            <pc:docMk/>
            <pc:sldMk cId="4200189331" sldId="291"/>
            <ac:spMk id="5" creationId="{046BF6D9-1D7A-455A-84A2-40DE517EDA79}"/>
          </ac:spMkLst>
        </pc:spChg>
        <pc:spChg chg="add mod">
          <ac:chgData name="张 世豪" userId="08dc75cf7424a662" providerId="LiveId" clId="{306302C8-EE53-4AA3-8FFF-8695F223382F}" dt="2021-05-15T14:17:46.431" v="8043" actId="1076"/>
          <ac:spMkLst>
            <pc:docMk/>
            <pc:sldMk cId="4200189331" sldId="291"/>
            <ac:spMk id="10" creationId="{BEF4553D-36E8-4AE7-8897-37497A961A5C}"/>
          </ac:spMkLst>
        </pc:spChg>
        <pc:graphicFrameChg chg="add del mod">
          <ac:chgData name="张 世豪" userId="08dc75cf7424a662" providerId="LiveId" clId="{306302C8-EE53-4AA3-8FFF-8695F223382F}" dt="2021-05-15T13:57:32.804" v="7245"/>
          <ac:graphicFrameMkLst>
            <pc:docMk/>
            <pc:sldMk cId="4200189331" sldId="291"/>
            <ac:graphicFrameMk id="4" creationId="{627D8D11-FDC8-4A0D-8818-4D80A8377D08}"/>
          </ac:graphicFrameMkLst>
        </pc:graphicFrameChg>
        <pc:graphicFrameChg chg="add mod">
          <ac:chgData name="张 世豪" userId="08dc75cf7424a662" providerId="LiveId" clId="{306302C8-EE53-4AA3-8FFF-8695F223382F}" dt="2021-05-15T14:17:49.107" v="8044" actId="1076"/>
          <ac:graphicFrameMkLst>
            <pc:docMk/>
            <pc:sldMk cId="4200189331" sldId="291"/>
            <ac:graphicFrameMk id="11" creationId="{834E7664-7CAB-4CFD-A63D-DBFF9BAC5999}"/>
          </ac:graphicFrameMkLst>
        </pc:graphicFrameChg>
        <pc:picChg chg="add del mod">
          <ac:chgData name="张 世豪" userId="08dc75cf7424a662" providerId="LiveId" clId="{306302C8-EE53-4AA3-8FFF-8695F223382F}" dt="2021-05-15T13:58:49.416" v="7262" actId="21"/>
          <ac:picMkLst>
            <pc:docMk/>
            <pc:sldMk cId="4200189331" sldId="291"/>
            <ac:picMk id="7" creationId="{66BC8A06-2AA3-4101-8D15-88E9C554D771}"/>
          </ac:picMkLst>
        </pc:picChg>
        <pc:picChg chg="add del mod">
          <ac:chgData name="张 世豪" userId="08dc75cf7424a662" providerId="LiveId" clId="{306302C8-EE53-4AA3-8FFF-8695F223382F}" dt="2021-05-15T14:17:10.512" v="8035" actId="21"/>
          <ac:picMkLst>
            <pc:docMk/>
            <pc:sldMk cId="4200189331" sldId="291"/>
            <ac:picMk id="9" creationId="{FBCA4B5B-0DC6-4238-AD8B-17C72AD0718E}"/>
          </ac:picMkLst>
        </pc:picChg>
      </pc:sldChg>
      <pc:sldChg chg="modSp new mod">
        <pc:chgData name="张 世豪" userId="08dc75cf7424a662" providerId="LiveId" clId="{306302C8-EE53-4AA3-8FFF-8695F223382F}" dt="2021-05-15T12:33:39.007" v="5619"/>
        <pc:sldMkLst>
          <pc:docMk/>
          <pc:sldMk cId="3763565855" sldId="292"/>
        </pc:sldMkLst>
        <pc:spChg chg="mod">
          <ac:chgData name="张 世豪" userId="08dc75cf7424a662" providerId="LiveId" clId="{306302C8-EE53-4AA3-8FFF-8695F223382F}" dt="2021-05-15T11:24:06.234" v="4688" actId="20577"/>
          <ac:spMkLst>
            <pc:docMk/>
            <pc:sldMk cId="3763565855" sldId="292"/>
            <ac:spMk id="2" creationId="{CC05AC24-5240-49F2-BD7A-F7EA03408B3A}"/>
          </ac:spMkLst>
        </pc:spChg>
        <pc:spChg chg="mod">
          <ac:chgData name="张 世豪" userId="08dc75cf7424a662" providerId="LiveId" clId="{306302C8-EE53-4AA3-8FFF-8695F223382F}" dt="2021-05-15T12:33:39.007" v="5619"/>
          <ac:spMkLst>
            <pc:docMk/>
            <pc:sldMk cId="3763565855" sldId="292"/>
            <ac:spMk id="3" creationId="{C5FCFCD8-183A-436E-99B7-9587D62405F5}"/>
          </ac:spMkLst>
        </pc:spChg>
      </pc:sldChg>
      <pc:sldChg chg="modSp new mod">
        <pc:chgData name="张 世豪" userId="08dc75cf7424a662" providerId="LiveId" clId="{306302C8-EE53-4AA3-8FFF-8695F223382F}" dt="2021-05-15T12:39:18.853" v="5754" actId="20577"/>
        <pc:sldMkLst>
          <pc:docMk/>
          <pc:sldMk cId="3898877408" sldId="293"/>
        </pc:sldMkLst>
        <pc:spChg chg="mod">
          <ac:chgData name="张 世豪" userId="08dc75cf7424a662" providerId="LiveId" clId="{306302C8-EE53-4AA3-8FFF-8695F223382F}" dt="2021-05-15T11:24:50.942" v="4778" actId="20577"/>
          <ac:spMkLst>
            <pc:docMk/>
            <pc:sldMk cId="3898877408" sldId="293"/>
            <ac:spMk id="2" creationId="{C37A3DBD-181B-42D6-893F-0EC77C510A57}"/>
          </ac:spMkLst>
        </pc:spChg>
        <pc:spChg chg="mod">
          <ac:chgData name="张 世豪" userId="08dc75cf7424a662" providerId="LiveId" clId="{306302C8-EE53-4AA3-8FFF-8695F223382F}" dt="2021-05-15T12:39:18.853" v="5754" actId="20577"/>
          <ac:spMkLst>
            <pc:docMk/>
            <pc:sldMk cId="3898877408" sldId="293"/>
            <ac:spMk id="3" creationId="{CE0AD774-5A77-4BF5-ADFD-926A2164C9F7}"/>
          </ac:spMkLst>
        </pc:spChg>
      </pc:sldChg>
      <pc:sldChg chg="modSp add mod">
        <pc:chgData name="张 世豪" userId="08dc75cf7424a662" providerId="LiveId" clId="{306302C8-EE53-4AA3-8FFF-8695F223382F}" dt="2021-05-15T12:44:11.732" v="6014" actId="27636"/>
        <pc:sldMkLst>
          <pc:docMk/>
          <pc:sldMk cId="1819196697" sldId="294"/>
        </pc:sldMkLst>
        <pc:spChg chg="mod">
          <ac:chgData name="张 世豪" userId="08dc75cf7424a662" providerId="LiveId" clId="{306302C8-EE53-4AA3-8FFF-8695F223382F}" dt="2021-05-15T11:09:23.383" v="4249"/>
          <ac:spMkLst>
            <pc:docMk/>
            <pc:sldMk cId="1819196697" sldId="294"/>
            <ac:spMk id="4" creationId="{75454BCD-0C83-4AA9-8A12-1FDDE193E4CC}"/>
          </ac:spMkLst>
        </pc:spChg>
        <pc:spChg chg="mod">
          <ac:chgData name="张 世豪" userId="08dc75cf7424a662" providerId="LiveId" clId="{306302C8-EE53-4AA3-8FFF-8695F223382F}" dt="2021-05-15T12:44:11.732" v="6014" actId="27636"/>
          <ac:spMkLst>
            <pc:docMk/>
            <pc:sldMk cId="1819196697" sldId="294"/>
            <ac:spMk id="5" creationId="{C66BFCD1-5A68-46C2-8CC4-1D8892FCC5CC}"/>
          </ac:spMkLst>
        </pc:spChg>
      </pc:sldChg>
      <pc:sldChg chg="modSp new del mod">
        <pc:chgData name="张 世豪" userId="08dc75cf7424a662" providerId="LiveId" clId="{306302C8-EE53-4AA3-8FFF-8695F223382F}" dt="2021-05-15T11:14:48.811" v="4429" actId="47"/>
        <pc:sldMkLst>
          <pc:docMk/>
          <pc:sldMk cId="2481718544" sldId="295"/>
        </pc:sldMkLst>
        <pc:spChg chg="mod">
          <ac:chgData name="张 世豪" userId="08dc75cf7424a662" providerId="LiveId" clId="{306302C8-EE53-4AA3-8FFF-8695F223382F}" dt="2021-05-15T11:13:03.354" v="4275" actId="20577"/>
          <ac:spMkLst>
            <pc:docMk/>
            <pc:sldMk cId="2481718544" sldId="295"/>
            <ac:spMk id="2" creationId="{58C67D6B-5CED-4C22-833C-8196CDA4AEBC}"/>
          </ac:spMkLst>
        </pc:spChg>
      </pc:sldChg>
      <pc:sldChg chg="modSp add mod">
        <pc:chgData name="张 世豪" userId="08dc75cf7424a662" providerId="LiveId" clId="{306302C8-EE53-4AA3-8FFF-8695F223382F}" dt="2021-05-15T13:49:39.498" v="6610" actId="21"/>
        <pc:sldMkLst>
          <pc:docMk/>
          <pc:sldMk cId="3895316710" sldId="296"/>
        </pc:sldMkLst>
        <pc:spChg chg="mod">
          <ac:chgData name="张 世豪" userId="08dc75cf7424a662" providerId="LiveId" clId="{306302C8-EE53-4AA3-8FFF-8695F223382F}" dt="2021-05-15T13:49:39.498" v="6610" actId="21"/>
          <ac:spMkLst>
            <pc:docMk/>
            <pc:sldMk cId="3895316710" sldId="296"/>
            <ac:spMk id="2" creationId="{58C67D6B-5CED-4C22-833C-8196CDA4AEBC}"/>
          </ac:spMkLst>
        </pc:spChg>
        <pc:spChg chg="mod">
          <ac:chgData name="张 世豪" userId="08dc75cf7424a662" providerId="LiveId" clId="{306302C8-EE53-4AA3-8FFF-8695F223382F}" dt="2021-05-15T11:17:45.291" v="4556" actId="20577"/>
          <ac:spMkLst>
            <pc:docMk/>
            <pc:sldMk cId="3895316710" sldId="296"/>
            <ac:spMk id="3" creationId="{96CB93C6-3823-408C-9BF7-CB9B32AF54FA}"/>
          </ac:spMkLst>
        </pc:spChg>
      </pc:sldChg>
      <pc:sldChg chg="modSp new mod">
        <pc:chgData name="张 世豪" userId="08dc75cf7424a662" providerId="LiveId" clId="{306302C8-EE53-4AA3-8FFF-8695F223382F}" dt="2021-05-15T13:52:37.317" v="6900"/>
        <pc:sldMkLst>
          <pc:docMk/>
          <pc:sldMk cId="2567354917" sldId="297"/>
        </pc:sldMkLst>
        <pc:spChg chg="mod">
          <ac:chgData name="张 世豪" userId="08dc75cf7424a662" providerId="LiveId" clId="{306302C8-EE53-4AA3-8FFF-8695F223382F}" dt="2021-05-15T11:16:53.362" v="4523" actId="20577"/>
          <ac:spMkLst>
            <pc:docMk/>
            <pc:sldMk cId="2567354917" sldId="297"/>
            <ac:spMk id="2" creationId="{AC3ACCB8-814A-48F1-AD20-4B955B4A67B5}"/>
          </ac:spMkLst>
        </pc:spChg>
        <pc:spChg chg="mod">
          <ac:chgData name="张 世豪" userId="08dc75cf7424a662" providerId="LiveId" clId="{306302C8-EE53-4AA3-8FFF-8695F223382F}" dt="2021-05-15T13:52:37.317" v="6900"/>
          <ac:spMkLst>
            <pc:docMk/>
            <pc:sldMk cId="2567354917" sldId="297"/>
            <ac:spMk id="3" creationId="{E600CC8F-EC97-4293-B4E9-1634D4568F0A}"/>
          </ac:spMkLst>
        </pc:spChg>
      </pc:sldChg>
      <pc:sldChg chg="modSp new mod">
        <pc:chgData name="张 世豪" userId="08dc75cf7424a662" providerId="LiveId" clId="{306302C8-EE53-4AA3-8FFF-8695F223382F}" dt="2021-05-15T14:05:23.572" v="8011" actId="27636"/>
        <pc:sldMkLst>
          <pc:docMk/>
          <pc:sldMk cId="379283100" sldId="298"/>
        </pc:sldMkLst>
        <pc:spChg chg="mod">
          <ac:chgData name="张 世豪" userId="08dc75cf7424a662" providerId="LiveId" clId="{306302C8-EE53-4AA3-8FFF-8695F223382F}" dt="2021-05-15T11:18:34.784" v="4585" actId="20577"/>
          <ac:spMkLst>
            <pc:docMk/>
            <pc:sldMk cId="379283100" sldId="298"/>
            <ac:spMk id="2" creationId="{8E273943-37C5-4B3C-9C4D-578A41170C89}"/>
          </ac:spMkLst>
        </pc:spChg>
        <pc:spChg chg="mod">
          <ac:chgData name="张 世豪" userId="08dc75cf7424a662" providerId="LiveId" clId="{306302C8-EE53-4AA3-8FFF-8695F223382F}" dt="2021-05-15T14:05:23.572" v="8011" actId="27636"/>
          <ac:spMkLst>
            <pc:docMk/>
            <pc:sldMk cId="379283100" sldId="298"/>
            <ac:spMk id="3" creationId="{104C0D75-CD9D-46A3-A413-AA18CAE7BC31}"/>
          </ac:spMkLst>
        </pc:spChg>
      </pc:sldChg>
      <pc:sldChg chg="addSp delSp modSp new mod">
        <pc:chgData name="张 世豪" userId="08dc75cf7424a662" providerId="LiveId" clId="{306302C8-EE53-4AA3-8FFF-8695F223382F}" dt="2021-05-15T12:36:18.835" v="5646" actId="27636"/>
        <pc:sldMkLst>
          <pc:docMk/>
          <pc:sldMk cId="3422726960" sldId="299"/>
        </pc:sldMkLst>
        <pc:spChg chg="mod">
          <ac:chgData name="张 世豪" userId="08dc75cf7424a662" providerId="LiveId" clId="{306302C8-EE53-4AA3-8FFF-8695F223382F}" dt="2021-05-15T11:24:11.156" v="4697" actId="20577"/>
          <ac:spMkLst>
            <pc:docMk/>
            <pc:sldMk cId="3422726960" sldId="299"/>
            <ac:spMk id="2" creationId="{B4D95898-9D92-45EF-AE3D-7F6CF48F14B0}"/>
          </ac:spMkLst>
        </pc:spChg>
        <pc:spChg chg="mod">
          <ac:chgData name="张 世豪" userId="08dc75cf7424a662" providerId="LiveId" clId="{306302C8-EE53-4AA3-8FFF-8695F223382F}" dt="2021-05-15T12:36:18.835" v="5646" actId="27636"/>
          <ac:spMkLst>
            <pc:docMk/>
            <pc:sldMk cId="3422726960" sldId="299"/>
            <ac:spMk id="3" creationId="{DC6D4EB5-95E7-410F-8B64-027552B5DABA}"/>
          </ac:spMkLst>
        </pc:spChg>
        <pc:spChg chg="add del mod">
          <ac:chgData name="张 世豪" userId="08dc75cf7424a662" providerId="LiveId" clId="{306302C8-EE53-4AA3-8FFF-8695F223382F}" dt="2021-05-15T12:36:16.504" v="5643" actId="478"/>
          <ac:spMkLst>
            <pc:docMk/>
            <pc:sldMk cId="3422726960" sldId="299"/>
            <ac:spMk id="4" creationId="{3F5F53B2-60F6-4969-B4B3-65EDD99DF6BD}"/>
          </ac:spMkLst>
        </pc:spChg>
      </pc:sldChg>
      <pc:sldChg chg="modSp new mod">
        <pc:chgData name="张 世豪" userId="08dc75cf7424a662" providerId="LiveId" clId="{306302C8-EE53-4AA3-8FFF-8695F223382F}" dt="2021-05-15T12:36:46.044" v="5678" actId="20577"/>
        <pc:sldMkLst>
          <pc:docMk/>
          <pc:sldMk cId="4079417927" sldId="300"/>
        </pc:sldMkLst>
        <pc:spChg chg="mod">
          <ac:chgData name="张 世豪" userId="08dc75cf7424a662" providerId="LiveId" clId="{306302C8-EE53-4AA3-8FFF-8695F223382F}" dt="2021-05-15T11:24:26.558" v="4707" actId="20577"/>
          <ac:spMkLst>
            <pc:docMk/>
            <pc:sldMk cId="4079417927" sldId="300"/>
            <ac:spMk id="2" creationId="{FD9B85C1-651D-4365-9372-66B084C069C6}"/>
          </ac:spMkLst>
        </pc:spChg>
        <pc:spChg chg="mod">
          <ac:chgData name="张 世豪" userId="08dc75cf7424a662" providerId="LiveId" clId="{306302C8-EE53-4AA3-8FFF-8695F223382F}" dt="2021-05-15T12:36:46.044" v="5678" actId="20577"/>
          <ac:spMkLst>
            <pc:docMk/>
            <pc:sldMk cId="4079417927" sldId="300"/>
            <ac:spMk id="3" creationId="{34ED664D-F6AB-4D11-9D9D-627824EEA05B}"/>
          </ac:spMkLst>
        </pc:spChg>
      </pc:sldChg>
      <pc:sldChg chg="modSp new mod">
        <pc:chgData name="张 世豪" userId="08dc75cf7424a662" providerId="LiveId" clId="{306302C8-EE53-4AA3-8FFF-8695F223382F}" dt="2021-05-15T12:37:08.649" v="5708" actId="20577"/>
        <pc:sldMkLst>
          <pc:docMk/>
          <pc:sldMk cId="1249725716" sldId="301"/>
        </pc:sldMkLst>
        <pc:spChg chg="mod">
          <ac:chgData name="张 世豪" userId="08dc75cf7424a662" providerId="LiveId" clId="{306302C8-EE53-4AA3-8FFF-8695F223382F}" dt="2021-05-15T11:24:38.595" v="4744" actId="20577"/>
          <ac:spMkLst>
            <pc:docMk/>
            <pc:sldMk cId="1249725716" sldId="301"/>
            <ac:spMk id="2" creationId="{1C97BBD5-BC37-4EA0-BBD9-81EEABC7D59F}"/>
          </ac:spMkLst>
        </pc:spChg>
        <pc:spChg chg="mod">
          <ac:chgData name="张 世豪" userId="08dc75cf7424a662" providerId="LiveId" clId="{306302C8-EE53-4AA3-8FFF-8695F223382F}" dt="2021-05-15T12:37:08.649" v="5708" actId="20577"/>
          <ac:spMkLst>
            <pc:docMk/>
            <pc:sldMk cId="1249725716" sldId="301"/>
            <ac:spMk id="3" creationId="{5ED02FD5-39AB-437B-B3CD-06BCCBAB40E2}"/>
          </ac:spMkLst>
        </pc:spChg>
      </pc:sldChg>
      <pc:sldChg chg="modSp new mod">
        <pc:chgData name="张 世豪" userId="08dc75cf7424a662" providerId="LiveId" clId="{306302C8-EE53-4AA3-8FFF-8695F223382F}" dt="2021-05-15T12:45:22.406" v="6059" actId="21"/>
        <pc:sldMkLst>
          <pc:docMk/>
          <pc:sldMk cId="2381948819" sldId="302"/>
        </pc:sldMkLst>
        <pc:spChg chg="mod">
          <ac:chgData name="张 世豪" userId="08dc75cf7424a662" providerId="LiveId" clId="{306302C8-EE53-4AA3-8FFF-8695F223382F}" dt="2021-05-15T11:25:03.825" v="4798" actId="20577"/>
          <ac:spMkLst>
            <pc:docMk/>
            <pc:sldMk cId="2381948819" sldId="302"/>
            <ac:spMk id="2" creationId="{F2AD7A2C-DF2D-4DD8-AA36-31509F59D3F0}"/>
          </ac:spMkLst>
        </pc:spChg>
        <pc:spChg chg="mod">
          <ac:chgData name="张 世豪" userId="08dc75cf7424a662" providerId="LiveId" clId="{306302C8-EE53-4AA3-8FFF-8695F223382F}" dt="2021-05-15T12:45:22.406" v="6059" actId="21"/>
          <ac:spMkLst>
            <pc:docMk/>
            <pc:sldMk cId="2381948819" sldId="302"/>
            <ac:spMk id="3" creationId="{4A23825A-F023-4631-BBA3-B59C8EB975A8}"/>
          </ac:spMkLst>
        </pc:spChg>
      </pc:sldChg>
      <pc:sldChg chg="modSp new mod">
        <pc:chgData name="张 世豪" userId="08dc75cf7424a662" providerId="LiveId" clId="{306302C8-EE53-4AA3-8FFF-8695F223382F}" dt="2021-05-15T12:45:31.243" v="6064" actId="27636"/>
        <pc:sldMkLst>
          <pc:docMk/>
          <pc:sldMk cId="2546030047" sldId="303"/>
        </pc:sldMkLst>
        <pc:spChg chg="mod">
          <ac:chgData name="张 世豪" userId="08dc75cf7424a662" providerId="LiveId" clId="{306302C8-EE53-4AA3-8FFF-8695F223382F}" dt="2021-05-15T12:30:39.647" v="5574" actId="20577"/>
          <ac:spMkLst>
            <pc:docMk/>
            <pc:sldMk cId="2546030047" sldId="303"/>
            <ac:spMk id="2" creationId="{226C9706-54D7-41A2-88C4-BEA34D053F07}"/>
          </ac:spMkLst>
        </pc:spChg>
        <pc:spChg chg="mod">
          <ac:chgData name="张 世豪" userId="08dc75cf7424a662" providerId="LiveId" clId="{306302C8-EE53-4AA3-8FFF-8695F223382F}" dt="2021-05-15T12:45:31.243" v="6064" actId="27636"/>
          <ac:spMkLst>
            <pc:docMk/>
            <pc:sldMk cId="2546030047" sldId="303"/>
            <ac:spMk id="3" creationId="{F2989D46-F9BB-4C1D-9AA4-E1BB5D7A9B8C}"/>
          </ac:spMkLst>
        </pc:spChg>
      </pc:sldChg>
      <pc:sldChg chg="addSp delSp modSp new mod modNotesTx">
        <pc:chgData name="张 世豪" userId="08dc75cf7424a662" providerId="LiveId" clId="{306302C8-EE53-4AA3-8FFF-8695F223382F}" dt="2021-05-15T17:46:25.368" v="8487" actId="20577"/>
        <pc:sldMkLst>
          <pc:docMk/>
          <pc:sldMk cId="3370442574" sldId="304"/>
        </pc:sldMkLst>
        <pc:spChg chg="mod">
          <ac:chgData name="张 世豪" userId="08dc75cf7424a662" providerId="LiveId" clId="{306302C8-EE53-4AA3-8FFF-8695F223382F}" dt="2021-05-15T11:26:03.346" v="4871" actId="20577"/>
          <ac:spMkLst>
            <pc:docMk/>
            <pc:sldMk cId="3370442574" sldId="304"/>
            <ac:spMk id="2" creationId="{F4924DD8-2B94-4B71-9B8A-A3A83038E65B}"/>
          </ac:spMkLst>
        </pc:spChg>
        <pc:spChg chg="add del mod">
          <ac:chgData name="张 世豪" userId="08dc75cf7424a662" providerId="LiveId" clId="{306302C8-EE53-4AA3-8FFF-8695F223382F}" dt="2021-05-15T17:46:25.368" v="8487" actId="20577"/>
          <ac:spMkLst>
            <pc:docMk/>
            <pc:sldMk cId="3370442574" sldId="304"/>
            <ac:spMk id="3" creationId="{3143F42C-92B4-40E5-BE37-E2D8DA7E6BAE}"/>
          </ac:spMkLst>
        </pc:spChg>
        <pc:picChg chg="add del mod ord">
          <ac:chgData name="张 世豪" userId="08dc75cf7424a662" providerId="LiveId" clId="{306302C8-EE53-4AA3-8FFF-8695F223382F}" dt="2021-05-15T17:43:12.018" v="8246" actId="22"/>
          <ac:picMkLst>
            <pc:docMk/>
            <pc:sldMk cId="3370442574" sldId="304"/>
            <ac:picMk id="5" creationId="{BBDD9E26-6543-4F22-AC36-FBCE6104BCED}"/>
          </ac:picMkLst>
        </pc:picChg>
        <pc:picChg chg="add mod">
          <ac:chgData name="张 世豪" userId="08dc75cf7424a662" providerId="LiveId" clId="{306302C8-EE53-4AA3-8FFF-8695F223382F}" dt="2021-05-15T17:44:21.096" v="8275" actId="1076"/>
          <ac:picMkLst>
            <pc:docMk/>
            <pc:sldMk cId="3370442574" sldId="304"/>
            <ac:picMk id="7" creationId="{1C5F1F77-C538-42DE-AF25-18EB597074C7}"/>
          </ac:picMkLst>
        </pc:picChg>
      </pc:sldChg>
      <pc:sldChg chg="modSp new del mod">
        <pc:chgData name="张 世豪" userId="08dc75cf7424a662" providerId="LiveId" clId="{306302C8-EE53-4AA3-8FFF-8695F223382F}" dt="2021-05-15T17:58:59.354" v="8963" actId="47"/>
        <pc:sldMkLst>
          <pc:docMk/>
          <pc:sldMk cId="3863992853" sldId="305"/>
        </pc:sldMkLst>
        <pc:spChg chg="mod">
          <ac:chgData name="张 世豪" userId="08dc75cf7424a662" providerId="LiveId" clId="{306302C8-EE53-4AA3-8FFF-8695F223382F}" dt="2021-05-15T17:42:29.598" v="8238" actId="20577"/>
          <ac:spMkLst>
            <pc:docMk/>
            <pc:sldMk cId="3863992853" sldId="305"/>
            <ac:spMk id="2" creationId="{0D6B591A-DFFC-4F21-A0E6-760BFAF8C833}"/>
          </ac:spMkLst>
        </pc:spChg>
        <pc:spChg chg="mod">
          <ac:chgData name="张 世豪" userId="08dc75cf7424a662" providerId="LiveId" clId="{306302C8-EE53-4AA3-8FFF-8695F223382F}" dt="2021-05-15T12:46:08.854" v="6075" actId="27636"/>
          <ac:spMkLst>
            <pc:docMk/>
            <pc:sldMk cId="3863992853" sldId="305"/>
            <ac:spMk id="3" creationId="{1A3F8105-3C7C-449A-8827-2ADAD51B7BE8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1:32:27.337" v="5325" actId="21"/>
        <pc:sldMkLst>
          <pc:docMk/>
          <pc:sldMk cId="2063641372" sldId="306"/>
        </pc:sldMkLst>
        <pc:spChg chg="del mod ord">
          <ac:chgData name="张 世豪" userId="08dc75cf7424a662" providerId="LiveId" clId="{306302C8-EE53-4AA3-8FFF-8695F223382F}" dt="2021-05-15T11:26:35.992" v="4909" actId="700"/>
          <ac:spMkLst>
            <pc:docMk/>
            <pc:sldMk cId="2063641372" sldId="306"/>
            <ac:spMk id="2" creationId="{35E74C5D-28F9-46EB-992A-17137F2BE822}"/>
          </ac:spMkLst>
        </pc:spChg>
        <pc:spChg chg="del mod ord">
          <ac:chgData name="张 世豪" userId="08dc75cf7424a662" providerId="LiveId" clId="{306302C8-EE53-4AA3-8FFF-8695F223382F}" dt="2021-05-15T11:26:35.992" v="4909" actId="700"/>
          <ac:spMkLst>
            <pc:docMk/>
            <pc:sldMk cId="2063641372" sldId="306"/>
            <ac:spMk id="3" creationId="{348108FA-F0FE-452F-A2D5-F46A77A42C97}"/>
          </ac:spMkLst>
        </pc:spChg>
        <pc:spChg chg="add mod ord">
          <ac:chgData name="张 世豪" userId="08dc75cf7424a662" providerId="LiveId" clId="{306302C8-EE53-4AA3-8FFF-8695F223382F}" dt="2021-05-15T11:26:53.344" v="4933" actId="20577"/>
          <ac:spMkLst>
            <pc:docMk/>
            <pc:sldMk cId="2063641372" sldId="306"/>
            <ac:spMk id="4" creationId="{72F54D53-5B6E-4FF8-BE2D-7F267873D2EC}"/>
          </ac:spMkLst>
        </pc:spChg>
        <pc:spChg chg="add mod ord">
          <ac:chgData name="张 世豪" userId="08dc75cf7424a662" providerId="LiveId" clId="{306302C8-EE53-4AA3-8FFF-8695F223382F}" dt="2021-05-15T11:32:27.337" v="5325" actId="21"/>
          <ac:spMkLst>
            <pc:docMk/>
            <pc:sldMk cId="2063641372" sldId="306"/>
            <ac:spMk id="5" creationId="{87A040FC-767C-4647-8BF0-4D2B5FA67FAE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6T04:34:47.438" v="9097" actId="20577"/>
        <pc:sldMkLst>
          <pc:docMk/>
          <pc:sldMk cId="1382598201" sldId="307"/>
        </pc:sldMkLst>
        <pc:spChg chg="del mod ord">
          <ac:chgData name="张 世豪" userId="08dc75cf7424a662" providerId="LiveId" clId="{306302C8-EE53-4AA3-8FFF-8695F223382F}" dt="2021-05-15T11:28:09.980" v="4954" actId="700"/>
          <ac:spMkLst>
            <pc:docMk/>
            <pc:sldMk cId="1382598201" sldId="307"/>
            <ac:spMk id="2" creationId="{B1D45A10-19EC-4A42-9310-F5D269712534}"/>
          </ac:spMkLst>
        </pc:spChg>
        <pc:spChg chg="del mod ord">
          <ac:chgData name="张 世豪" userId="08dc75cf7424a662" providerId="LiveId" clId="{306302C8-EE53-4AA3-8FFF-8695F223382F}" dt="2021-05-15T11:28:09.980" v="4954" actId="700"/>
          <ac:spMkLst>
            <pc:docMk/>
            <pc:sldMk cId="1382598201" sldId="307"/>
            <ac:spMk id="3" creationId="{42278CE2-25BB-432F-89FB-EE5288330E18}"/>
          </ac:spMkLst>
        </pc:spChg>
        <pc:spChg chg="add mod ord">
          <ac:chgData name="张 世豪" userId="08dc75cf7424a662" providerId="LiveId" clId="{306302C8-EE53-4AA3-8FFF-8695F223382F}" dt="2021-05-15T11:29:27.363" v="5133" actId="20577"/>
          <ac:spMkLst>
            <pc:docMk/>
            <pc:sldMk cId="1382598201" sldId="307"/>
            <ac:spMk id="4" creationId="{5E23ECDF-CADC-4F5B-BA47-DC90F2DFA149}"/>
          </ac:spMkLst>
        </pc:spChg>
        <pc:spChg chg="add mod ord">
          <ac:chgData name="张 世豪" userId="08dc75cf7424a662" providerId="LiveId" clId="{306302C8-EE53-4AA3-8FFF-8695F223382F}" dt="2021-05-16T04:34:47.438" v="9097" actId="20577"/>
          <ac:spMkLst>
            <pc:docMk/>
            <pc:sldMk cId="1382598201" sldId="307"/>
            <ac:spMk id="5" creationId="{48E84A85-E03D-42F0-B429-7A9FA5EE55C8}"/>
          </ac:spMkLst>
        </pc:spChg>
      </pc:sldChg>
      <pc:sldChg chg="modSp new mod">
        <pc:chgData name="张 世豪" userId="08dc75cf7424a662" providerId="LiveId" clId="{306302C8-EE53-4AA3-8FFF-8695F223382F}" dt="2021-05-16T04:52:44.568" v="9152" actId="21"/>
        <pc:sldMkLst>
          <pc:docMk/>
          <pc:sldMk cId="161874127" sldId="308"/>
        </pc:sldMkLst>
        <pc:spChg chg="mod">
          <ac:chgData name="张 世豪" userId="08dc75cf7424a662" providerId="LiveId" clId="{306302C8-EE53-4AA3-8FFF-8695F223382F}" dt="2021-05-15T11:30:03.928" v="5157" actId="20577"/>
          <ac:spMkLst>
            <pc:docMk/>
            <pc:sldMk cId="161874127" sldId="308"/>
            <ac:spMk id="2" creationId="{EF16658F-5358-4A0E-B4C4-21269A16FB4F}"/>
          </ac:spMkLst>
        </pc:spChg>
        <pc:spChg chg="mod">
          <ac:chgData name="张 世豪" userId="08dc75cf7424a662" providerId="LiveId" clId="{306302C8-EE53-4AA3-8FFF-8695F223382F}" dt="2021-05-16T04:52:44.568" v="9152" actId="21"/>
          <ac:spMkLst>
            <pc:docMk/>
            <pc:sldMk cId="161874127" sldId="308"/>
            <ac:spMk id="3" creationId="{DDF91779-FE08-4FC1-A10C-84A0D4990CD1}"/>
          </ac:spMkLst>
        </pc:spChg>
      </pc:sldChg>
      <pc:sldChg chg="modSp new mod">
        <pc:chgData name="张 世豪" userId="08dc75cf7424a662" providerId="LiveId" clId="{306302C8-EE53-4AA3-8FFF-8695F223382F}" dt="2021-05-16T05:10:43.588" v="9822" actId="20577"/>
        <pc:sldMkLst>
          <pc:docMk/>
          <pc:sldMk cId="587445431" sldId="309"/>
        </pc:sldMkLst>
        <pc:spChg chg="mod">
          <ac:chgData name="张 世豪" userId="08dc75cf7424a662" providerId="LiveId" clId="{306302C8-EE53-4AA3-8FFF-8695F223382F}" dt="2021-05-15T11:30:46.514" v="5280" actId="20577"/>
          <ac:spMkLst>
            <pc:docMk/>
            <pc:sldMk cId="587445431" sldId="309"/>
            <ac:spMk id="2" creationId="{CDFC5A29-703C-4E2F-9B2F-D84FB801F70E}"/>
          </ac:spMkLst>
        </pc:spChg>
        <pc:spChg chg="mod">
          <ac:chgData name="张 世豪" userId="08dc75cf7424a662" providerId="LiveId" clId="{306302C8-EE53-4AA3-8FFF-8695F223382F}" dt="2021-05-16T05:10:43.588" v="9822" actId="20577"/>
          <ac:spMkLst>
            <pc:docMk/>
            <pc:sldMk cId="587445431" sldId="309"/>
            <ac:spMk id="3" creationId="{4ECCF4EC-239C-40B1-BF5A-51771544124F}"/>
          </ac:spMkLst>
        </pc:spChg>
      </pc:sldChg>
      <pc:sldChg chg="modSp new mod">
        <pc:chgData name="张 世豪" userId="08dc75cf7424a662" providerId="LiveId" clId="{306302C8-EE53-4AA3-8FFF-8695F223382F}" dt="2021-05-15T17:41:19.938" v="8209" actId="20577"/>
        <pc:sldMkLst>
          <pc:docMk/>
          <pc:sldMk cId="1424394540" sldId="310"/>
        </pc:sldMkLst>
        <pc:spChg chg="mod">
          <ac:chgData name="张 世豪" userId="08dc75cf7424a662" providerId="LiveId" clId="{306302C8-EE53-4AA3-8FFF-8695F223382F}" dt="2021-05-15T11:30:57.133" v="5294" actId="20577"/>
          <ac:spMkLst>
            <pc:docMk/>
            <pc:sldMk cId="1424394540" sldId="310"/>
            <ac:spMk id="2" creationId="{56F7DF22-1C64-4BBE-A96F-915A77EC6E5C}"/>
          </ac:spMkLst>
        </pc:spChg>
        <pc:spChg chg="mod">
          <ac:chgData name="张 世豪" userId="08dc75cf7424a662" providerId="LiveId" clId="{306302C8-EE53-4AA3-8FFF-8695F223382F}" dt="2021-05-15T17:41:19.938" v="8209" actId="20577"/>
          <ac:spMkLst>
            <pc:docMk/>
            <pc:sldMk cId="1424394540" sldId="310"/>
            <ac:spMk id="3" creationId="{7D8648F1-B947-42D8-8D58-882E5A4ECBE1}"/>
          </ac:spMkLst>
        </pc:spChg>
      </pc:sldChg>
      <pc:sldChg chg="modSp new mod">
        <pc:chgData name="张 世豪" userId="08dc75cf7424a662" providerId="LiveId" clId="{306302C8-EE53-4AA3-8FFF-8695F223382F}" dt="2021-05-15T17:55:43.548" v="8822" actId="21"/>
        <pc:sldMkLst>
          <pc:docMk/>
          <pc:sldMk cId="3527746641" sldId="311"/>
        </pc:sldMkLst>
        <pc:spChg chg="mod">
          <ac:chgData name="张 世豪" userId="08dc75cf7424a662" providerId="LiveId" clId="{306302C8-EE53-4AA3-8FFF-8695F223382F}" dt="2021-05-15T11:31:18.705" v="5313" actId="20577"/>
          <ac:spMkLst>
            <pc:docMk/>
            <pc:sldMk cId="3527746641" sldId="311"/>
            <ac:spMk id="2" creationId="{1BFBDA30-8C86-4356-B339-1F3A5C4485B9}"/>
          </ac:spMkLst>
        </pc:spChg>
        <pc:spChg chg="mod">
          <ac:chgData name="张 世豪" userId="08dc75cf7424a662" providerId="LiveId" clId="{306302C8-EE53-4AA3-8FFF-8695F223382F}" dt="2021-05-15T17:55:43.548" v="8822" actId="21"/>
          <ac:spMkLst>
            <pc:docMk/>
            <pc:sldMk cId="3527746641" sldId="311"/>
            <ac:spMk id="3" creationId="{5A88E7D5-6923-4CAC-A783-23CD50CA9A4C}"/>
          </ac:spMkLst>
        </pc:spChg>
      </pc:sldChg>
      <pc:sldChg chg="modSp new mod ord">
        <pc:chgData name="张 世豪" userId="08dc75cf7424a662" providerId="LiveId" clId="{306302C8-EE53-4AA3-8FFF-8695F223382F}" dt="2021-05-16T05:17:43.996" v="10193" actId="20577"/>
        <pc:sldMkLst>
          <pc:docMk/>
          <pc:sldMk cId="2387647328" sldId="312"/>
        </pc:sldMkLst>
        <pc:spChg chg="mod">
          <ac:chgData name="张 世豪" userId="08dc75cf7424a662" providerId="LiveId" clId="{306302C8-EE53-4AA3-8FFF-8695F223382F}" dt="2021-05-15T11:31:22.572" v="5322" actId="20577"/>
          <ac:spMkLst>
            <pc:docMk/>
            <pc:sldMk cId="2387647328" sldId="312"/>
            <ac:spMk id="2" creationId="{6135D632-4BD0-4314-975D-B72C8D4BFC56}"/>
          </ac:spMkLst>
        </pc:spChg>
        <pc:spChg chg="mod">
          <ac:chgData name="张 世豪" userId="08dc75cf7424a662" providerId="LiveId" clId="{306302C8-EE53-4AA3-8FFF-8695F223382F}" dt="2021-05-16T05:17:43.996" v="10193" actId="20577"/>
          <ac:spMkLst>
            <pc:docMk/>
            <pc:sldMk cId="2387647328" sldId="312"/>
            <ac:spMk id="3" creationId="{AF861CF3-D44F-403F-A6EC-5D4FA447EC48}"/>
          </ac:spMkLst>
        </pc:spChg>
      </pc:sldChg>
      <pc:sldChg chg="modSp new mod">
        <pc:chgData name="张 世豪" userId="08dc75cf7424a662" providerId="LiveId" clId="{306302C8-EE53-4AA3-8FFF-8695F223382F}" dt="2021-05-16T05:12:59.877" v="9986" actId="20577"/>
        <pc:sldMkLst>
          <pc:docMk/>
          <pc:sldMk cId="1646159649" sldId="313"/>
        </pc:sldMkLst>
        <pc:spChg chg="mod">
          <ac:chgData name="张 世豪" userId="08dc75cf7424a662" providerId="LiveId" clId="{306302C8-EE53-4AA3-8FFF-8695F223382F}" dt="2021-05-15T11:33:14.668" v="5418" actId="20577"/>
          <ac:spMkLst>
            <pc:docMk/>
            <pc:sldMk cId="1646159649" sldId="313"/>
            <ac:spMk id="2" creationId="{52B3C18C-A589-4222-93FF-5A40801F446E}"/>
          </ac:spMkLst>
        </pc:spChg>
        <pc:spChg chg="mod">
          <ac:chgData name="张 世豪" userId="08dc75cf7424a662" providerId="LiveId" clId="{306302C8-EE53-4AA3-8FFF-8695F223382F}" dt="2021-05-16T05:12:59.877" v="9986" actId="20577"/>
          <ac:spMkLst>
            <pc:docMk/>
            <pc:sldMk cId="1646159649" sldId="313"/>
            <ac:spMk id="3" creationId="{A67A9599-4985-45D0-A423-381B4CBD67B5}"/>
          </ac:spMkLst>
        </pc:spChg>
      </pc:sldChg>
      <pc:sldChg chg="addSp delSp modSp new mod">
        <pc:chgData name="张 世豪" userId="08dc75cf7424a662" providerId="LiveId" clId="{306302C8-EE53-4AA3-8FFF-8695F223382F}" dt="2021-05-16T05:24:43.083" v="10326" actId="5793"/>
        <pc:sldMkLst>
          <pc:docMk/>
          <pc:sldMk cId="4272339433" sldId="314"/>
        </pc:sldMkLst>
        <pc:spChg chg="mod">
          <ac:chgData name="张 世豪" userId="08dc75cf7424a662" providerId="LiveId" clId="{306302C8-EE53-4AA3-8FFF-8695F223382F}" dt="2021-05-15T11:32:57.186" v="5362" actId="20577"/>
          <ac:spMkLst>
            <pc:docMk/>
            <pc:sldMk cId="4272339433" sldId="314"/>
            <ac:spMk id="2" creationId="{C711E06F-BE08-4ECC-88A1-B3344AE4D681}"/>
          </ac:spMkLst>
        </pc:spChg>
        <pc:spChg chg="mod">
          <ac:chgData name="张 世豪" userId="08dc75cf7424a662" providerId="LiveId" clId="{306302C8-EE53-4AA3-8FFF-8695F223382F}" dt="2021-05-16T05:24:43.083" v="10326" actId="5793"/>
          <ac:spMkLst>
            <pc:docMk/>
            <pc:sldMk cId="4272339433" sldId="314"/>
            <ac:spMk id="3" creationId="{715A81FD-072D-41BD-9CA0-A19F2858E05C}"/>
          </ac:spMkLst>
        </pc:spChg>
        <pc:spChg chg="add del">
          <ac:chgData name="张 世豪" userId="08dc75cf7424a662" providerId="LiveId" clId="{306302C8-EE53-4AA3-8FFF-8695F223382F}" dt="2021-05-16T05:23:22.547" v="10229"/>
          <ac:spMkLst>
            <pc:docMk/>
            <pc:sldMk cId="4272339433" sldId="314"/>
            <ac:spMk id="4" creationId="{804A9A5E-6777-4DB4-83B1-C983B0A08340}"/>
          </ac:spMkLst>
        </pc:spChg>
        <pc:spChg chg="add del">
          <ac:chgData name="张 世豪" userId="08dc75cf7424a662" providerId="LiveId" clId="{306302C8-EE53-4AA3-8FFF-8695F223382F}" dt="2021-05-16T05:23:25.293" v="10231"/>
          <ac:spMkLst>
            <pc:docMk/>
            <pc:sldMk cId="4272339433" sldId="314"/>
            <ac:spMk id="5" creationId="{238D9A5D-D788-4E2E-A924-6E0ED22F94A0}"/>
          </ac:spMkLst>
        </pc:spChg>
        <pc:spChg chg="add del">
          <ac:chgData name="张 世豪" userId="08dc75cf7424a662" providerId="LiveId" clId="{306302C8-EE53-4AA3-8FFF-8695F223382F}" dt="2021-05-16T05:23:27.580" v="10235"/>
          <ac:spMkLst>
            <pc:docMk/>
            <pc:sldMk cId="4272339433" sldId="314"/>
            <ac:spMk id="6" creationId="{6CF7CE4F-EF19-4819-8988-803A97CFF4E5}"/>
          </ac:spMkLst>
        </pc:spChg>
      </pc:sldChg>
      <pc:sldChg chg="addSp modSp new mod">
        <pc:chgData name="张 世豪" userId="08dc75cf7424a662" providerId="LiveId" clId="{306302C8-EE53-4AA3-8FFF-8695F223382F}" dt="2021-05-15T17:58:48.231" v="8961" actId="732"/>
        <pc:sldMkLst>
          <pc:docMk/>
          <pc:sldMk cId="4015971213" sldId="315"/>
        </pc:sldMkLst>
        <pc:spChg chg="mod">
          <ac:chgData name="张 世豪" userId="08dc75cf7424a662" providerId="LiveId" clId="{306302C8-EE53-4AA3-8FFF-8695F223382F}" dt="2021-05-15T11:34:47.298" v="5443" actId="20577"/>
          <ac:spMkLst>
            <pc:docMk/>
            <pc:sldMk cId="4015971213" sldId="315"/>
            <ac:spMk id="2" creationId="{DB5A269B-D61E-49A2-8031-BB6E3E037843}"/>
          </ac:spMkLst>
        </pc:spChg>
        <pc:spChg chg="mod">
          <ac:chgData name="张 世豪" userId="08dc75cf7424a662" providerId="LiveId" clId="{306302C8-EE53-4AA3-8FFF-8695F223382F}" dt="2021-05-15T17:58:28.407" v="8958" actId="20577"/>
          <ac:spMkLst>
            <pc:docMk/>
            <pc:sldMk cId="4015971213" sldId="315"/>
            <ac:spMk id="3" creationId="{816EEA6E-851F-4FBE-9CA6-202D612F1280}"/>
          </ac:spMkLst>
        </pc:spChg>
        <pc:picChg chg="add mod modCrop">
          <ac:chgData name="张 世豪" userId="08dc75cf7424a662" providerId="LiveId" clId="{306302C8-EE53-4AA3-8FFF-8695F223382F}" dt="2021-05-15T17:58:48.231" v="8961" actId="732"/>
          <ac:picMkLst>
            <pc:docMk/>
            <pc:sldMk cId="4015971213" sldId="315"/>
            <ac:picMk id="5" creationId="{58DA19AC-5166-48DE-A644-F3E5227860D8}"/>
          </ac:picMkLst>
        </pc:picChg>
      </pc:sldChg>
      <pc:sldChg chg="modSp new del mod">
        <pc:chgData name="张 世豪" userId="08dc75cf7424a662" providerId="LiveId" clId="{306302C8-EE53-4AA3-8FFF-8695F223382F}" dt="2021-05-15T17:58:56.863" v="8962" actId="47"/>
        <pc:sldMkLst>
          <pc:docMk/>
          <pc:sldMk cId="3836180882" sldId="316"/>
        </pc:sldMkLst>
        <pc:spChg chg="mod">
          <ac:chgData name="张 世豪" userId="08dc75cf7424a662" providerId="LiveId" clId="{306302C8-EE53-4AA3-8FFF-8695F223382F}" dt="2021-05-15T11:34:51.422" v="5461" actId="20577"/>
          <ac:spMkLst>
            <pc:docMk/>
            <pc:sldMk cId="3836180882" sldId="316"/>
            <ac:spMk id="2" creationId="{CCA7DA1E-7C91-4CBA-9BBB-8861B7F05D84}"/>
          </ac:spMkLst>
        </pc:spChg>
      </pc:sldChg>
      <pc:sldChg chg="addSp delSp modSp new mod modClrScheme chgLayout">
        <pc:chgData name="张 世豪" userId="08dc75cf7424a662" providerId="LiveId" clId="{306302C8-EE53-4AA3-8FFF-8695F223382F}" dt="2021-05-15T12:29:55.427" v="5569" actId="20577"/>
        <pc:sldMkLst>
          <pc:docMk/>
          <pc:sldMk cId="706214738" sldId="317"/>
        </pc:sldMkLst>
        <pc:spChg chg="del mod ord">
          <ac:chgData name="张 世豪" userId="08dc75cf7424a662" providerId="LiveId" clId="{306302C8-EE53-4AA3-8FFF-8695F223382F}" dt="2021-05-15T11:35:13.949" v="5465" actId="700"/>
          <ac:spMkLst>
            <pc:docMk/>
            <pc:sldMk cId="706214738" sldId="317"/>
            <ac:spMk id="2" creationId="{D14C6CD6-B357-49A9-99FC-C42F72729302}"/>
          </ac:spMkLst>
        </pc:spChg>
        <pc:spChg chg="del mod ord">
          <ac:chgData name="张 世豪" userId="08dc75cf7424a662" providerId="LiveId" clId="{306302C8-EE53-4AA3-8FFF-8695F223382F}" dt="2021-05-15T11:35:13.949" v="5465" actId="700"/>
          <ac:spMkLst>
            <pc:docMk/>
            <pc:sldMk cId="706214738" sldId="317"/>
            <ac:spMk id="3" creationId="{B0FB8561-E75E-41AB-927B-F4273288BA22}"/>
          </ac:spMkLst>
        </pc:spChg>
        <pc:spChg chg="add mod ord">
          <ac:chgData name="张 世豪" userId="08dc75cf7424a662" providerId="LiveId" clId="{306302C8-EE53-4AA3-8FFF-8695F223382F}" dt="2021-05-15T11:35:20.798" v="5488" actId="20577"/>
          <ac:spMkLst>
            <pc:docMk/>
            <pc:sldMk cId="706214738" sldId="317"/>
            <ac:spMk id="4" creationId="{2131A39D-68AB-4140-BB88-A9D238A6BF41}"/>
          </ac:spMkLst>
        </pc:spChg>
        <pc:spChg chg="add mod ord">
          <ac:chgData name="张 世豪" userId="08dc75cf7424a662" providerId="LiveId" clId="{306302C8-EE53-4AA3-8FFF-8695F223382F}" dt="2021-05-15T12:29:55.427" v="5569" actId="20577"/>
          <ac:spMkLst>
            <pc:docMk/>
            <pc:sldMk cId="706214738" sldId="317"/>
            <ac:spMk id="5" creationId="{680717AC-A0FA-4CE3-90DD-852202E9BC63}"/>
          </ac:spMkLst>
        </pc:spChg>
      </pc:sldChg>
      <pc:sldChg chg="new del">
        <pc:chgData name="张 世豪" userId="08dc75cf7424a662" providerId="LiveId" clId="{306302C8-EE53-4AA3-8FFF-8695F223382F}" dt="2021-05-15T11:35:00.032" v="5463" actId="47"/>
        <pc:sldMkLst>
          <pc:docMk/>
          <pc:sldMk cId="3743928702" sldId="317"/>
        </pc:sldMkLst>
      </pc:sldChg>
      <pc:sldChg chg="addSp delSp modSp new mod setBg setClrOvrMap">
        <pc:chgData name="张 世豪" userId="08dc75cf7424a662" providerId="LiveId" clId="{306302C8-EE53-4AA3-8FFF-8695F223382F}" dt="2021-05-16T05:14:45.404" v="10115" actId="20577"/>
        <pc:sldMkLst>
          <pc:docMk/>
          <pc:sldMk cId="3402001104" sldId="318"/>
        </pc:sldMkLst>
        <pc:spChg chg="mod ord">
          <ac:chgData name="张 世豪" userId="08dc75cf7424a662" providerId="LiveId" clId="{306302C8-EE53-4AA3-8FFF-8695F223382F}" dt="2021-05-15T14:08:27.090" v="8020" actId="26606"/>
          <ac:spMkLst>
            <pc:docMk/>
            <pc:sldMk cId="3402001104" sldId="318"/>
            <ac:spMk id="2" creationId="{84C7D60F-A919-4A17-897B-D51E5AD6DEE2}"/>
          </ac:spMkLst>
        </pc:spChg>
        <pc:spChg chg="add del mod">
          <ac:chgData name="张 世豪" userId="08dc75cf7424a662" providerId="LiveId" clId="{306302C8-EE53-4AA3-8FFF-8695F223382F}" dt="2021-05-16T05:14:45.404" v="10115" actId="20577"/>
          <ac:spMkLst>
            <pc:docMk/>
            <pc:sldMk cId="3402001104" sldId="318"/>
            <ac:spMk id="3" creationId="{A7E114D4-D64B-4535-BC61-659CC9BBEB3D}"/>
          </ac:spMkLst>
        </pc:spChg>
        <pc:spChg chg="add del">
          <ac:chgData name="张 世豪" userId="08dc75cf7424a662" providerId="LiveId" clId="{306302C8-EE53-4AA3-8FFF-8695F223382F}" dt="2021-05-15T14:08:27.090" v="8020" actId="26606"/>
          <ac:spMkLst>
            <pc:docMk/>
            <pc:sldMk cId="3402001104" sldId="318"/>
            <ac:spMk id="10" creationId="{657F69E0-C4B0-4BEC-A689-4F8D877F05D4}"/>
          </ac:spMkLst>
        </pc:spChg>
        <pc:spChg chg="add del">
          <ac:chgData name="张 世豪" userId="08dc75cf7424a662" providerId="LiveId" clId="{306302C8-EE53-4AA3-8FFF-8695F223382F}" dt="2021-05-15T14:08:27.090" v="8020" actId="26606"/>
          <ac:spMkLst>
            <pc:docMk/>
            <pc:sldMk cId="3402001104" sldId="318"/>
            <ac:spMk id="12" creationId="{9F6380B4-6A1C-481E-8408-B4E6C75B9B81}"/>
          </ac:spMkLst>
        </pc:spChg>
        <pc:picChg chg="add del mod">
          <ac:chgData name="张 世豪" userId="08dc75cf7424a662" providerId="LiveId" clId="{306302C8-EE53-4AA3-8FFF-8695F223382F}" dt="2021-05-15T14:08:28.531" v="8021" actId="22"/>
          <ac:picMkLst>
            <pc:docMk/>
            <pc:sldMk cId="3402001104" sldId="318"/>
            <ac:picMk id="5" creationId="{FE1C0330-C024-4BBB-BE47-7AE9396D2E7B}"/>
          </ac:picMkLst>
        </pc:picChg>
        <pc:picChg chg="add del">
          <ac:chgData name="张 世豪" userId="08dc75cf7424a662" providerId="LiveId" clId="{306302C8-EE53-4AA3-8FFF-8695F223382F}" dt="2021-05-15T14:09:21.670" v="8025" actId="22"/>
          <ac:picMkLst>
            <pc:docMk/>
            <pc:sldMk cId="3402001104" sldId="318"/>
            <ac:picMk id="7" creationId="{3E7A1E90-B348-469E-9DCE-DA6EC8CAA375}"/>
          </ac:picMkLst>
        </pc:picChg>
        <pc:picChg chg="add del">
          <ac:chgData name="张 世豪" userId="08dc75cf7424a662" providerId="LiveId" clId="{306302C8-EE53-4AA3-8FFF-8695F223382F}" dt="2021-05-15T14:08:47.242" v="8023"/>
          <ac:picMkLst>
            <pc:docMk/>
            <pc:sldMk cId="3402001104" sldId="318"/>
            <ac:picMk id="3074" creationId="{A3746971-3CC4-40E9-A8C1-D2BB128805FB}"/>
          </ac:picMkLst>
        </pc:picChg>
      </pc:sldChg>
      <pc:sldChg chg="addSp delSp modSp new mod modClrScheme chgLayout">
        <pc:chgData name="张 世豪" userId="08dc75cf7424a662" providerId="LiveId" clId="{306302C8-EE53-4AA3-8FFF-8695F223382F}" dt="2021-05-15T12:43:14.442" v="5925"/>
        <pc:sldMkLst>
          <pc:docMk/>
          <pc:sldMk cId="3026108212" sldId="319"/>
        </pc:sldMkLst>
        <pc:spChg chg="del mod ord">
          <ac:chgData name="张 世豪" userId="08dc75cf7424a662" providerId="LiveId" clId="{306302C8-EE53-4AA3-8FFF-8695F223382F}" dt="2021-05-15T12:41:11.382" v="5756" actId="700"/>
          <ac:spMkLst>
            <pc:docMk/>
            <pc:sldMk cId="3026108212" sldId="319"/>
            <ac:spMk id="2" creationId="{E6631F6F-9E20-4EDE-815E-80D0C9918C70}"/>
          </ac:spMkLst>
        </pc:spChg>
        <pc:spChg chg="del mod ord">
          <ac:chgData name="张 世豪" userId="08dc75cf7424a662" providerId="LiveId" clId="{306302C8-EE53-4AA3-8FFF-8695F223382F}" dt="2021-05-15T12:41:11.382" v="5756" actId="700"/>
          <ac:spMkLst>
            <pc:docMk/>
            <pc:sldMk cId="3026108212" sldId="319"/>
            <ac:spMk id="3" creationId="{2DA453AF-0AF7-4A78-A5FF-C73303B4AEC8}"/>
          </ac:spMkLst>
        </pc:spChg>
        <pc:spChg chg="add mod ord">
          <ac:chgData name="张 世豪" userId="08dc75cf7424a662" providerId="LiveId" clId="{306302C8-EE53-4AA3-8FFF-8695F223382F}" dt="2021-05-15T12:41:15.436" v="5778" actId="20577"/>
          <ac:spMkLst>
            <pc:docMk/>
            <pc:sldMk cId="3026108212" sldId="319"/>
            <ac:spMk id="4" creationId="{2F929486-9852-4B00-9861-AFE5B7C10A27}"/>
          </ac:spMkLst>
        </pc:spChg>
        <pc:spChg chg="add mod ord">
          <ac:chgData name="张 世豪" userId="08dc75cf7424a662" providerId="LiveId" clId="{306302C8-EE53-4AA3-8FFF-8695F223382F}" dt="2021-05-15T12:43:14.442" v="5925"/>
          <ac:spMkLst>
            <pc:docMk/>
            <pc:sldMk cId="3026108212" sldId="319"/>
            <ac:spMk id="5" creationId="{AFF0A3D1-F792-4BC6-BAD4-07F36BA06B0C}"/>
          </ac:spMkLst>
        </pc:spChg>
      </pc:sldChg>
      <pc:sldChg chg="modSp new mod">
        <pc:chgData name="张 世豪" userId="08dc75cf7424a662" providerId="LiveId" clId="{306302C8-EE53-4AA3-8FFF-8695F223382F}" dt="2021-05-15T13:54:34.084" v="7075" actId="20577"/>
        <pc:sldMkLst>
          <pc:docMk/>
          <pc:sldMk cId="788620908" sldId="320"/>
        </pc:sldMkLst>
        <pc:spChg chg="mod">
          <ac:chgData name="张 世豪" userId="08dc75cf7424a662" providerId="LiveId" clId="{306302C8-EE53-4AA3-8FFF-8695F223382F}" dt="2021-05-15T13:54:02.296" v="7029" actId="20577"/>
          <ac:spMkLst>
            <pc:docMk/>
            <pc:sldMk cId="788620908" sldId="320"/>
            <ac:spMk id="2" creationId="{11CFA488-CF30-49D2-A3AD-5EDC1ABC8C9A}"/>
          </ac:spMkLst>
        </pc:spChg>
        <pc:spChg chg="mod">
          <ac:chgData name="张 世豪" userId="08dc75cf7424a662" providerId="LiveId" clId="{306302C8-EE53-4AA3-8FFF-8695F223382F}" dt="2021-05-15T13:54:34.084" v="7075" actId="20577"/>
          <ac:spMkLst>
            <pc:docMk/>
            <pc:sldMk cId="788620908" sldId="320"/>
            <ac:spMk id="3" creationId="{B8EAA868-1353-496F-9E5E-D3B6C36D8A89}"/>
          </ac:spMkLst>
        </pc:spChg>
      </pc:sldChg>
      <pc:sldChg chg="new del">
        <pc:chgData name="张 世豪" userId="08dc75cf7424a662" providerId="LiveId" clId="{306302C8-EE53-4AA3-8FFF-8695F223382F}" dt="2021-05-15T13:54:45.203" v="7077" actId="680"/>
        <pc:sldMkLst>
          <pc:docMk/>
          <pc:sldMk cId="113698587" sldId="321"/>
        </pc:sldMkLst>
      </pc:sldChg>
      <pc:sldChg chg="modSp new mod">
        <pc:chgData name="张 世豪" userId="08dc75cf7424a662" providerId="LiveId" clId="{306302C8-EE53-4AA3-8FFF-8695F223382F}" dt="2021-05-15T18:00:17.607" v="9088" actId="20577"/>
        <pc:sldMkLst>
          <pc:docMk/>
          <pc:sldMk cId="2038385391" sldId="321"/>
        </pc:sldMkLst>
        <pc:spChg chg="mod">
          <ac:chgData name="张 世豪" userId="08dc75cf7424a662" providerId="LiveId" clId="{306302C8-EE53-4AA3-8FFF-8695F223382F}" dt="2021-05-15T17:38:06.232" v="8050" actId="20577"/>
          <ac:spMkLst>
            <pc:docMk/>
            <pc:sldMk cId="2038385391" sldId="321"/>
            <ac:spMk id="2" creationId="{B708E3D3-FBC5-4A07-8E9E-CFAAA280A307}"/>
          </ac:spMkLst>
        </pc:spChg>
        <pc:spChg chg="mod">
          <ac:chgData name="张 世豪" userId="08dc75cf7424a662" providerId="LiveId" clId="{306302C8-EE53-4AA3-8FFF-8695F223382F}" dt="2021-05-15T18:00:17.607" v="9088" actId="20577"/>
          <ac:spMkLst>
            <pc:docMk/>
            <pc:sldMk cId="2038385391" sldId="321"/>
            <ac:spMk id="3" creationId="{F1797EAF-0B2F-4506-8633-995BE275135F}"/>
          </ac:spMkLst>
        </pc:spChg>
      </pc:sldChg>
      <pc:sldChg chg="modSp new mod">
        <pc:chgData name="张 世豪" userId="08dc75cf7424a662" providerId="LiveId" clId="{306302C8-EE53-4AA3-8FFF-8695F223382F}" dt="2021-05-16T04:55:51.159" v="9571" actId="20577"/>
        <pc:sldMkLst>
          <pc:docMk/>
          <pc:sldMk cId="3673007923" sldId="322"/>
        </pc:sldMkLst>
        <pc:spChg chg="mod">
          <ac:chgData name="张 世豪" userId="08dc75cf7424a662" providerId="LiveId" clId="{306302C8-EE53-4AA3-8FFF-8695F223382F}" dt="2021-05-16T04:52:54.896" v="9197" actId="20577"/>
          <ac:spMkLst>
            <pc:docMk/>
            <pc:sldMk cId="3673007923" sldId="322"/>
            <ac:spMk id="2" creationId="{08640698-5106-4CD4-B8EB-728C895A384B}"/>
          </ac:spMkLst>
        </pc:spChg>
        <pc:spChg chg="mod">
          <ac:chgData name="张 世豪" userId="08dc75cf7424a662" providerId="LiveId" clId="{306302C8-EE53-4AA3-8FFF-8695F223382F}" dt="2021-05-16T04:55:51.159" v="9571" actId="20577"/>
          <ac:spMkLst>
            <pc:docMk/>
            <pc:sldMk cId="3673007923" sldId="322"/>
            <ac:spMk id="3" creationId="{DD9E3E97-2565-4B76-BD87-CD0F94BDD828}"/>
          </ac:spMkLst>
        </pc:spChg>
      </pc:sldChg>
      <pc:sldChg chg="modSp new mod">
        <pc:chgData name="张 世豪" userId="08dc75cf7424a662" providerId="LiveId" clId="{306302C8-EE53-4AA3-8FFF-8695F223382F}" dt="2021-05-16T05:01:00.669" v="9783" actId="20577"/>
        <pc:sldMkLst>
          <pc:docMk/>
          <pc:sldMk cId="834436992" sldId="323"/>
        </pc:sldMkLst>
        <pc:spChg chg="mod">
          <ac:chgData name="张 世豪" userId="08dc75cf7424a662" providerId="LiveId" clId="{306302C8-EE53-4AA3-8FFF-8695F223382F}" dt="2021-05-16T05:01:00.669" v="9783" actId="20577"/>
          <ac:spMkLst>
            <pc:docMk/>
            <pc:sldMk cId="834436992" sldId="323"/>
            <ac:spMk id="3" creationId="{911B7C91-F600-4199-84FE-AA79F1A4CB26}"/>
          </ac:spMkLst>
        </pc:spChg>
      </pc:sldChg>
      <pc:sldChg chg="modSp new mod">
        <pc:chgData name="张 世豪" userId="08dc75cf7424a662" providerId="LiveId" clId="{306302C8-EE53-4AA3-8FFF-8695F223382F}" dt="2021-05-16T05:33:32.904" v="10560" actId="5793"/>
        <pc:sldMkLst>
          <pc:docMk/>
          <pc:sldMk cId="2904837721" sldId="324"/>
        </pc:sldMkLst>
        <pc:spChg chg="mod">
          <ac:chgData name="张 世豪" userId="08dc75cf7424a662" providerId="LiveId" clId="{306302C8-EE53-4AA3-8FFF-8695F223382F}" dt="2021-05-16T05:31:37.874" v="10428" actId="20577"/>
          <ac:spMkLst>
            <pc:docMk/>
            <pc:sldMk cId="2904837721" sldId="324"/>
            <ac:spMk id="2" creationId="{A67CD155-4763-4B66-BD64-0BFECF7C2FD8}"/>
          </ac:spMkLst>
        </pc:spChg>
        <pc:spChg chg="mod">
          <ac:chgData name="张 世豪" userId="08dc75cf7424a662" providerId="LiveId" clId="{306302C8-EE53-4AA3-8FFF-8695F223382F}" dt="2021-05-16T05:33:32.904" v="10560" actId="5793"/>
          <ac:spMkLst>
            <pc:docMk/>
            <pc:sldMk cId="2904837721" sldId="324"/>
            <ac:spMk id="3" creationId="{05A06843-A276-4029-BC2F-09E3A32739FE}"/>
          </ac:spMkLst>
        </pc:spChg>
      </pc:sldChg>
      <pc:sldMasterChg chg="addSp delSp modSp mod">
        <pc:chgData name="张 世豪" userId="08dc75cf7424a662" providerId="LiveId" clId="{306302C8-EE53-4AA3-8FFF-8695F223382F}" dt="2021-05-15T14:13:51.271" v="8031" actId="207"/>
        <pc:sldMasterMkLst>
          <pc:docMk/>
          <pc:sldMasterMk cId="4137833275" sldId="2147483648"/>
        </pc:sldMasterMkLst>
        <pc:spChg chg="mod">
          <ac:chgData name="张 世豪" userId="08dc75cf7424a662" providerId="LiveId" clId="{306302C8-EE53-4AA3-8FFF-8695F223382F}" dt="2021-05-15T14:13:48.248" v="8030" actId="207"/>
          <ac:spMkLst>
            <pc:docMk/>
            <pc:sldMasterMk cId="4137833275" sldId="2147483648"/>
            <ac:spMk id="2" creationId="{3F50CCD4-7E1C-4CCA-AF63-124487726C49}"/>
          </ac:spMkLst>
        </pc:spChg>
        <pc:spChg chg="mod">
          <ac:chgData name="张 世豪" userId="08dc75cf7424a662" providerId="LiveId" clId="{306302C8-EE53-4AA3-8FFF-8695F223382F}" dt="2021-05-15T14:13:51.271" v="8031" actId="207"/>
          <ac:spMkLst>
            <pc:docMk/>
            <pc:sldMasterMk cId="4137833275" sldId="2147483648"/>
            <ac:spMk id="3" creationId="{10E93DE7-5524-46A3-81F0-FADD77B0020E}"/>
          </ac:spMkLst>
        </pc:spChg>
        <pc:spChg chg="add del">
          <ac:chgData name="张 世豪" userId="08dc75cf7424a662" providerId="LiveId" clId="{306302C8-EE53-4AA3-8FFF-8695F223382F}" dt="2021-05-15T14:07:46.141" v="8015"/>
          <ac:spMkLst>
            <pc:docMk/>
            <pc:sldMasterMk cId="4137833275" sldId="2147483648"/>
            <ac:spMk id="7" creationId="{2EB01F35-1BA8-4D7C-B42D-D81146B2AFED}"/>
          </ac:spMkLst>
        </pc:spChg>
        <pc:graphicFrameChg chg="add mod ord">
          <ac:chgData name="张 世豪" userId="08dc75cf7424a662" providerId="LiveId" clId="{306302C8-EE53-4AA3-8FFF-8695F223382F}" dt="2021-05-15T14:13:39.960" v="8029" actId="14100"/>
          <ac:graphicFrameMkLst>
            <pc:docMk/>
            <pc:sldMasterMk cId="4137833275" sldId="2147483648"/>
            <ac:graphicFrameMk id="10" creationId="{9CC0B5A1-91BE-4829-BBC0-920FB849080E}"/>
          </ac:graphicFrameMkLst>
        </pc:graphicFrameChg>
        <pc:picChg chg="add del">
          <ac:chgData name="张 世豪" userId="08dc75cf7424a662" providerId="LiveId" clId="{306302C8-EE53-4AA3-8FFF-8695F223382F}" dt="2021-05-15T14:08:04.904" v="8017" actId="22"/>
          <ac:picMkLst>
            <pc:docMk/>
            <pc:sldMasterMk cId="4137833275" sldId="2147483648"/>
            <ac:picMk id="9" creationId="{3F015C17-6EAE-430C-B237-9CCFF2152906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2D087-3399-4706-BA31-B9B02D55190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B9D8-DCFF-4D07-BB9F-E64CD8CB7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6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Emmm</a:t>
            </a:r>
            <a:r>
              <a:rPr lang="en-US" altLang="zh-CN" dirty="0"/>
              <a:t> </a:t>
            </a:r>
            <a:r>
              <a:rPr lang="zh-CN" altLang="en-US" dirty="0"/>
              <a:t>需不需要解释一下什么是 端口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FB9D8-DCFF-4D07-BB9F-E64CD8CB77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360 </a:t>
            </a:r>
            <a:r>
              <a:rPr lang="zh-CN" altLang="en-US" dirty="0"/>
              <a:t>购买 </a:t>
            </a:r>
            <a:r>
              <a:rPr lang="en-US" altLang="zh-CN" dirty="0"/>
              <a:t>360.com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FB9D8-DCFF-4D07-BB9F-E64CD8CB779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27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没做完就不讲了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FB9D8-DCFF-4D07-BB9F-E64CD8CB779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7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E5B8-406F-48E1-89D6-BA856FCB3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97A160-EBF1-4E17-85EF-AE6064E81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64165-1F8E-4A59-8369-51BE4342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BB885-0F5A-4658-B562-2F9CD2C0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F80A2-1759-4289-8156-48260258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4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1DF5C-19A0-4103-A2AB-5B3CA9E0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6673A-27B4-4A3A-8FB3-E0DF7FAF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32A29-4AE3-4B1D-A6EB-4EE236DF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F87AE-D818-4B38-983A-41F4B2EC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39A54-6D0A-4DED-9705-AFB11B3D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11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A40014-1A20-4EE3-A880-5BF6AA1F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4397D-79C0-47A6-8FB6-6173AA261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0FA04-FA68-48D1-8FEF-BB608B8B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AD714-E42B-4DF9-BEB5-87022893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49A37-730A-4811-A019-A1A1AD9A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8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DFC7A-6944-4415-A88E-01BA895E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Iosevka" panose="020005090300000000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FFF85-D8ED-4BE7-9EAC-6A9B317F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Iosevka" panose="02000509030000000004" pitchFamily="49" charset="0"/>
              </a:defRPr>
            </a:lvl1pPr>
            <a:lvl2pPr>
              <a:defRPr baseline="0">
                <a:latin typeface="Iosevka" panose="02000509030000000004" pitchFamily="49" charset="0"/>
              </a:defRPr>
            </a:lvl2pPr>
            <a:lvl3pPr>
              <a:defRPr baseline="0">
                <a:latin typeface="Iosevka" panose="02000509030000000004" pitchFamily="49" charset="0"/>
              </a:defRPr>
            </a:lvl3pPr>
            <a:lvl4pPr>
              <a:defRPr baseline="0">
                <a:latin typeface="Iosevka" panose="02000509030000000004" pitchFamily="49" charset="0"/>
              </a:defRPr>
            </a:lvl4pPr>
            <a:lvl5pPr>
              <a:defRPr baseline="0">
                <a:latin typeface="Iosevka" panose="02000509030000000004" pitchFamily="49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F2366-10AC-4EC1-ACA4-D22A0D4B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C50AB-222A-4A6D-B223-9C17520C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7FD31-362B-4A54-AA6F-D5554E2E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57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497C2-8C94-48C7-882A-A4A7F4EA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3A483-91A0-4C99-8984-3DC697886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58CAB-9DA6-4CC1-9131-1B9CA8A7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A903-B7BD-4691-930F-7E4B0BB5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908D63-FA4B-4244-AE4D-89AFDB5B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6A7D-A109-4703-8591-C053A9B1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61D8D-1649-43E3-99B9-B47027C0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05786-561C-463D-A641-928A5DB9D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CC8E0-0587-4C5B-A98A-8455FBE3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C6A61-C2B7-4355-A8C1-AFDEC53C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8B210-1B5E-4CFC-AE46-9B0CEF72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5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1F7AB-6495-4719-B538-84AE9D62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BC86F-4258-46BB-99BF-FAA2DD99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9807F-BCF0-42F4-A8F7-3C0AB676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B85E96-B29C-48AA-B56B-D18B52992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D1E591-AE33-4B1B-A9DB-78F2A55A6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FC9447-C785-4246-832C-E3FFFBF7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86D36F-B363-4EEC-815A-48F1671D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07D3C-9EE6-4850-A159-7324FD3F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6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CA3EF-DF3F-4CAC-B1A0-1DE58005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85535-6D8C-40F0-8A6E-D45C1F18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1CAF53-60FE-45F7-8CC4-62359046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26D2AE-5F53-4444-BD07-411AE13F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7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15444A-3F28-4389-987E-5B01480B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478466-6F2F-434D-AF3E-58AF8372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4D7C8-B0CC-4EEA-89EE-4697D05C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3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C0C49-9BD3-45C2-A5FA-1EF0C22E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24277-E6F6-4CF1-AFE3-3EF30C1E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4475E7-07F1-4E05-B835-FAE1E7F67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F4079-5FB9-4D90-BA19-1A064E61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6F678-66BA-4E05-BD4C-B13C9F09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8F0135-DFEF-4536-9CBF-C090D47D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09504-9EDE-4EB2-A7F6-D32F2390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5230A4-EE8B-4592-89C5-0638839DB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A87D0-14BE-4A6E-A4EF-94E88468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FD3CA-F13E-49EC-8290-DDB580AD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7267E-C770-4CB2-A6DA-6FC966BD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6CF75-4277-4198-B205-4FC1C335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CC0B5A1-91BE-4829-BBC0-920FB849080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03163972"/>
              </p:ext>
            </p:extLst>
          </p:nvPr>
        </p:nvGraphicFramePr>
        <p:xfrm>
          <a:off x="-5603" y="0"/>
          <a:ext cx="1220320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5238080" imgH="8571240" progId="">
                  <p:embed/>
                </p:oleObj>
              </mc:Choice>
              <mc:Fallback>
                <p:oleObj r:id="rId13" imgW="15238080" imgH="8571240" progId="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9CC0B5A1-91BE-4829-BBC0-920FB8490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-5603" y="0"/>
                        <a:ext cx="12203206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50CCD4-7E1C-4CCA-AF63-1244877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93DE7-5524-46A3-81F0-FADD77B00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2198F-ABBA-47B5-87F1-00804C218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3A4E0-0BA7-4826-B0AC-08EFE5E8A68F}" type="datetimeFigureOut">
              <a:rPr lang="zh-CN" altLang="en-US" smtClean="0"/>
              <a:t>2021/5/16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197EE-8CF0-4B75-B807-FA3AA0A18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27AF9-F4CC-4981-B039-9B93ECA71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4346-7A89-4488-ADDA-1DD4A4CE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3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Consolas" panose="020B0609020204030204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msc.hit.edu.cn/puzzles/2021/4.0.4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" TargetMode="External"/><Relationship Id="rId2" Type="http://schemas.openxmlformats.org/officeDocument/2006/relationships/hyperlink" Target="https://learnxinyminut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zh-CN/docs/Web/JavaScript" TargetMode="External"/><Relationship Id="rId5" Type="http://schemas.openxmlformats.org/officeDocument/2006/relationships/hyperlink" Target="https://developer.mozilla.org/zh-CN/docs/Web/CSS" TargetMode="External"/><Relationship Id="rId4" Type="http://schemas.openxmlformats.org/officeDocument/2006/relationships/hyperlink" Target="https://developer.mozilla.org/zh-CN/docs/Web/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html/html-form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anyifeng.com/blog/2018/06/javascript-this.html" TargetMode="External"/><Relationship Id="rId2" Type="http://schemas.openxmlformats.org/officeDocument/2006/relationships/hyperlink" Target="https://www.runoob.com/js/js-thi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js/js-regexp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Event" TargetMode="External"/><Relationship Id="rId2" Type="http://schemas.openxmlformats.org/officeDocument/2006/relationships/hyperlink" Target="https://developer.mozilla.org/zh-CN/docs/Web/API/EventListener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C0367-31F1-423C-A93B-17809379B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 class - 1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F55CA7-8C3A-47AE-A2E5-F97A39764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11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0BE07-1848-4553-887D-E596E2A9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75BE4-A676-43A0-91AC-A430883B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Storage</a:t>
            </a:r>
          </a:p>
          <a:p>
            <a:r>
              <a:rPr lang="en-US" altLang="zh-CN" dirty="0"/>
              <a:t>Cookie</a:t>
            </a:r>
          </a:p>
          <a:p>
            <a:r>
              <a:rPr lang="en-US" altLang="zh-CN" dirty="0"/>
              <a:t>DB</a:t>
            </a:r>
            <a:r>
              <a:rPr lang="zh-CN" altLang="en-US" dirty="0"/>
              <a:t>（</a:t>
            </a:r>
            <a:r>
              <a:rPr lang="en-US" altLang="zh-CN" dirty="0" err="1"/>
              <a:t>IndexedDB</a:t>
            </a:r>
            <a:r>
              <a:rPr lang="zh-CN" altLang="en-US" dirty="0"/>
              <a:t>，</a:t>
            </a:r>
            <a:r>
              <a:rPr lang="en-US" altLang="zh-CN" dirty="0" err="1"/>
              <a:t>webSQL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772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DA6D38-B0AC-4519-BB2F-E6C1E9F1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887109-480D-4D4D-B275-A2C9D1310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https://site.example.com/dir/file?arg=123#hash1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71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F7995-F20A-46E0-86E7-EC20E97C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：统一资源定位符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8951A-6D88-4FE5-8385-94B1DDB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协议类型</a:t>
            </a:r>
            <a:r>
              <a:rPr lang="en-US" altLang="zh-CN" dirty="0"/>
              <a:t>]://[</a:t>
            </a:r>
            <a:r>
              <a:rPr lang="zh-CN" altLang="en-US" dirty="0"/>
              <a:t>服务器地址</a:t>
            </a:r>
            <a:r>
              <a:rPr lang="en-US" altLang="zh-CN" dirty="0"/>
              <a:t>]:[</a:t>
            </a:r>
            <a:r>
              <a:rPr lang="zh-CN" altLang="en-US" dirty="0"/>
              <a:t>端口号</a:t>
            </a:r>
            <a:r>
              <a:rPr lang="en-US" altLang="zh-CN" dirty="0"/>
              <a:t>]/[</a:t>
            </a:r>
            <a:r>
              <a:rPr lang="zh-CN" altLang="en-US" dirty="0"/>
              <a:t>资源层级</a:t>
            </a:r>
            <a:r>
              <a:rPr lang="en-US" altLang="zh-CN" dirty="0"/>
              <a:t>UNIX</a:t>
            </a:r>
            <a:r>
              <a:rPr lang="zh-CN" altLang="en-US" dirty="0"/>
              <a:t>文件路径</a:t>
            </a:r>
            <a:r>
              <a:rPr lang="en-US" altLang="zh-CN" dirty="0"/>
              <a:t>][</a:t>
            </a:r>
            <a:r>
              <a:rPr lang="zh-CN" altLang="en-US" dirty="0"/>
              <a:t>文件名</a:t>
            </a:r>
            <a:r>
              <a:rPr lang="en-US" altLang="zh-CN" dirty="0"/>
              <a:t>]?[</a:t>
            </a:r>
            <a:r>
              <a:rPr lang="zh-CN" altLang="en-US" dirty="0"/>
              <a:t>查询</a:t>
            </a:r>
            <a:r>
              <a:rPr lang="en-US" altLang="zh-CN" dirty="0"/>
              <a:t>]#[</a:t>
            </a:r>
            <a:r>
              <a:rPr lang="zh-CN" altLang="en-US" dirty="0"/>
              <a:t>片段</a:t>
            </a:r>
            <a:r>
              <a:rPr lang="en-US" altLang="zh-CN" dirty="0"/>
              <a:t>ID]</a:t>
            </a:r>
          </a:p>
          <a:p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协议类型</a:t>
            </a:r>
            <a:r>
              <a:rPr lang="en-US" altLang="zh-CN" dirty="0"/>
              <a:t>]://[</a:t>
            </a:r>
            <a:r>
              <a:rPr lang="zh-CN" altLang="en-US" dirty="0"/>
              <a:t>访问资源需要的凭证信息</a:t>
            </a:r>
            <a:r>
              <a:rPr lang="en-US" altLang="zh-CN" dirty="0"/>
              <a:t>]@[</a:t>
            </a:r>
            <a:r>
              <a:rPr lang="zh-CN" altLang="en-US" dirty="0"/>
              <a:t>服务器地址</a:t>
            </a:r>
            <a:r>
              <a:rPr lang="en-US" altLang="zh-CN" dirty="0"/>
              <a:t>]:[</a:t>
            </a:r>
            <a:r>
              <a:rPr lang="zh-CN" altLang="en-US" dirty="0"/>
              <a:t>端口号</a:t>
            </a:r>
            <a:r>
              <a:rPr lang="en-US" altLang="zh-CN" dirty="0"/>
              <a:t>]/[</a:t>
            </a:r>
            <a:r>
              <a:rPr lang="zh-CN" altLang="en-US" dirty="0"/>
              <a:t>资源层级</a:t>
            </a:r>
            <a:r>
              <a:rPr lang="en-US" altLang="zh-CN" dirty="0"/>
              <a:t>UNIX</a:t>
            </a:r>
            <a:r>
              <a:rPr lang="zh-CN" altLang="en-US" dirty="0"/>
              <a:t>文件路径</a:t>
            </a:r>
            <a:r>
              <a:rPr lang="en-US" altLang="zh-CN" dirty="0"/>
              <a:t>][</a:t>
            </a:r>
            <a:r>
              <a:rPr lang="zh-CN" altLang="en-US" dirty="0"/>
              <a:t>文件名</a:t>
            </a:r>
            <a:r>
              <a:rPr lang="en-US" altLang="zh-CN" dirty="0"/>
              <a:t>]?[</a:t>
            </a:r>
            <a:r>
              <a:rPr lang="zh-CN" altLang="en-US" dirty="0"/>
              <a:t>查询</a:t>
            </a:r>
            <a:r>
              <a:rPr lang="en-US" altLang="zh-CN" dirty="0"/>
              <a:t>]#[</a:t>
            </a:r>
            <a:r>
              <a:rPr lang="zh-CN" altLang="en-US" dirty="0"/>
              <a:t>片段</a:t>
            </a:r>
            <a:r>
              <a:rPr lang="en-US" altLang="zh-CN" dirty="0"/>
              <a:t>ID]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93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41FC5-1687-4AA4-9F79-86700175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9D4E9-7EC0-47AF-A746-9C0905A2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https://zsh2517.com/images/bg0.jpg</a:t>
            </a:r>
          </a:p>
          <a:p>
            <a:endParaRPr lang="en-US" altLang="zh-CN" dirty="0"/>
          </a:p>
          <a:p>
            <a:r>
              <a:rPr lang="zh-CN" altLang="en-US" dirty="0"/>
              <a:t>协议类型：</a:t>
            </a:r>
            <a:r>
              <a:rPr lang="en-US" altLang="zh-CN" dirty="0"/>
              <a:t>https</a:t>
            </a:r>
          </a:p>
          <a:p>
            <a:r>
              <a:rPr lang="zh-CN" altLang="en-US" dirty="0"/>
              <a:t>服务器地址：</a:t>
            </a:r>
            <a:r>
              <a:rPr lang="en-US" altLang="zh-CN" dirty="0"/>
              <a:t>zsh2517.com</a:t>
            </a:r>
          </a:p>
          <a:p>
            <a:r>
              <a:rPr lang="zh-CN" altLang="en-US" dirty="0"/>
              <a:t>路径：</a:t>
            </a:r>
            <a:r>
              <a:rPr lang="en-US" altLang="zh-CN" dirty="0"/>
              <a:t>/images/</a:t>
            </a:r>
          </a:p>
          <a:p>
            <a:r>
              <a:rPr lang="zh-CN" altLang="en-US" dirty="0"/>
              <a:t>文件名：</a:t>
            </a:r>
            <a:r>
              <a:rPr lang="en-US" altLang="zh-CN" dirty="0"/>
              <a:t>bg0.jpg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96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1E684-24AF-4900-871F-985792F1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94214-B6A8-42F0-82B1-014486EC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80 </a:t>
            </a:r>
            <a:r>
              <a:rPr lang="zh-CN" altLang="en-US" dirty="0"/>
              <a:t>端口</a:t>
            </a:r>
            <a:endParaRPr lang="en-US" altLang="zh-CN" dirty="0"/>
          </a:p>
          <a:p>
            <a:r>
              <a:rPr lang="en-US" altLang="zh-CN" dirty="0"/>
              <a:t>https 443 </a:t>
            </a:r>
            <a:r>
              <a:rPr lang="zh-CN" altLang="en-US" dirty="0"/>
              <a:t>端口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158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F1783-DD9A-449D-8847-AD7D8980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74606-C556-40B5-A284-527B2F4F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顶级域名</a:t>
            </a:r>
            <a:endParaRPr lang="en-US" altLang="zh-CN" dirty="0"/>
          </a:p>
          <a:p>
            <a:pPr lvl="1"/>
            <a:r>
              <a:rPr lang="zh-CN" altLang="en-US" dirty="0"/>
              <a:t>通用顶级域名：</a:t>
            </a:r>
            <a:r>
              <a:rPr lang="en-US" altLang="zh-CN" dirty="0"/>
              <a:t>gov, </a:t>
            </a:r>
            <a:r>
              <a:rPr lang="en-US" altLang="zh-CN" dirty="0" err="1"/>
              <a:t>edu</a:t>
            </a:r>
            <a:r>
              <a:rPr lang="en-US" altLang="zh-CN" dirty="0"/>
              <a:t>, </a:t>
            </a:r>
            <a:r>
              <a:rPr lang="en-US" altLang="zh-CN" dirty="0" err="1"/>
              <a:t>icu</a:t>
            </a:r>
            <a:r>
              <a:rPr lang="en-US" altLang="zh-CN" dirty="0"/>
              <a:t>, com</a:t>
            </a:r>
            <a:r>
              <a:rPr lang="zh-CN" altLang="en-US" dirty="0"/>
              <a:t>（</a:t>
            </a:r>
            <a:r>
              <a:rPr lang="en-US" altLang="zh-CN" dirty="0"/>
              <a:t>com</a:t>
            </a:r>
            <a:r>
              <a:rPr lang="zh-CN" altLang="en-US" dirty="0"/>
              <a:t>是辨识度最高的）</a:t>
            </a:r>
            <a:endParaRPr lang="en-US" altLang="zh-CN" dirty="0"/>
          </a:p>
          <a:p>
            <a:pPr lvl="1"/>
            <a:r>
              <a:rPr lang="zh-CN" altLang="en-US" dirty="0"/>
              <a:t>国家地区双字代码域名：</a:t>
            </a:r>
            <a:r>
              <a:rPr lang="en-US" altLang="zh-CN" dirty="0" err="1"/>
              <a:t>cn</a:t>
            </a:r>
            <a:r>
              <a:rPr lang="en-US" altLang="zh-CN" dirty="0"/>
              <a:t>, </a:t>
            </a:r>
            <a:r>
              <a:rPr lang="en-US" altLang="zh-CN" dirty="0" err="1"/>
              <a:t>jp</a:t>
            </a:r>
            <a:r>
              <a:rPr lang="en-US" altLang="zh-CN" dirty="0"/>
              <a:t>, </a:t>
            </a:r>
            <a:r>
              <a:rPr lang="en-US" altLang="zh-CN" dirty="0" err="1"/>
              <a:t>uk</a:t>
            </a:r>
            <a:r>
              <a:rPr lang="en-US" altLang="zh-CN" dirty="0"/>
              <a:t>, io, cm</a:t>
            </a:r>
          </a:p>
          <a:p>
            <a:pPr lvl="1"/>
            <a:r>
              <a:rPr lang="zh-CN" altLang="en-US" dirty="0"/>
              <a:t>国际化顶级域名：网址、网店、集团、中文网等等</a:t>
            </a:r>
            <a:endParaRPr lang="en-US" altLang="zh-CN" dirty="0"/>
          </a:p>
          <a:p>
            <a:r>
              <a:rPr lang="zh-CN" altLang="en-US" dirty="0"/>
              <a:t>特例：</a:t>
            </a:r>
            <a:r>
              <a:rPr lang="en-US" altLang="zh-CN" dirty="0"/>
              <a:t>edu.cn, gov.cn </a:t>
            </a:r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其他的从右往左依次二级域名三级域名等等（但是也有忽略掉这个顶级域名，把通常买到的域名作为一级的）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二级（三级？）域名</a:t>
            </a:r>
            <a:endParaRPr lang="en-US" altLang="zh-CN" dirty="0"/>
          </a:p>
          <a:p>
            <a:pPr lvl="1"/>
            <a:r>
              <a:rPr lang="en-US" altLang="zh-CN" dirty="0"/>
              <a:t>site.example.com subsite.site.example.com </a:t>
            </a:r>
            <a:r>
              <a:rPr lang="zh-CN" altLang="en-US" dirty="0"/>
              <a:t>等等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60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23B87-18F8-4743-8B74-62862A04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D956D-914E-4A95-A1AE-3D075791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FC591-7A40-4E65-89B2-7AF5ACAE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CA446-7D7A-4FE8-85C2-6D98FE2A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 </a:t>
            </a:r>
            <a:r>
              <a:rPr lang="en-US" altLang="zh-CN" dirty="0"/>
              <a:t>hack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38681-D377-45A1-8C85-F50BEFB1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zhi.hu</a:t>
            </a:r>
          </a:p>
          <a:p>
            <a:r>
              <a:rPr lang="en-US" altLang="zh-CN" dirty="0"/>
              <a:t>ele.ma</a:t>
            </a:r>
          </a:p>
          <a:p>
            <a:r>
              <a:rPr lang="en-US" altLang="zh-CN" dirty="0"/>
              <a:t>codeforc.es</a:t>
            </a:r>
          </a:p>
          <a:p>
            <a:r>
              <a:rPr lang="en-US" altLang="zh-CN" dirty="0"/>
              <a:t>men.ci</a:t>
            </a:r>
          </a:p>
          <a:p>
            <a:r>
              <a:rPr lang="en-US" altLang="zh-CN" dirty="0"/>
              <a:t>youtu.be</a:t>
            </a:r>
          </a:p>
          <a:p>
            <a:r>
              <a:rPr lang="en-US" altLang="zh-CN" dirty="0"/>
              <a:t>goo.gl</a:t>
            </a:r>
          </a:p>
          <a:p>
            <a:r>
              <a:rPr lang="zh-CN" altLang="en-US" dirty="0"/>
              <a:t>利用特殊后缀构成一个单词。有创意，但是不一定适合作为主要域名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072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D621F-CFFC-442D-BFEA-D378E26D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A3A58-A21A-4ABB-88BE-427247AE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123.12.23.33</a:t>
            </a:r>
            <a:r>
              <a:rPr lang="zh-CN" altLang="en-US" dirty="0"/>
              <a:t>（</a:t>
            </a:r>
            <a:r>
              <a:rPr lang="en-US" altLang="zh-CN" dirty="0"/>
              <a:t>256^4 = 4294967296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2001:3CA1:010F:001A:121B:0000:0000:0010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组，每组</a:t>
            </a:r>
            <a:r>
              <a:rPr lang="en-US" altLang="zh-CN" dirty="0"/>
              <a:t>4</a:t>
            </a:r>
            <a:r>
              <a:rPr lang="zh-CN" altLang="en-US" dirty="0"/>
              <a:t>个十六进制数（</a:t>
            </a:r>
            <a:r>
              <a:rPr lang="en-US" altLang="zh-CN" dirty="0"/>
              <a:t>16 ^ 32 = 3.4028e+38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域名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DNS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记录、</a:t>
            </a:r>
            <a:r>
              <a:rPr lang="en-US" altLang="zh-CN" dirty="0"/>
              <a:t>AAAA</a:t>
            </a:r>
            <a:r>
              <a:rPr lang="zh-CN" altLang="en-US" dirty="0"/>
              <a:t>记录、</a:t>
            </a:r>
            <a:r>
              <a:rPr lang="en-US" altLang="zh-CN" dirty="0"/>
              <a:t>CNAME</a:t>
            </a:r>
            <a:r>
              <a:rPr lang="zh-CN" altLang="en-US" dirty="0"/>
              <a:t>记录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629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5783F-F087-42CE-9E9F-4FC7D5BB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目录与文件名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3677F-4A9F-4C20-8778-ACF6868B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很多网站会有一个默认文件。</a:t>
            </a:r>
            <a:endParaRPr lang="en-US" altLang="zh-CN" dirty="0"/>
          </a:p>
          <a:p>
            <a:r>
              <a:rPr lang="zh-CN" altLang="en-US" dirty="0"/>
              <a:t>比如 </a:t>
            </a:r>
            <a:r>
              <a:rPr lang="en-US" altLang="zh-CN" dirty="0"/>
              <a:t>/example/ </a:t>
            </a:r>
            <a:r>
              <a:rPr lang="en-US" altLang="zh-CN" dirty="0">
                <a:sym typeface="Wingdings" panose="05000000000000000000" pitchFamily="2" charset="2"/>
              </a:rPr>
              <a:t> /example/index.html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52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46686-4A48-4A17-A502-C3E5C2C1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7CD1D-1A87-4051-9BE3-437AED5A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第一次：</a:t>
            </a:r>
            <a:r>
              <a:rPr lang="en-US" altLang="zh-CN" sz="2400" dirty="0"/>
              <a:t>begin</a:t>
            </a:r>
            <a:r>
              <a:rPr lang="zh-CN" altLang="en-US" sz="2400" dirty="0"/>
              <a:t>，</a:t>
            </a:r>
            <a:r>
              <a:rPr lang="en-US" altLang="zh-CN" sz="2400" dirty="0"/>
              <a:t>HTML</a:t>
            </a:r>
            <a:r>
              <a:rPr lang="zh-CN" altLang="en-US" sz="2400" dirty="0"/>
              <a:t>，</a:t>
            </a:r>
            <a:r>
              <a:rPr lang="en-US" altLang="zh-CN" sz="2400" dirty="0"/>
              <a:t>JavaScript</a:t>
            </a:r>
          </a:p>
          <a:p>
            <a:r>
              <a:rPr lang="zh-CN" altLang="en-US" sz="2400" dirty="0"/>
              <a:t>第二次：</a:t>
            </a:r>
            <a:r>
              <a:rPr lang="en-US" altLang="zh-CN" sz="2400" dirty="0"/>
              <a:t>CSS</a:t>
            </a:r>
            <a:r>
              <a:rPr lang="zh-CN" altLang="en-US" sz="2400" dirty="0"/>
              <a:t>、</a:t>
            </a:r>
            <a:r>
              <a:rPr lang="en-US" altLang="zh-CN" sz="2400" dirty="0"/>
              <a:t>jQuery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BootStrap</a:t>
            </a:r>
            <a:endParaRPr lang="en-US" altLang="zh-CN" sz="2400" dirty="0"/>
          </a:p>
          <a:p>
            <a:r>
              <a:rPr lang="en-US" altLang="zh-CN" sz="2400" dirty="0"/>
              <a:t>demo1</a:t>
            </a:r>
            <a:r>
              <a:rPr lang="zh-CN" altLang="en-US" sz="2400" dirty="0"/>
              <a:t>：实践（</a:t>
            </a:r>
            <a:r>
              <a:rPr lang="en-US" altLang="zh-CN" sz="2400" dirty="0"/>
              <a:t>demo 1</a:t>
            </a:r>
            <a:r>
              <a:rPr lang="zh-CN" altLang="en-US" sz="2400" dirty="0"/>
              <a:t>，设计一个博客文章页面（原定于第三次内容））</a:t>
            </a:r>
          </a:p>
          <a:p>
            <a:r>
              <a:rPr lang="zh-CN" altLang="en-US" sz="2400" dirty="0"/>
              <a:t>第三次：与服务器通信，手动 </a:t>
            </a:r>
            <a:r>
              <a:rPr lang="en-US" altLang="zh-CN" sz="2400" dirty="0"/>
              <a:t>HTTP </a:t>
            </a:r>
            <a:r>
              <a:rPr lang="zh-CN" altLang="en-US" sz="2400" dirty="0"/>
              <a:t>解析。</a:t>
            </a:r>
            <a:r>
              <a:rPr lang="en-US" altLang="zh-CN" sz="2400" dirty="0"/>
              <a:t>flask </a:t>
            </a:r>
            <a:r>
              <a:rPr lang="zh-CN" altLang="en-US" sz="2400" dirty="0"/>
              <a:t>初步认识（或者补 </a:t>
            </a:r>
            <a:r>
              <a:rPr lang="en-US" altLang="zh-CN" sz="2400" dirty="0"/>
              <a:t>python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第四次：</a:t>
            </a:r>
            <a:r>
              <a:rPr lang="en-US" altLang="zh-CN" sz="2400" dirty="0"/>
              <a:t>flask </a:t>
            </a:r>
            <a:r>
              <a:rPr lang="zh-CN" altLang="en-US" sz="2400" dirty="0"/>
              <a:t>进阶（包括 </a:t>
            </a:r>
            <a:r>
              <a:rPr lang="en-US" altLang="zh-CN" sz="2400" dirty="0"/>
              <a:t>jinja2</a:t>
            </a:r>
            <a:r>
              <a:rPr lang="zh-CN" altLang="en-US" sz="2400" dirty="0"/>
              <a:t>，以及前后端分离开发模式）</a:t>
            </a:r>
            <a:endParaRPr lang="en-US" altLang="zh-CN" sz="2400" dirty="0"/>
          </a:p>
          <a:p>
            <a:r>
              <a:rPr lang="en-US" altLang="zh-CN" sz="2400" dirty="0"/>
              <a:t>demo2</a:t>
            </a:r>
            <a:r>
              <a:rPr lang="zh-CN" altLang="en-US" sz="2400" dirty="0"/>
              <a:t>：博客页面的动态化</a:t>
            </a:r>
          </a:p>
        </p:txBody>
      </p:sp>
    </p:spTree>
    <p:extLst>
      <p:ext uri="{BB962C8B-B14F-4D97-AF65-F5344CB8AC3E}">
        <p14:creationId xmlns:p14="http://schemas.microsoft.com/office/powerpoint/2010/main" val="83148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6E8D-5B58-403E-9101-B5D17EE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46737-45FE-46DB-BF88-DE72655A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?query1=val1&amp;query2=val2</a:t>
            </a:r>
          </a:p>
          <a:p>
            <a:endParaRPr lang="en-US" altLang="zh-CN" dirty="0"/>
          </a:p>
          <a:p>
            <a:r>
              <a:rPr lang="en-US" altLang="zh-CN" dirty="0"/>
              <a:t>URL</a:t>
            </a:r>
            <a:r>
              <a:rPr lang="zh-CN" altLang="en-US" dirty="0"/>
              <a:t>编码：二进制（类似于 </a:t>
            </a:r>
            <a:r>
              <a:rPr lang="en-US" altLang="zh-CN" dirty="0" err="1"/>
              <a:t>hexdump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3018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D010-B137-4DE5-BAC2-C1EC4A2D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片段 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 err="1"/>
              <a:t>hashTag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FAE6B-AF13-4C4A-A0A1-AEB7C24E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#tag</a:t>
            </a:r>
          </a:p>
          <a:p>
            <a:r>
              <a:rPr lang="zh-CN" altLang="en-US" dirty="0"/>
              <a:t>这个东西的更改不会影响到页面的加载。</a:t>
            </a:r>
            <a:endParaRPr lang="en-US" altLang="zh-CN" dirty="0"/>
          </a:p>
          <a:p>
            <a:r>
              <a:rPr lang="zh-CN" altLang="en-US" dirty="0"/>
              <a:t>一般常见的两种用处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跳转到指定 </a:t>
            </a:r>
            <a:r>
              <a:rPr lang="en-US" altLang="zh-CN" dirty="0"/>
              <a:t>id </a:t>
            </a:r>
            <a:r>
              <a:rPr lang="zh-CN" altLang="en-US" dirty="0"/>
              <a:t>的元素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 一些框架，用来作为路由（即前端标记某些页面属性）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321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17A015-0CF0-470A-A51A-9B84C2E3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881E0D-94FD-48D6-888F-599B7E78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&lt;code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11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E51CF74-EA76-415D-932E-0B642E69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标记语言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6BAA327-9AE5-4F51-88A4-5FC14773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&lt;tag prop=“</a:t>
            </a:r>
            <a:r>
              <a:rPr lang="en-US" altLang="zh-CN" dirty="0" err="1"/>
              <a:t>val</a:t>
            </a:r>
            <a:r>
              <a:rPr lang="en-US" altLang="zh-CN" dirty="0"/>
              <a:t>”&gt;something&lt;/tag&gt;</a:t>
            </a:r>
          </a:p>
          <a:p>
            <a:r>
              <a:rPr lang="en-US" altLang="zh-CN" dirty="0"/>
              <a:t>&lt;tag</a:t>
            </a:r>
            <a:r>
              <a:rPr lang="zh-CN" altLang="en-US" dirty="0"/>
              <a:t> </a:t>
            </a:r>
            <a:r>
              <a:rPr lang="en-US" altLang="zh-CN" dirty="0"/>
              <a:t>prop=“</a:t>
            </a:r>
            <a:r>
              <a:rPr lang="en-US" altLang="zh-CN" dirty="0" err="1"/>
              <a:t>val</a:t>
            </a:r>
            <a:r>
              <a:rPr lang="en-US" altLang="zh-CN" dirty="0"/>
              <a:t>”/&gt;</a:t>
            </a:r>
            <a:r>
              <a:rPr lang="zh-CN" altLang="en-US" dirty="0"/>
              <a:t>（</a:t>
            </a:r>
            <a:r>
              <a:rPr lang="en-US" altLang="zh-CN" dirty="0"/>
              <a:t>&lt;tag</a:t>
            </a:r>
            <a:r>
              <a:rPr lang="zh-CN" altLang="en-US" dirty="0"/>
              <a:t> </a:t>
            </a:r>
            <a:r>
              <a:rPr lang="en-US" altLang="zh-CN" dirty="0"/>
              <a:t>prop=“</a:t>
            </a:r>
            <a:r>
              <a:rPr lang="en-US" altLang="zh-CN" dirty="0" err="1"/>
              <a:t>val</a:t>
            </a:r>
            <a:r>
              <a:rPr lang="en-US" altLang="zh-CN" dirty="0"/>
              <a:t>” &gt;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trike="sngStrike" dirty="0"/>
              <a:t>（所有引号均为英文引号，</a:t>
            </a:r>
            <a:r>
              <a:rPr lang="en-US" altLang="zh-CN" strike="sngStrike" dirty="0"/>
              <a:t>PowerPoint</a:t>
            </a:r>
            <a:r>
              <a:rPr lang="zh-CN" altLang="en-US" strike="sngStrike" dirty="0"/>
              <a:t>有处理懒得改了）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zh-CN" altLang="en-US" dirty="0"/>
              <a:t>标签</a:t>
            </a:r>
            <a:endParaRPr lang="en-US" altLang="zh-CN" dirty="0"/>
          </a:p>
          <a:p>
            <a:r>
              <a:rPr lang="zh-CN" altLang="en-US" dirty="0"/>
              <a:t>属性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079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703A5-99BB-443A-9642-2DA8BFBE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837D7-443F-4D63-B35C-921FC19C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&lt;!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DOCTYPE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html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html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head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meta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charset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"utf-8"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title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Hello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title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head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body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Hello world!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body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html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822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41BB2-686D-44B7-BC10-7813C92D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F12 </a:t>
            </a:r>
            <a:r>
              <a:rPr lang="zh-CN" altLang="en-US" dirty="0"/>
              <a:t>和 浏览器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C6DA8-CC85-4B87-A1E4-127A4A34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4.0.4@MSC-puzzle-2021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F12 </a:t>
            </a:r>
            <a:r>
              <a:rPr lang="zh-CN" altLang="en-US" dirty="0"/>
              <a:t>中 </a:t>
            </a:r>
            <a:r>
              <a:rPr lang="en-US" altLang="zh-CN" dirty="0"/>
              <a:t>Element </a:t>
            </a:r>
            <a:r>
              <a:rPr lang="zh-CN" altLang="en-US" dirty="0"/>
              <a:t>里面是页面实时的组成结构，而页面的源代码未必会是这样的。</a:t>
            </a:r>
          </a:p>
        </p:txBody>
      </p:sp>
    </p:spTree>
    <p:extLst>
      <p:ext uri="{BB962C8B-B14F-4D97-AF65-F5344CB8AC3E}">
        <p14:creationId xmlns:p14="http://schemas.microsoft.com/office/powerpoint/2010/main" val="2072467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67D6B-5CED-4C22-833C-8196CDA4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tag </a:t>
            </a:r>
            <a:r>
              <a:rPr lang="zh-CN" altLang="en-US" dirty="0"/>
              <a:t>标签，</a:t>
            </a:r>
            <a:r>
              <a:rPr lang="en-US" altLang="zh-CN" dirty="0"/>
              <a:t>id, name, class</a:t>
            </a:r>
            <a:r>
              <a:rPr lang="zh-CN" altLang="en-US" dirty="0"/>
              <a:t>属性 和 选择器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93C6-3823-408C-9BF7-CB9B32AF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 </a:t>
            </a:r>
            <a:r>
              <a:rPr lang="zh-CN" altLang="en-US" dirty="0"/>
              <a:t>唯一，</a:t>
            </a:r>
            <a:r>
              <a:rPr lang="en-US" altLang="zh-CN" dirty="0"/>
              <a:t>name </a:t>
            </a:r>
            <a:r>
              <a:rPr lang="zh-CN" altLang="en-US" dirty="0"/>
              <a:t>和 </a:t>
            </a:r>
            <a:r>
              <a:rPr lang="en-US" altLang="zh-CN" dirty="0"/>
              <a:t>class </a:t>
            </a:r>
            <a:r>
              <a:rPr lang="zh-CN" altLang="en-US" dirty="0"/>
              <a:t>可以重复</a:t>
            </a:r>
            <a:endParaRPr lang="en-US" altLang="zh-CN" dirty="0"/>
          </a:p>
          <a:p>
            <a:r>
              <a:rPr lang="en-US" altLang="zh-CN" dirty="0"/>
              <a:t>&lt;input id="username" name="username" class="</a:t>
            </a:r>
            <a:r>
              <a:rPr lang="en-US" altLang="zh-CN" dirty="0" err="1"/>
              <a:t>inputbox</a:t>
            </a:r>
            <a:r>
              <a:rPr lang="en-US" altLang="zh-CN" dirty="0"/>
              <a:t>" &gt;</a:t>
            </a:r>
          </a:p>
          <a:p>
            <a:r>
              <a:rPr lang="zh-CN" altLang="en-US" dirty="0"/>
              <a:t>选择器：</a:t>
            </a:r>
            <a:endParaRPr lang="en-US" altLang="zh-CN" dirty="0"/>
          </a:p>
          <a:p>
            <a:pPr lvl="1"/>
            <a:r>
              <a:rPr lang="en-US" altLang="zh-CN" dirty="0"/>
              <a:t>tag</a:t>
            </a:r>
          </a:p>
          <a:p>
            <a:pPr lvl="1"/>
            <a:r>
              <a:rPr lang="en-US" altLang="zh-CN" dirty="0"/>
              <a:t>#id</a:t>
            </a:r>
          </a:p>
          <a:p>
            <a:pPr lvl="1"/>
            <a:r>
              <a:rPr lang="en-US" altLang="zh-CN" dirty="0"/>
              <a:t>.class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name</a:t>
            </a:r>
            <a:r>
              <a:rPr lang="zh-CN" altLang="en-US" dirty="0"/>
              <a:t>很少单独选择，一般是作为表单的字段）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5316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392FC-30CF-40AB-AF19-034D7F46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常见标签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5870E-CAD7-47A0-9CC3-4B16B8861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 /&gt;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524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FA38685-B486-4F47-A4C9-AFEA4FFA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06BCB97-AD63-45AD-A70B-0EB63958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h1 h2 h3</a:t>
            </a:r>
          </a:p>
          <a:p>
            <a:r>
              <a:rPr lang="en-US" altLang="zh-CN" dirty="0"/>
              <a:t>h4 h5 h6</a:t>
            </a:r>
          </a:p>
          <a:p>
            <a:endParaRPr lang="en-US" altLang="zh-CN" dirty="0"/>
          </a:p>
          <a:p>
            <a:r>
              <a:rPr lang="zh-CN" altLang="en-US" dirty="0"/>
              <a:t>对应六级标题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r>
              <a:rPr lang="en-US" altLang="zh-CN" dirty="0"/>
              <a:t>hx </a:t>
            </a:r>
            <a:r>
              <a:rPr lang="zh-CN" altLang="en-US" dirty="0"/>
              <a:t>是有页面结构描述的，不要仅仅为了强调和加粗使用这些</a:t>
            </a:r>
          </a:p>
        </p:txBody>
      </p:sp>
    </p:spTree>
    <p:extLst>
      <p:ext uri="{BB962C8B-B14F-4D97-AF65-F5344CB8AC3E}">
        <p14:creationId xmlns:p14="http://schemas.microsoft.com/office/powerpoint/2010/main" val="3426003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ACCB8-814A-48F1-AD20-4B955B4A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0CC8F-EC97-4293-B4E9-1634D456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 </a:t>
            </a:r>
            <a:r>
              <a:rPr lang="zh-CN" altLang="en-US" dirty="0"/>
              <a:t>段落</a:t>
            </a:r>
            <a:endParaRPr lang="en-US" altLang="zh-CN" dirty="0"/>
          </a:p>
          <a:p>
            <a:r>
              <a:rPr lang="en-US" altLang="zh-CN" dirty="0" err="1"/>
              <a:t>br</a:t>
            </a:r>
            <a:r>
              <a:rPr lang="en-US" altLang="zh-CN" dirty="0"/>
              <a:t> </a:t>
            </a:r>
            <a:r>
              <a:rPr lang="zh-CN" altLang="en-US" dirty="0"/>
              <a:t>换行（无内容）</a:t>
            </a:r>
            <a:endParaRPr lang="en-US" altLang="zh-CN" dirty="0"/>
          </a:p>
          <a:p>
            <a:r>
              <a:rPr lang="en-US" altLang="zh-CN" dirty="0" err="1"/>
              <a:t>hr</a:t>
            </a:r>
            <a:r>
              <a:rPr lang="en-US" altLang="zh-CN" dirty="0"/>
              <a:t> </a:t>
            </a:r>
            <a:r>
              <a:rPr lang="zh-CN" altLang="en-US" dirty="0"/>
              <a:t>分隔符（无内容）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 </a:t>
            </a:r>
            <a:r>
              <a:rPr lang="zh-CN" altLang="en-US" dirty="0"/>
              <a:t>用来定义段落，而 </a:t>
            </a:r>
            <a:r>
              <a:rPr lang="en-US" altLang="zh-CN" dirty="0" err="1"/>
              <a:t>br</a:t>
            </a:r>
            <a:r>
              <a:rPr lang="en-US" altLang="zh-CN" dirty="0"/>
              <a:t> </a:t>
            </a:r>
            <a:r>
              <a:rPr lang="zh-CN" altLang="en-US" dirty="0"/>
              <a:t>是换行。</a:t>
            </a:r>
            <a:endParaRPr lang="en-US" altLang="zh-CN" dirty="0"/>
          </a:p>
          <a:p>
            <a:r>
              <a:rPr lang="en-US" altLang="zh-CN" dirty="0"/>
              <a:t>p </a:t>
            </a:r>
            <a:r>
              <a:rPr lang="zh-CN" altLang="en-US" dirty="0"/>
              <a:t>里面是可以存放内容的（段落），且有默认样式</a:t>
            </a:r>
            <a:endParaRPr lang="en-US" altLang="zh-CN" dirty="0"/>
          </a:p>
          <a:p>
            <a:r>
              <a:rPr lang="zh-CN" altLang="en-US" dirty="0"/>
              <a:t>而 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 /&gt;</a:t>
            </a:r>
            <a:r>
              <a:rPr lang="zh-CN" altLang="en-US" dirty="0"/>
              <a:t>（也可以写作 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r>
              <a:rPr lang="zh-CN" altLang="en-US" dirty="0"/>
              <a:t>）是仅仅标记一个换行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35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73943-37C5-4B3C-9C4D-578A411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C0D75-CD9D-46A3-A413-AA18CAE7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速成（</a:t>
            </a:r>
            <a:r>
              <a:rPr lang="zh-CN" altLang="en-US" sz="2800" dirty="0"/>
              <a:t>如果有基础的话</a:t>
            </a:r>
            <a:r>
              <a:rPr lang="en-US" altLang="zh-CN" sz="2800" dirty="0"/>
              <a:t>…</a:t>
            </a:r>
            <a:r>
              <a:rPr lang="zh-CN" altLang="en-US" sz="2800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Learn X in Y Minutes: Scenic Programming Language Tours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文档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Web </a:t>
            </a:r>
            <a:r>
              <a:rPr lang="zh-CN" altLang="en-US" dirty="0">
                <a:hlinkClick r:id="rId3"/>
              </a:rPr>
              <a:t>开发技术 </a:t>
            </a:r>
            <a:r>
              <a:rPr lang="en-US" altLang="zh-CN" dirty="0">
                <a:hlinkClick r:id="rId3"/>
              </a:rPr>
              <a:t>| MDN (mozilla.org)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HTML</a:t>
            </a:r>
            <a:r>
              <a:rPr lang="zh-CN" altLang="en-US" dirty="0">
                <a:hlinkClick r:id="rId4"/>
              </a:rPr>
              <a:t>（超文本标记语言） </a:t>
            </a:r>
            <a:r>
              <a:rPr lang="en-US" altLang="zh-CN" dirty="0">
                <a:hlinkClick r:id="rId4"/>
              </a:rPr>
              <a:t>| MDN (mozilla.org)</a:t>
            </a:r>
            <a:endParaRPr lang="en-US" altLang="zh-CN" dirty="0"/>
          </a:p>
          <a:p>
            <a:pPr lvl="1"/>
            <a:r>
              <a:rPr lang="en-US" altLang="zh-CN" dirty="0">
                <a:hlinkClick r:id="rId5"/>
              </a:rPr>
              <a:t>CSS</a:t>
            </a:r>
            <a:r>
              <a:rPr lang="zh-CN" altLang="en-US" dirty="0">
                <a:hlinkClick r:id="rId5"/>
              </a:rPr>
              <a:t>（层叠样式表） </a:t>
            </a:r>
            <a:r>
              <a:rPr lang="en-US" altLang="zh-CN" dirty="0">
                <a:hlinkClick r:id="rId5"/>
              </a:rPr>
              <a:t>| MDN (mozilla.org)</a:t>
            </a:r>
            <a:endParaRPr lang="en-US" altLang="zh-CN" dirty="0"/>
          </a:p>
          <a:p>
            <a:pPr lvl="1"/>
            <a:r>
              <a:rPr lang="en-US" altLang="zh-CN" dirty="0">
                <a:hlinkClick r:id="rId6"/>
              </a:rPr>
              <a:t>JavaScript | MDN (mozilla.org)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3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8B962-E667-4DC8-BDE2-395BBD97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文本格式化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7E0FD-1D1A-432A-9608-19C2F8E1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 </a:t>
            </a:r>
            <a:r>
              <a:rPr lang="zh-CN" altLang="en-US" dirty="0"/>
              <a:t>加粗</a:t>
            </a:r>
            <a:endParaRPr lang="en-US" altLang="zh-CN" dirty="0"/>
          </a:p>
          <a:p>
            <a:r>
              <a:rPr lang="en-US" altLang="zh-CN" dirty="0"/>
              <a:t>i </a:t>
            </a:r>
            <a:r>
              <a:rPr lang="zh-CN" altLang="en-US" dirty="0"/>
              <a:t>斜体</a:t>
            </a:r>
            <a:endParaRPr lang="en-US" altLang="zh-CN" dirty="0"/>
          </a:p>
          <a:p>
            <a:r>
              <a:rPr lang="en-US" altLang="zh-CN" dirty="0"/>
              <a:t>u </a:t>
            </a:r>
            <a:r>
              <a:rPr lang="zh-CN" altLang="en-US" dirty="0"/>
              <a:t>下划线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zh-CN" altLang="en-US" dirty="0"/>
              <a:t>超链接</a:t>
            </a:r>
            <a:endParaRPr lang="en-US" altLang="zh-CN" dirty="0"/>
          </a:p>
          <a:p>
            <a:pPr lvl="1"/>
            <a:r>
              <a:rPr lang="zh-CN" altLang="en-US" dirty="0"/>
              <a:t>属性：</a:t>
            </a:r>
            <a:r>
              <a:rPr lang="en-US" altLang="zh-CN" dirty="0" err="1"/>
              <a:t>href</a:t>
            </a:r>
            <a:r>
              <a:rPr lang="en-US" altLang="zh-CN" dirty="0"/>
              <a:t>="XX" target=""(_blank</a:t>
            </a:r>
            <a:r>
              <a:rPr lang="zh-CN" altLang="en-US" dirty="0"/>
              <a:t>、</a:t>
            </a:r>
            <a:r>
              <a:rPr lang="en-US" altLang="zh-CN" dirty="0"/>
              <a:t>_parent</a:t>
            </a:r>
            <a:r>
              <a:rPr lang="zh-CN" altLang="en-US" dirty="0"/>
              <a:t>、</a:t>
            </a:r>
            <a:r>
              <a:rPr lang="en-US" altLang="zh-CN" dirty="0"/>
              <a:t>_self</a:t>
            </a:r>
            <a:r>
              <a:rPr lang="zh-CN" altLang="en-US" dirty="0"/>
              <a:t>、</a:t>
            </a:r>
            <a:r>
              <a:rPr lang="en-US" altLang="zh-CN" dirty="0"/>
              <a:t>_top</a:t>
            </a:r>
            <a:r>
              <a:rPr lang="zh-CN" altLang="en-US" dirty="0"/>
              <a:t>、</a:t>
            </a:r>
            <a:r>
              <a:rPr lang="en-US" altLang="zh-CN" dirty="0" err="1"/>
              <a:t>framename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7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0A366-F6A3-40D0-8149-E430CFE0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AA8-67A9-4F9A-A762-176F8EE3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</a:t>
            </a:r>
            <a:r>
              <a:rPr lang="zh-CN" altLang="en-US" dirty="0"/>
              <a:t>行内代码</a:t>
            </a:r>
            <a:endParaRPr lang="en-US" altLang="zh-CN" dirty="0"/>
          </a:p>
          <a:p>
            <a:r>
              <a:rPr lang="en-US" altLang="zh-CN" dirty="0"/>
              <a:t>pre </a:t>
            </a:r>
            <a:r>
              <a:rPr lang="zh-CN" altLang="en-US" dirty="0"/>
              <a:t>代码片段</a:t>
            </a:r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zh-CN" altLang="en-US" dirty="0"/>
              <a:t>图片（</a:t>
            </a:r>
            <a:r>
              <a:rPr lang="en-US" altLang="zh-CN" dirty="0" err="1"/>
              <a:t>src</a:t>
            </a:r>
            <a:r>
              <a:rPr lang="en-US" altLang="zh-CN" dirty="0"/>
              <a:t>="" alt=""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72820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64A8C-8C7D-4B93-BF79-73C5DB81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72AE-6FE6-477C-BFF2-BBED183C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&lt;form&gt; . . . &lt;/form&gt; </a:t>
            </a:r>
            <a:r>
              <a:rPr lang="zh-CN" altLang="en-US" dirty="0"/>
              <a:t>定义一个表单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属性：</a:t>
            </a:r>
            <a:endParaRPr lang="en-US" altLang="zh-CN" dirty="0"/>
          </a:p>
          <a:p>
            <a:r>
              <a:rPr lang="en-US" altLang="zh-CN" dirty="0"/>
              <a:t>action="</a:t>
            </a:r>
            <a:r>
              <a:rPr lang="en-US" altLang="zh-CN" dirty="0" err="1"/>
              <a:t>xxx.php</a:t>
            </a:r>
            <a:r>
              <a:rPr lang="en-US" altLang="zh-CN" dirty="0"/>
              <a:t>" </a:t>
            </a:r>
            <a:r>
              <a:rPr lang="zh-CN" altLang="en-US" dirty="0"/>
              <a:t>提交到的地址</a:t>
            </a:r>
            <a:endParaRPr lang="en-US" altLang="zh-CN" dirty="0"/>
          </a:p>
          <a:p>
            <a:r>
              <a:rPr lang="en-US" altLang="zh-CN" dirty="0"/>
              <a:t>method="post" </a:t>
            </a:r>
            <a:r>
              <a:rPr lang="zh-CN" altLang="en-US" dirty="0"/>
              <a:t>通过哪种方式提交（</a:t>
            </a:r>
            <a:r>
              <a:rPr lang="en-US" altLang="zh-CN" dirty="0"/>
              <a:t>post/get/……</a:t>
            </a:r>
            <a:r>
              <a:rPr lang="zh-CN" altLang="en-US" dirty="0"/>
              <a:t>这个第三次会讲）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83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FA488-CF30-49D2-A3AD-5EDC1ABC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AA868-1353-496F-9E5E-D3B6C36D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比如文本框、单选框等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r"/>
            <a:r>
              <a:rPr lang="en-US" altLang="zh-CN" dirty="0">
                <a:hlinkClick r:id="rId2"/>
              </a:rPr>
              <a:t>HTML </a:t>
            </a:r>
            <a:r>
              <a:rPr lang="zh-CN" altLang="en-US" dirty="0">
                <a:hlinkClick r:id="rId2"/>
              </a:rPr>
              <a:t>表单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2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B27AE-59CF-47D7-817C-2D02C3DA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2D191-183C-48F3-8E3E-8D1F3215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table </a:t>
            </a:r>
            <a:r>
              <a:rPr lang="en-US" altLang="zh-CN" sz="2800" b="0" dirty="0">
                <a:solidFill>
                  <a:srgbClr val="F44747"/>
                </a:solidFill>
                <a:effectLst/>
                <a:latin typeface="iosevka" panose="02000509030000000004" pitchFamily="49" charset="0"/>
              </a:rPr>
              <a:t>border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sz="28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"1px"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thead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Month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Savings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thead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tbody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January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$100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February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$80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tbody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tfoot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Sum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$180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tfoot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table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F4553D-36E8-4AE7-8897-37497A961A5C}"/>
              </a:ext>
            </a:extLst>
          </p:cNvPr>
          <p:cNvSpPr txBox="1"/>
          <p:nvPr/>
        </p:nvSpPr>
        <p:spPr>
          <a:xfrm>
            <a:off x="5081415" y="1801813"/>
            <a:ext cx="39658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D4D4D4"/>
                </a:solidFill>
                <a:latin typeface="iosevka" panose="02000509030000000004" pitchFamily="49" charset="0"/>
              </a:rPr>
              <a:t>对于一些简单的表格</a:t>
            </a:r>
            <a:endParaRPr lang="en-US" altLang="zh-CN" sz="1400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r>
              <a:rPr lang="zh-CN" altLang="en-US" sz="1400" dirty="0">
                <a:solidFill>
                  <a:srgbClr val="D4D4D4"/>
                </a:solidFill>
                <a:latin typeface="iosevka" panose="02000509030000000004" pitchFamily="49" charset="0"/>
              </a:rPr>
              <a:t>可以直接 </a:t>
            </a:r>
            <a:r>
              <a:rPr lang="en-US" altLang="zh-CN" sz="1400" dirty="0">
                <a:solidFill>
                  <a:srgbClr val="D4D4D4"/>
                </a:solidFill>
                <a:latin typeface="iosevka" panose="02000509030000000004" pitchFamily="49" charset="0"/>
              </a:rPr>
              <a:t>table &gt; tr &gt; </a:t>
            </a:r>
            <a:r>
              <a:rPr lang="en-US" altLang="zh-CN" sz="1400" dirty="0" err="1">
                <a:solidFill>
                  <a:srgbClr val="D4D4D4"/>
                </a:solidFill>
                <a:latin typeface="iosevka" panose="02000509030000000004" pitchFamily="49" charset="0"/>
              </a:rPr>
              <a:t>th</a:t>
            </a:r>
            <a:r>
              <a:rPr lang="en-US" altLang="zh-CN" sz="1400" dirty="0">
                <a:solidFill>
                  <a:srgbClr val="D4D4D4"/>
                </a:solidFill>
                <a:latin typeface="iosevka" panose="02000509030000000004" pitchFamily="49" charset="0"/>
              </a:rPr>
              <a:t>/td </a:t>
            </a:r>
            <a:r>
              <a:rPr lang="zh-CN" altLang="en-US" sz="1400" dirty="0">
                <a:solidFill>
                  <a:srgbClr val="D4D4D4"/>
                </a:solidFill>
                <a:latin typeface="iosevka" panose="02000509030000000004" pitchFamily="49" charset="0"/>
              </a:rPr>
              <a:t>即可</a:t>
            </a:r>
            <a:endParaRPr lang="en-US" altLang="zh-CN" sz="1400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table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1400" b="0" dirty="0">
                <a:solidFill>
                  <a:srgbClr val="F44747"/>
                </a:solidFill>
                <a:effectLst/>
                <a:latin typeface="iosevka" panose="02000509030000000004" pitchFamily="49" charset="0"/>
              </a:rPr>
              <a:t>border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"1px"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Month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Savings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January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$100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February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$80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Sum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$180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td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table</a:t>
            </a:r>
            <a:r>
              <a:rPr lang="en-US" altLang="zh-CN" sz="1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34E7664-7CAB-4CFD-A63D-DBFF9BAC5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86563"/>
              </p:ext>
            </p:extLst>
          </p:nvPr>
        </p:nvGraphicFramePr>
        <p:xfrm>
          <a:off x="9517236" y="1714500"/>
          <a:ext cx="1517650" cy="120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80720" imgH="1574280" progId="">
                  <p:embed/>
                </p:oleObj>
              </mc:Choice>
              <mc:Fallback>
                <p:oleObj r:id="rId2" imgW="1980720" imgH="1574280" progId="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34E7664-7CAB-4CFD-A63D-DBFF9BAC59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17236" y="1714500"/>
                        <a:ext cx="1517650" cy="1206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189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8D144-7D5A-40A3-9D95-C4191948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列表（有序</a:t>
            </a:r>
            <a:r>
              <a:rPr lang="en-US" altLang="zh-CN" dirty="0"/>
              <a:t>&amp;</a:t>
            </a:r>
            <a:r>
              <a:rPr lang="zh-CN" altLang="en-US" dirty="0"/>
              <a:t>无序）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E3A2D-049A-4C93-9D99-CF27DBF7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ul &gt; li </a:t>
            </a:r>
            <a:r>
              <a:rPr lang="zh-CN" altLang="en-US" dirty="0"/>
              <a:t>（</a:t>
            </a:r>
            <a:r>
              <a:rPr lang="en-US" altLang="zh-CN" dirty="0"/>
              <a:t>unordered </a:t>
            </a:r>
            <a:r>
              <a:rPr lang="zh-CN" altLang="en-US" dirty="0"/>
              <a:t>无序）</a:t>
            </a:r>
            <a:endParaRPr lang="en-US" altLang="zh-CN" dirty="0"/>
          </a:p>
          <a:p>
            <a:r>
              <a:rPr lang="en-US" altLang="zh-CN" dirty="0" err="1"/>
              <a:t>ol</a:t>
            </a:r>
            <a:r>
              <a:rPr lang="en-US" altLang="zh-CN" dirty="0"/>
              <a:t> &gt; li </a:t>
            </a:r>
            <a:r>
              <a:rPr lang="zh-CN" altLang="en-US" dirty="0"/>
              <a:t>（</a:t>
            </a:r>
            <a:r>
              <a:rPr lang="en-US" altLang="zh-CN" dirty="0"/>
              <a:t>ordered </a:t>
            </a:r>
            <a:r>
              <a:rPr lang="zh-CN" altLang="en-US" dirty="0"/>
              <a:t>有序）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235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17102-4ED3-43A8-AB96-0600E5E1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span </a:t>
            </a:r>
            <a:r>
              <a:rPr lang="zh-CN" altLang="en-US" dirty="0"/>
              <a:t>和 </a:t>
            </a:r>
            <a:r>
              <a:rPr lang="en-US" altLang="zh-CN" dirty="0"/>
              <a:t>div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2ECA4-0A70-4E42-8CD8-8B7AEB97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二者都是容器，默认来说，都没有特定的样式。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span </a:t>
            </a:r>
            <a:r>
              <a:rPr lang="zh-CN" altLang="en-US" dirty="0"/>
              <a:t>是定义的内联（</a:t>
            </a:r>
            <a:r>
              <a:rPr lang="en-US" altLang="zh-CN" dirty="0"/>
              <a:t>inline</a:t>
            </a:r>
            <a:r>
              <a:rPr lang="zh-CN" altLang="en-US" dirty="0"/>
              <a:t>）的元素，和文字一样随时可以放置</a:t>
            </a:r>
            <a:endParaRPr lang="en-US" altLang="zh-CN" dirty="0"/>
          </a:p>
          <a:p>
            <a:r>
              <a:rPr lang="zh-CN" altLang="en-US" dirty="0"/>
              <a:t>而 </a:t>
            </a:r>
            <a:r>
              <a:rPr lang="en-US" altLang="zh-CN" dirty="0"/>
              <a:t>div </a:t>
            </a:r>
            <a:r>
              <a:rPr lang="zh-CN" altLang="en-US" dirty="0"/>
              <a:t>是定义的块级（</a:t>
            </a:r>
            <a:r>
              <a:rPr lang="en-US" altLang="zh-CN" dirty="0"/>
              <a:t>block</a:t>
            </a:r>
            <a:r>
              <a:rPr lang="zh-CN" altLang="en-US" dirty="0"/>
              <a:t>）元素，一般会显示为新一行</a:t>
            </a:r>
            <a:endParaRPr lang="en-US" altLang="zh-CN" dirty="0"/>
          </a:p>
          <a:p>
            <a:r>
              <a:rPr lang="zh-CN" altLang="en-US" dirty="0"/>
              <a:t>（当然你可以通过</a:t>
            </a:r>
            <a:r>
              <a:rPr lang="en-US" altLang="zh-CN" dirty="0"/>
              <a:t>CSS</a:t>
            </a:r>
            <a:r>
              <a:rPr lang="zh-CN" altLang="en-US" dirty="0"/>
              <a:t>换掉）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一般用作容器，通过 </a:t>
            </a:r>
            <a:r>
              <a:rPr lang="en-US" altLang="zh-CN" dirty="0"/>
              <a:t>class </a:t>
            </a:r>
            <a:r>
              <a:rPr lang="zh-CN" altLang="en-US" dirty="0"/>
              <a:t>定义不同的样式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第二次课讲 </a:t>
            </a:r>
            <a:r>
              <a:rPr lang="en-US" altLang="zh-CN" dirty="0"/>
              <a:t>CSS </a:t>
            </a:r>
            <a:r>
              <a:rPr lang="zh-CN" altLang="en-US" dirty="0"/>
              <a:t>的时候，会再次提到这些</a:t>
            </a:r>
          </a:p>
        </p:txBody>
      </p:sp>
    </p:spTree>
    <p:extLst>
      <p:ext uri="{BB962C8B-B14F-4D97-AF65-F5344CB8AC3E}">
        <p14:creationId xmlns:p14="http://schemas.microsoft.com/office/powerpoint/2010/main" val="1553307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4CDEE-57D7-4612-87BD-F3EF540C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6F61D-2A46-47CE-836B-FBC17E22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iframe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iframe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src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"https://www.baidu.com"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iframe_a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frameborder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"0"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height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"800px"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width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"1000px"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iframe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&gt;&lt;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href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"http://www.example.com"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target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iframe_a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rel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noopener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example.com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a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&gt;&lt;/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p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892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454BCD-0C83-4AA9-8A12-1FDDE193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实践：动手描述一个页面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BFCD1-5A68-46C2-8CC4-1D8892FC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49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454BCD-0C83-4AA9-8A12-1FDDE193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BFCD1-5A68-46C2-8CC4-1D8892FC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和 </a:t>
            </a:r>
            <a:r>
              <a:rPr lang="en-US" altLang="zh-CN" dirty="0"/>
              <a:t>Java </a:t>
            </a:r>
            <a:r>
              <a:rPr lang="zh-CN" altLang="en-US" dirty="0"/>
              <a:t>的关系？</a:t>
            </a:r>
            <a:endParaRPr lang="en-US" altLang="zh-CN" dirty="0"/>
          </a:p>
          <a:p>
            <a:r>
              <a:rPr lang="zh-CN" altLang="en-US" dirty="0"/>
              <a:t>和浏览器的关系？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最初是一种网页开发相关的前端语言。现在有了 </a:t>
            </a:r>
            <a:r>
              <a:rPr lang="en-US" altLang="zh-CN" dirty="0"/>
              <a:t>Google </a:t>
            </a:r>
            <a:r>
              <a:rPr lang="zh-CN" altLang="en-US" dirty="0"/>
              <a:t>的 </a:t>
            </a:r>
            <a:r>
              <a:rPr lang="en-US" altLang="zh-CN" dirty="0"/>
              <a:t>V8 </a:t>
            </a:r>
            <a:r>
              <a:rPr lang="zh-CN" altLang="en-US" dirty="0"/>
              <a:t>引擎，</a:t>
            </a:r>
            <a:r>
              <a:rPr lang="en-US" altLang="zh-CN" dirty="0"/>
              <a:t>node.js </a:t>
            </a:r>
            <a:r>
              <a:rPr lang="zh-CN" altLang="en-US" dirty="0"/>
              <a:t>等一系列产品，已经不只局限于前端了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19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0139-F5E4-4E7B-A391-B038B571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开发者工具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9B769-9BD3-4741-9F97-38990636B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F12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Elements, Console, Network, Source, Application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048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5AC24-5240-49F2-BD7A-F7EA0340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CFCD8-183A-436E-99B7-9587D624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err="1">
                <a:solidFill>
                  <a:srgbClr val="C8C8C8"/>
                </a:solidFill>
                <a:effectLst/>
                <a:latin typeface="iosevka" panose="02000509030000000004" pitchFamily="49" charset="0"/>
              </a:rPr>
              <a:t>boolean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false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C8C8C8"/>
                </a:solidFill>
                <a:effectLst/>
                <a:latin typeface="iosevka" panose="02000509030000000004" pitchFamily="49" charset="0"/>
              </a:rPr>
              <a:t>number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23.45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NaN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Infinity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-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Infinity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（</a:t>
            </a:r>
            <a:r>
              <a:rPr lang="zh-CN" altLang="en-US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数据范围为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double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）</a:t>
            </a:r>
          </a:p>
          <a:p>
            <a:r>
              <a:rPr lang="en-US" altLang="zh-CN" b="0" dirty="0">
                <a:solidFill>
                  <a:srgbClr val="C8C8C8"/>
                </a:solidFill>
                <a:effectLst/>
                <a:latin typeface="iosevka" panose="020005090300000000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"123"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qesdqe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C8C8C8"/>
                </a:solidFill>
                <a:effectLst/>
                <a:latin typeface="iosevka" panose="02000509030000000004" pitchFamily="49" charset="0"/>
              </a:rPr>
              <a:t>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null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[], {}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（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eg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"a"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], 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"name"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小明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"score"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: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C8C8C8"/>
                </a:solidFill>
                <a:effectLst/>
                <a:latin typeface="iosevka" panose="02000509030000000004" pitchFamily="49" charset="0"/>
              </a:rPr>
              <a:t>undefined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undefined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565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95898-9D92-45EF-AE3D-7F6CF48F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D4EB5-95E7-410F-8B64-027552B5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比如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+ - * / &lt;&lt; &gt;&gt; == != === !== || &amp;&amp; &amp; | ^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等，其中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|| &amp;&amp;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有短路</a:t>
            </a: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`==`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与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`!=`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会进行类型转换（下面摘自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learnXinYminutes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）</a:t>
            </a:r>
          </a:p>
          <a:p>
            <a:endParaRPr lang="en-US" altLang="zh-CN" dirty="0"/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使用“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==”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比较时会进行类型转换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...</a:t>
            </a:r>
            <a:endParaRPr lang="zh-CN" altLang="en-US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"5"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= true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null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undefined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= true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...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除非你是用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===</a:t>
            </a:r>
            <a:endParaRPr lang="zh-CN" altLang="en-US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"5"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5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= false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null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===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undefined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= false 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726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B85C1-651D-4365-9372-66B084C0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D664D-F6AB-4D11-9D9D-627824EE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hello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"world"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`hello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hello2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"world"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`hello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hello3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"world"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=&gt;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{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`hello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${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);};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匿名函数（这个会很常见）</a:t>
            </a:r>
            <a:endParaRPr lang="en-US" altLang="zh-CN" b="0" dirty="0">
              <a:solidFill>
                <a:srgbClr val="6A9955"/>
              </a:solidFill>
              <a:effectLst/>
              <a:latin typeface="iosevka" panose="02000509030000000004" pitchFamily="49" charset="0"/>
            </a:endParaRPr>
          </a:p>
          <a:p>
            <a:endParaRPr lang="en-US" altLang="zh-CN" dirty="0">
              <a:solidFill>
                <a:srgbClr val="6A9955"/>
              </a:solidFill>
              <a:latin typeface="iosevka" panose="02000509030000000004" pitchFamily="49" charset="0"/>
            </a:endParaRPr>
          </a:p>
          <a:p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类似于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python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的</a:t>
            </a:r>
            <a:endParaRPr lang="en-US" altLang="zh-CN" b="0" dirty="0">
              <a:solidFill>
                <a:srgbClr val="6A9955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hello3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lambda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"world"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f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"hello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{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sth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</a:t>
            </a:r>
            <a:endParaRPr lang="zh-CN" altLang="en-US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417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7BBD5-BC37-4EA0-BBD9-81EEABC7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对象（字典</a:t>
            </a:r>
            <a:r>
              <a:rPr lang="en-US" altLang="zh-CN" dirty="0"/>
              <a:t>/</a:t>
            </a:r>
            <a:r>
              <a:rPr lang="zh-CN" altLang="en-US" dirty="0"/>
              <a:t>映射）和数组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02FD5-39AB-437B-B3CD-06BCCBAB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[];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arr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push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233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arr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length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obj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{}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or called 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dict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/map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obj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[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"name"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] 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小明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endParaRPr lang="zh-CN" altLang="en-US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obj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score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如果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key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符合命名规则，可以直接作为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key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，比如</a:t>
            </a:r>
            <a:endParaRPr lang="zh-CN" altLang="en-US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obj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score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√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obj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nian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ji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×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725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A3DBD-181B-42D6-893F-0EC77C5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循环、判断和 </a:t>
            </a:r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AD774-5A77-4BF5-ADFD-926A2164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count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==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3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count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是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3 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时执行</a:t>
            </a:r>
            <a:endParaRPr lang="zh-CN" altLang="en-US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else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count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==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4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count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是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4 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时执行</a:t>
            </a:r>
            <a:endParaRPr lang="zh-CN" altLang="en-US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else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其他情况下执行 </a:t>
            </a:r>
            <a:endParaRPr lang="zh-CN" altLang="en-US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while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循环</a:t>
            </a:r>
            <a:endParaRPr lang="zh-CN" altLang="en-US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while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true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无限循环</a:t>
            </a:r>
            <a:endParaRPr lang="zh-CN" altLang="en-US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b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var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input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do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input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getInput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while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(!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isValid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input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b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for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var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&lt; 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5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 </a:t>
            </a:r>
            <a:r>
              <a:rPr lang="en-US" altLang="zh-CN" sz="1400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++){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// 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遍历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5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iosevka" panose="02000509030000000004" pitchFamily="49" charset="0"/>
              </a:rPr>
              <a:t>次</a:t>
            </a:r>
            <a:endParaRPr lang="zh-CN" altLang="en-US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switch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grade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 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case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'A'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"Great job"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break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case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'B'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"OK job"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break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case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'C'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"You can do better"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break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default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console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log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"Oy vey"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break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1400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8877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D7A2C-DF2D-4DD8-AA36-31509F59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3825A-F023-4631-BBA3-B59C8EB9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strict</a:t>
            </a:r>
          </a:p>
          <a:p>
            <a:r>
              <a:rPr lang="en-US" altLang="zh-CN" dirty="0"/>
              <a:t>let </a:t>
            </a:r>
            <a:r>
              <a:rPr lang="zh-CN" altLang="en-US" dirty="0"/>
              <a:t>和 </a:t>
            </a:r>
            <a:r>
              <a:rPr lang="en-US" altLang="zh-CN" dirty="0"/>
              <a:t>var</a:t>
            </a:r>
          </a:p>
          <a:p>
            <a:endParaRPr lang="en-US" altLang="zh-CN" dirty="0"/>
          </a:p>
          <a:p>
            <a:r>
              <a:rPr lang="en-US" altLang="zh-CN" dirty="0"/>
              <a:t>var </a:t>
            </a:r>
            <a:r>
              <a:rPr lang="zh-CN" altLang="en-US" dirty="0"/>
              <a:t>是函数作用域，而 </a:t>
            </a:r>
            <a:r>
              <a:rPr lang="en-US" altLang="zh-CN" dirty="0"/>
              <a:t>let </a:t>
            </a:r>
            <a:r>
              <a:rPr lang="zh-CN" altLang="en-US" dirty="0"/>
              <a:t>是块级作用域（块级，比如 </a:t>
            </a:r>
            <a:r>
              <a:rPr lang="en-US" altLang="zh-CN" dirty="0"/>
              <a:t>for 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948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31A39D-68AB-4140-BB88-A9D238A6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</a:t>
            </a:r>
            <a:r>
              <a:rPr lang="zh-CN" altLang="en-US" dirty="0"/>
              <a:t>各种特性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717AC-A0FA-4CE3-90DD-852202E9B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这部分想到啥说啥了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214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929486-9852-4B00-9861-AFE5B7C1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字符串嵌入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F0A3D1-F792-4BC6-BAD4-07F36BA0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往字符串里面插入变量的时候，除了拼接还有这种</a:t>
            </a:r>
            <a:endParaRPr lang="en-US" altLang="zh-CN" dirty="0"/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&gt;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3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3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&gt;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2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B5CEA8"/>
                </a:solidFill>
                <a:effectLst/>
                <a:latin typeface="iosevka" panose="02000509030000000004" pitchFamily="49" charset="0"/>
              </a:rPr>
              <a:t>2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&gt;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`a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${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 and b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${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b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}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`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'a = 3 and b = 2'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r>
              <a:rPr lang="zh-CN" altLang="en-US" dirty="0"/>
              <a:t>类似于</a:t>
            </a:r>
            <a:r>
              <a:rPr lang="en-US" altLang="zh-CN" dirty="0"/>
              <a:t>python</a:t>
            </a:r>
            <a:r>
              <a:rPr lang="zh-CN" altLang="en-US" dirty="0"/>
              <a:t>的 </a:t>
            </a:r>
            <a:r>
              <a:rPr lang="en-US" altLang="zh-CN" dirty="0" err="1"/>
              <a:t>f"a</a:t>
            </a:r>
            <a:r>
              <a:rPr lang="en-US" altLang="zh-CN" dirty="0"/>
              <a:t> = {a} and b = {b}"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108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C9706-54D7-41A2-88C4-BEA34D05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89D46-F9BB-4C1D-9AA4-E1BB5D7A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latinLnBrk="1">
              <a:buNone/>
            </a:pPr>
            <a:r>
              <a:rPr lang="zh-CN" altLang="en-US" dirty="0"/>
              <a:t>面向对象语言中 </a:t>
            </a:r>
            <a:r>
              <a:rPr lang="en-US" altLang="zh-CN" dirty="0"/>
              <a:t>this </a:t>
            </a:r>
            <a:r>
              <a:rPr lang="zh-CN" altLang="en-US" dirty="0"/>
              <a:t>表示当前对象的一个引用。</a:t>
            </a:r>
          </a:p>
          <a:p>
            <a:pPr marL="0" indent="0" algn="l" latinLnBrk="1">
              <a:buNone/>
            </a:pPr>
            <a:endParaRPr lang="en-US" altLang="zh-CN" dirty="0"/>
          </a:p>
          <a:p>
            <a:pPr marL="0" indent="0" algn="l" latinLnBrk="1">
              <a:buNone/>
            </a:pPr>
            <a:r>
              <a:rPr lang="zh-CN" altLang="en-US" dirty="0"/>
              <a:t>但在 </a:t>
            </a:r>
            <a:r>
              <a:rPr lang="en-US" altLang="zh-CN" dirty="0"/>
              <a:t>JavaScript </a:t>
            </a:r>
            <a:r>
              <a:rPr lang="zh-CN" altLang="en-US" dirty="0"/>
              <a:t>中 </a:t>
            </a:r>
            <a:r>
              <a:rPr lang="en-US" altLang="zh-CN" dirty="0"/>
              <a:t>this </a:t>
            </a:r>
            <a:r>
              <a:rPr lang="zh-CN" altLang="en-US" dirty="0"/>
              <a:t>不是固定不变的，它会随着执行环境的改变而改变。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/>
              <a:t>在方法中，</a:t>
            </a:r>
            <a:r>
              <a:rPr lang="en-US" altLang="zh-CN" dirty="0"/>
              <a:t>this </a:t>
            </a:r>
            <a:r>
              <a:rPr lang="zh-CN" altLang="en-US" dirty="0"/>
              <a:t>表示该方法所属的对象。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/>
              <a:t>如果单独使用，</a:t>
            </a:r>
            <a:r>
              <a:rPr lang="en-US" altLang="zh-CN" dirty="0"/>
              <a:t>this </a:t>
            </a:r>
            <a:r>
              <a:rPr lang="zh-CN" altLang="en-US" dirty="0"/>
              <a:t>表示全局对象。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/>
              <a:t>在函数中，</a:t>
            </a:r>
            <a:r>
              <a:rPr lang="en-US" altLang="zh-CN" dirty="0"/>
              <a:t>this </a:t>
            </a:r>
            <a:r>
              <a:rPr lang="zh-CN" altLang="en-US" dirty="0"/>
              <a:t>表示全局对象。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/>
              <a:t>在函数中，在严格模式下，</a:t>
            </a:r>
            <a:r>
              <a:rPr lang="en-US" altLang="zh-CN" dirty="0"/>
              <a:t>this </a:t>
            </a:r>
            <a:r>
              <a:rPr lang="zh-CN" altLang="en-US" dirty="0"/>
              <a:t>是未定义的</a:t>
            </a:r>
            <a:r>
              <a:rPr lang="en-US" altLang="zh-CN" dirty="0"/>
              <a:t>(undefined)</a:t>
            </a:r>
            <a:r>
              <a:rPr lang="zh-CN" altLang="en-US" dirty="0"/>
              <a:t>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/>
              <a:t>在事件中，</a:t>
            </a:r>
            <a:r>
              <a:rPr lang="en-US" altLang="zh-CN" dirty="0"/>
              <a:t>this </a:t>
            </a:r>
            <a:r>
              <a:rPr lang="zh-CN" altLang="en-US" dirty="0"/>
              <a:t>表示接收事件的元素。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/>
              <a:t>类似 </a:t>
            </a:r>
            <a:r>
              <a:rPr lang="en-US" altLang="zh-CN" dirty="0"/>
              <a:t>call() </a:t>
            </a:r>
            <a:r>
              <a:rPr lang="zh-CN" altLang="en-US" dirty="0"/>
              <a:t>和 </a:t>
            </a:r>
            <a:r>
              <a:rPr lang="en-US" altLang="zh-CN" dirty="0"/>
              <a:t>apply() </a:t>
            </a:r>
            <a:r>
              <a:rPr lang="zh-CN" altLang="en-US" dirty="0"/>
              <a:t>方法可以将 </a:t>
            </a:r>
            <a:r>
              <a:rPr lang="en-US" altLang="zh-CN" dirty="0"/>
              <a:t>this </a:t>
            </a:r>
            <a:r>
              <a:rPr lang="zh-CN" altLang="en-US" dirty="0"/>
              <a:t>引用到任何对象。</a:t>
            </a:r>
            <a:endParaRPr lang="en-US" altLang="zh-CN" dirty="0"/>
          </a:p>
          <a:p>
            <a:pPr marL="0" indent="0" algn="r" latinLnBrk="1">
              <a:buNone/>
            </a:pPr>
            <a:endParaRPr lang="en-US" altLang="zh-CN" dirty="0">
              <a:hlinkClick r:id="rId2"/>
            </a:endParaRPr>
          </a:p>
          <a:p>
            <a:pPr marL="0" indent="0" algn="r" latinLnBrk="1">
              <a:buNone/>
            </a:pPr>
            <a:r>
              <a:rPr lang="en-US" altLang="zh-CN" dirty="0">
                <a:hlinkClick r:id="rId2"/>
              </a:rPr>
              <a:t>JavaScript this </a:t>
            </a:r>
            <a:r>
              <a:rPr lang="zh-CN" altLang="en-US" dirty="0">
                <a:hlinkClick r:id="rId2"/>
              </a:rPr>
              <a:t>关键字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en-US" altLang="zh-CN" dirty="0"/>
          </a:p>
          <a:p>
            <a:pPr marL="0" indent="0" algn="r" latinLnBrk="1">
              <a:buNone/>
            </a:pPr>
            <a:r>
              <a:rPr lang="en-US" altLang="zh-CN" dirty="0">
                <a:hlinkClick r:id="rId3"/>
              </a:rPr>
              <a:t>JavaScript </a:t>
            </a:r>
            <a:r>
              <a:rPr lang="zh-CN" altLang="en-US" dirty="0">
                <a:hlinkClick r:id="rId3"/>
              </a:rPr>
              <a:t>的 </a:t>
            </a:r>
            <a:r>
              <a:rPr lang="en-US" altLang="zh-CN" dirty="0">
                <a:hlinkClick r:id="rId3"/>
              </a:rPr>
              <a:t>this </a:t>
            </a:r>
            <a:r>
              <a:rPr lang="zh-CN" altLang="en-US" dirty="0">
                <a:hlinkClick r:id="rId3"/>
              </a:rPr>
              <a:t>原理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阮一峰的网络日志 </a:t>
            </a:r>
            <a:r>
              <a:rPr lang="en-US" altLang="zh-CN" dirty="0">
                <a:hlinkClick r:id="rId3"/>
              </a:rPr>
              <a:t>(ruanyifeng.com)</a:t>
            </a:r>
            <a:endParaRPr lang="en-US" altLang="zh-CN" dirty="0"/>
          </a:p>
          <a:p>
            <a:pPr marL="0" indent="0" algn="r" latinLnBrk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030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CD155-4763-4B66-BD64-0BFECF7C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06843-A276-4029-BC2F-09E3A327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原型对象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可以给一个构造函数添加新的成员，比如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Person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first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last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eyecolor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this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firstName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first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this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lastName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last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this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age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this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eyeColor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eyecolor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r>
              <a:rPr lang="en-US" altLang="zh-CN" b="0" dirty="0" err="1">
                <a:solidFill>
                  <a:srgbClr val="4EC9B0"/>
                </a:solidFill>
                <a:effectLst/>
                <a:latin typeface="iosevka" panose="02000509030000000004" pitchFamily="49" charset="0"/>
              </a:rPr>
              <a:t>Person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prototype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nationality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"English"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iosevka" panose="02000509030000000004" pitchFamily="49" charset="0"/>
              </a:rPr>
              <a:t>Person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prototype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=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function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iosevka" panose="020005090300000000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this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firstName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+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 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+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this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lastName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3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C19BB-CC2C-4D63-9F95-A6F30604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2402C-A55E-43D2-918D-0EA4117D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页面的实时组成（并不一定是源代码），实际上是经过前端渲染之后的页面结构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右侧</a:t>
            </a:r>
            <a:endParaRPr lang="en-US" altLang="zh-CN" dirty="0"/>
          </a:p>
          <a:p>
            <a:r>
              <a:rPr lang="en-US" altLang="zh-CN" dirty="0"/>
              <a:t>Style</a:t>
            </a:r>
          </a:p>
          <a:p>
            <a:r>
              <a:rPr lang="en-US" altLang="zh-CN" dirty="0"/>
              <a:t>computed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0085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5D632-4BD0-4314-975D-B72C8D4B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61CF3-D44F-403F-A6EC-5D4FA447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[]/{}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/>
              <a:t>true/false</a:t>
            </a:r>
          </a:p>
          <a:p>
            <a:endParaRPr lang="en-US" altLang="zh-CN" dirty="0"/>
          </a:p>
          <a:p>
            <a:r>
              <a:rPr lang="en-US" altLang="zh-CN" dirty="0"/>
              <a:t>// comment </a:t>
            </a:r>
            <a:r>
              <a:rPr lang="zh-CN" altLang="en-US" dirty="0"/>
              <a:t>未必支持（比如</a:t>
            </a:r>
            <a:r>
              <a:rPr lang="en-US" altLang="zh-CN" dirty="0"/>
              <a:t> </a:t>
            </a:r>
            <a:r>
              <a:rPr lang="en-US" altLang="zh-CN" dirty="0" err="1"/>
              <a:t>JSON.parse</a:t>
            </a:r>
            <a:r>
              <a:rPr lang="en-US" altLang="zh-CN" dirty="0"/>
              <a:t>() </a:t>
            </a:r>
            <a:r>
              <a:rPr lang="zh-CN" altLang="en-US" dirty="0"/>
              <a:t>不支持）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7647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24DD8-2B94-4B71-9B8A-A3A83038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深拷贝与浅拷贝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3F42C-92B4-40E5-BE37-E2D8DA7E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什么是拷贝？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遍历全部元素</a:t>
            </a:r>
            <a:r>
              <a:rPr lang="en-US" altLang="zh-CN" dirty="0"/>
              <a:t>/key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Array.slice</a:t>
            </a:r>
            <a:r>
              <a:rPr lang="en-US" altLang="zh-CN" dirty="0"/>
              <a:t>()/</a:t>
            </a:r>
            <a:r>
              <a:rPr lang="en-US" altLang="zh-CN" dirty="0" err="1"/>
              <a:t>concat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Object.assign</a:t>
            </a:r>
            <a:r>
              <a:rPr lang="en-US" altLang="zh-CN" dirty="0"/>
              <a:t>([], 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Object.assign</a:t>
            </a:r>
            <a:r>
              <a:rPr lang="en-US" altLang="zh-CN" dirty="0"/>
              <a:t>([], obj)</a:t>
            </a:r>
          </a:p>
          <a:p>
            <a:r>
              <a:rPr lang="en-US" altLang="zh-CN" dirty="0"/>
              <a:t>4. </a:t>
            </a:r>
            <a:r>
              <a:rPr lang="en-US" altLang="zh-CN" dirty="0" err="1"/>
              <a:t>JSON.parse</a:t>
            </a:r>
            <a:r>
              <a:rPr lang="en-US" altLang="zh-CN" dirty="0"/>
              <a:t>()/</a:t>
            </a:r>
            <a:r>
              <a:rPr lang="en-US" altLang="zh-CN" dirty="0" err="1"/>
              <a:t>JSON.stringify</a:t>
            </a:r>
            <a:r>
              <a:rPr lang="en-US" altLang="zh-CN" dirty="0"/>
              <a:t>()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5F1F77-C538-42DE-AF25-18EB5970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442" y="2042010"/>
            <a:ext cx="2224650" cy="37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2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7DF22-1C64-4BBE-A96F-915A77EC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定时任务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648F1-B947-42D8-8D58-882E5A4E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setTimeout</a:t>
            </a:r>
            <a:r>
              <a:rPr lang="en-US" altLang="zh-CN" dirty="0"/>
              <a:t>(function, delay);</a:t>
            </a:r>
          </a:p>
          <a:p>
            <a:r>
              <a:rPr lang="en-US" altLang="zh-CN" dirty="0"/>
              <a:t>_id = </a:t>
            </a:r>
            <a:r>
              <a:rPr lang="en-US" altLang="zh-CN" dirty="0" err="1"/>
              <a:t>setInterval</a:t>
            </a:r>
            <a:r>
              <a:rPr lang="en-US" altLang="zh-CN" dirty="0"/>
              <a:t>(function, delay);</a:t>
            </a:r>
          </a:p>
          <a:p>
            <a:r>
              <a:rPr lang="en-US" altLang="zh-CN" dirty="0" err="1"/>
              <a:t>clearInterval</a:t>
            </a:r>
            <a:r>
              <a:rPr lang="en-US" altLang="zh-CN" dirty="0"/>
              <a:t>(_id);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4394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DA30-8C86-4356-B339-1F3A5C44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8E7D5-6923-4CAC-A783-23CD50CA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/</a:t>
            </a:r>
            <a:r>
              <a:rPr lang="zh-CN" altLang="en-US" dirty="0"/>
              <a:t>表达式</a:t>
            </a:r>
            <a:r>
              <a:rPr lang="en-US" altLang="zh-CN" dirty="0"/>
              <a:t>/</a:t>
            </a:r>
            <a:r>
              <a:rPr lang="zh-CN" altLang="en-US" dirty="0"/>
              <a:t>修饰符</a:t>
            </a:r>
            <a:endParaRPr lang="en-US" altLang="zh-CN" dirty="0"/>
          </a:p>
          <a:p>
            <a:r>
              <a:rPr lang="zh-CN" altLang="en-US" dirty="0"/>
              <a:t>常见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忽略大小写，</a:t>
            </a:r>
            <a:r>
              <a:rPr lang="en-US" altLang="zh-CN" dirty="0"/>
              <a:t>g</a:t>
            </a:r>
            <a:r>
              <a:rPr lang="zh-CN" altLang="en-US" dirty="0"/>
              <a:t> 多次匹配，</a:t>
            </a:r>
            <a:r>
              <a:rPr lang="en-US" altLang="zh-CN" dirty="0"/>
              <a:t>m </a:t>
            </a:r>
            <a:r>
              <a:rPr lang="zh-CN" altLang="en-US" dirty="0"/>
              <a:t>多行匹配</a:t>
            </a:r>
            <a:endParaRPr lang="en-US" altLang="zh-CN" dirty="0"/>
          </a:p>
          <a:p>
            <a:r>
              <a:rPr lang="en-US" altLang="zh-CN" dirty="0" err="1"/>
              <a:t>str.search</a:t>
            </a:r>
            <a:r>
              <a:rPr lang="en-US" altLang="zh-CN" dirty="0"/>
              <a:t>(pat);</a:t>
            </a:r>
          </a:p>
          <a:p>
            <a:r>
              <a:rPr lang="en-US" altLang="zh-CN" dirty="0" err="1"/>
              <a:t>str.match</a:t>
            </a:r>
            <a:r>
              <a:rPr lang="en-US" altLang="zh-CN" dirty="0"/>
              <a:t>(pat); //</a:t>
            </a:r>
            <a:r>
              <a:rPr lang="zh-CN" altLang="en-US" dirty="0"/>
              <a:t> 可以用 </a:t>
            </a:r>
            <a:r>
              <a:rPr lang="en-US" altLang="zh-CN" dirty="0"/>
              <a:t>g</a:t>
            </a:r>
          </a:p>
          <a:p>
            <a:r>
              <a:rPr lang="en-US" altLang="zh-CN" dirty="0" err="1"/>
              <a:t>str.replace</a:t>
            </a:r>
            <a:r>
              <a:rPr lang="en-US" altLang="zh-CN" dirty="0"/>
              <a:t>(pat, </a:t>
            </a:r>
            <a:r>
              <a:rPr lang="en-US" altLang="zh-CN" dirty="0" err="1"/>
              <a:t>newStr</a:t>
            </a:r>
            <a:r>
              <a:rPr lang="en-US" altLang="zh-CN" dirty="0"/>
              <a:t>); // //</a:t>
            </a:r>
            <a:r>
              <a:rPr lang="zh-CN" altLang="en-US" dirty="0"/>
              <a:t> 可以用 </a:t>
            </a:r>
            <a:r>
              <a:rPr lang="en-US" altLang="zh-CN" dirty="0"/>
              <a:t>g</a:t>
            </a:r>
          </a:p>
          <a:p>
            <a:r>
              <a:rPr lang="en-US" altLang="zh-CN" dirty="0" err="1"/>
              <a:t>pat.test</a:t>
            </a:r>
            <a:r>
              <a:rPr lang="en-US" altLang="zh-CN" dirty="0"/>
              <a:t>(str); </a:t>
            </a:r>
          </a:p>
          <a:p>
            <a:r>
              <a:rPr lang="en-US" altLang="zh-CN" dirty="0" err="1"/>
              <a:t>pat.exec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r"/>
            <a:r>
              <a:rPr lang="en-US" altLang="zh-CN" dirty="0">
                <a:hlinkClick r:id="rId2"/>
              </a:rPr>
              <a:t>JavaScript </a:t>
            </a:r>
            <a:r>
              <a:rPr lang="zh-CN" altLang="en-US" dirty="0">
                <a:hlinkClick r:id="rId2"/>
              </a:rPr>
              <a:t>正则表达式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 </a:t>
            </a:r>
            <a:r>
              <a:rPr lang="en-US" altLang="zh-CN" dirty="0">
                <a:hlinkClick r:id="rId2"/>
              </a:rPr>
              <a:t>(runoob.com)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46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A269B-D61E-49A2-8031-BB6E3E03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代码执行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EEA6E-851F-4FBE-9CA6-202D612F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eval </a:t>
            </a:r>
            <a:r>
              <a:rPr lang="zh-CN" altLang="en-US" dirty="0"/>
              <a:t>用以执行代码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虽然可以，但是不建议解析 </a:t>
            </a:r>
            <a:r>
              <a:rPr lang="en-US" altLang="zh-CN" dirty="0"/>
              <a:t>json</a:t>
            </a:r>
            <a:r>
              <a:rPr lang="zh-CN" altLang="en-US" dirty="0"/>
              <a:t>，比如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 = '{"a": console.log(2333)}';</a:t>
            </a:r>
          </a:p>
          <a:p>
            <a:pPr marL="0" indent="0">
              <a:buNone/>
            </a:pPr>
            <a:r>
              <a:rPr lang="en-US" altLang="zh-CN" dirty="0"/>
              <a:t>eval("y = " + x);</a:t>
            </a:r>
          </a:p>
          <a:p>
            <a:pPr marL="0" indent="0">
              <a:buNone/>
            </a:pPr>
            <a:r>
              <a:rPr lang="en-US" altLang="zh-CN" dirty="0"/>
              <a:t>console.log(y);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DA19AC-5166-48DE-A644-F3E522786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9"/>
          <a:stretch/>
        </p:blipFill>
        <p:spPr>
          <a:xfrm>
            <a:off x="7950394" y="2387693"/>
            <a:ext cx="3212571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71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8E3D3-FBC5-4A07-8E9E-CFAAA280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97EAF-0B2F-4506-8633-995BE275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回调函数，参见 </a:t>
            </a:r>
            <a:r>
              <a:rPr lang="en-US" altLang="zh-CN" dirty="0" err="1"/>
              <a:t>setInerval</a:t>
            </a:r>
            <a:r>
              <a:rPr lang="zh-CN" altLang="en-US"/>
              <a:t>。以及第二讲 </a:t>
            </a:r>
            <a:r>
              <a:rPr lang="en-US" altLang="zh-CN" dirty="0"/>
              <a:t>jQuery </a:t>
            </a:r>
            <a:r>
              <a:rPr lang="zh-CN" altLang="en-US" dirty="0"/>
              <a:t>可能会提到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promise/async/await </a:t>
            </a:r>
            <a:r>
              <a:rPr lang="zh-CN" altLang="en-US" dirty="0"/>
              <a:t>后面自己再看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385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F54D53-5B6E-4FF8-BE2D-7F267873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浏览器中的 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A040FC-767C-4647-8BF0-4D2B5FA67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641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23ECDF-CADC-4F5B-BA47-DC90F2DF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E84A85-E03D-42F0-B429-7A9FA5EE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 (Document Object Model) </a:t>
            </a:r>
            <a:r>
              <a:rPr lang="zh-CN" altLang="en-US" dirty="0"/>
              <a:t>译为文档对象模型，是 </a:t>
            </a:r>
            <a:r>
              <a:rPr lang="en-US" altLang="zh-CN" dirty="0"/>
              <a:t>HTML </a:t>
            </a:r>
            <a:r>
              <a:rPr lang="zh-CN" altLang="en-US" dirty="0"/>
              <a:t>和 </a:t>
            </a:r>
            <a:r>
              <a:rPr lang="en-US" altLang="zh-CN" dirty="0"/>
              <a:t>XML </a:t>
            </a:r>
            <a:r>
              <a:rPr lang="zh-CN" altLang="en-US" dirty="0"/>
              <a:t>文档的编程接口。</a:t>
            </a:r>
          </a:p>
          <a:p>
            <a:r>
              <a:rPr lang="en-US" altLang="zh-CN" dirty="0"/>
              <a:t>HTML DOM </a:t>
            </a:r>
            <a:r>
              <a:rPr lang="zh-CN" altLang="en-US" dirty="0"/>
              <a:t>定义了访问和操作 </a:t>
            </a:r>
            <a:r>
              <a:rPr lang="en-US" altLang="zh-CN" dirty="0"/>
              <a:t>HTML </a:t>
            </a:r>
            <a:r>
              <a:rPr lang="zh-CN" altLang="en-US" dirty="0"/>
              <a:t>文档的标准方法。</a:t>
            </a:r>
          </a:p>
          <a:p>
            <a:r>
              <a:rPr lang="en-US" altLang="zh-CN" dirty="0"/>
              <a:t>DOM </a:t>
            </a:r>
            <a:r>
              <a:rPr lang="zh-CN" altLang="en-US" dirty="0"/>
              <a:t>以树结构表达 </a:t>
            </a:r>
            <a:r>
              <a:rPr lang="en-US" altLang="zh-CN" dirty="0"/>
              <a:t>HTML </a:t>
            </a:r>
            <a:r>
              <a:rPr lang="zh-CN" altLang="en-US" dirty="0"/>
              <a:t>文档。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598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6658F-5358-4A0E-B4C4-21269A16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访问（获取）元素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91779-FE08-4FC1-A10C-84A0D499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根据某个属性</a:t>
            </a:r>
            <a:endParaRPr lang="en-US" altLang="zh-CN" dirty="0"/>
          </a:p>
          <a:p>
            <a:r>
              <a:rPr lang="en-US" altLang="zh-CN" sz="1600" dirty="0" err="1"/>
              <a:t>document.getElementById</a:t>
            </a:r>
            <a:endParaRPr lang="en-US" altLang="zh-CN" sz="1600" dirty="0"/>
          </a:p>
          <a:p>
            <a:r>
              <a:rPr lang="en-US" altLang="zh-CN" sz="1600" dirty="0" err="1"/>
              <a:t>document.getElementsByClassName</a:t>
            </a:r>
            <a:endParaRPr lang="en-US" altLang="zh-CN" sz="1600" dirty="0"/>
          </a:p>
          <a:p>
            <a:r>
              <a:rPr lang="en-US" altLang="zh-CN" sz="1600" dirty="0" err="1"/>
              <a:t>document.getElementsByName</a:t>
            </a:r>
            <a:endParaRPr lang="en-US" altLang="zh-CN" sz="1600" dirty="0"/>
          </a:p>
          <a:p>
            <a:r>
              <a:rPr lang="en-US" altLang="zh-CN" sz="1600" dirty="0" err="1"/>
              <a:t>document.getElementsByTagName</a:t>
            </a:r>
            <a:endParaRPr lang="en-US" altLang="zh-CN" dirty="0"/>
          </a:p>
          <a:p>
            <a:r>
              <a:rPr lang="zh-CN" altLang="en-US" dirty="0"/>
              <a:t>根据选择器</a:t>
            </a:r>
            <a:endParaRPr lang="en-US" altLang="zh-CN" dirty="0"/>
          </a:p>
          <a:p>
            <a:r>
              <a:rPr lang="en-US" altLang="zh-CN" dirty="0" err="1"/>
              <a:t>document.querySelector</a:t>
            </a:r>
            <a:r>
              <a:rPr lang="en-US" altLang="zh-CN" dirty="0"/>
              <a:t>() / </a:t>
            </a:r>
            <a:r>
              <a:rPr lang="en-US" altLang="zh-CN" dirty="0" err="1"/>
              <a:t>querySelectorAll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74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40698-5106-4CD4-B8EB-728C895A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元素与节点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E3E97-2565-4B76-BD87-CD0F94BD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一对</a:t>
            </a:r>
            <a:r>
              <a:rPr lang="en-US" altLang="zh-CN" dirty="0"/>
              <a:t>HTML</a:t>
            </a:r>
            <a:r>
              <a:rPr lang="zh-CN" altLang="en-US" dirty="0"/>
              <a:t>标签包起来的东西，可以叫做一个 </a:t>
            </a:r>
            <a:r>
              <a:rPr lang="en-US" altLang="zh-CN" dirty="0"/>
              <a:t>Element</a:t>
            </a:r>
          </a:p>
          <a:p>
            <a:r>
              <a:rPr lang="en-US" altLang="zh-CN" dirty="0"/>
              <a:t>Element </a:t>
            </a:r>
            <a:r>
              <a:rPr lang="zh-CN" altLang="en-US" dirty="0"/>
              <a:t>是 </a:t>
            </a:r>
            <a:r>
              <a:rPr lang="en-US" altLang="zh-CN" dirty="0"/>
              <a:t>node </a:t>
            </a:r>
            <a:r>
              <a:rPr lang="zh-CN" altLang="en-US" dirty="0"/>
              <a:t>节点，但是 </a:t>
            </a:r>
            <a:r>
              <a:rPr lang="en-US" altLang="zh-CN" dirty="0"/>
              <a:t>node </a:t>
            </a:r>
            <a:r>
              <a:rPr lang="zh-CN" altLang="en-US" dirty="0"/>
              <a:t>节点未必是 </a:t>
            </a:r>
            <a:r>
              <a:rPr lang="en-US" altLang="zh-CN" dirty="0"/>
              <a:t>Element </a:t>
            </a:r>
            <a:r>
              <a:rPr lang="zh-CN" altLang="en-US" dirty="0"/>
              <a:t>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比如例子里面的 </a:t>
            </a:r>
            <a:r>
              <a:rPr lang="en-US" altLang="zh-CN" dirty="0"/>
              <a:t>x = </a:t>
            </a:r>
            <a:r>
              <a:rPr lang="en-US" altLang="zh-CN" dirty="0" err="1"/>
              <a:t>document.querySelector</a:t>
            </a:r>
            <a:r>
              <a:rPr lang="en-US" altLang="zh-CN" dirty="0"/>
              <a:t>(".box")</a:t>
            </a:r>
          </a:p>
          <a:p>
            <a:r>
              <a:rPr lang="en-US" altLang="zh-CN" dirty="0" err="1"/>
              <a:t>x.firstChild</a:t>
            </a:r>
            <a:r>
              <a:rPr lang="en-US" altLang="zh-CN" dirty="0"/>
              <a:t> </a:t>
            </a:r>
            <a:r>
              <a:rPr lang="zh-CN" altLang="en-US" dirty="0"/>
              <a:t>是得到一个 </a:t>
            </a:r>
            <a:r>
              <a:rPr lang="en-US" altLang="zh-CN" dirty="0"/>
              <a:t>node</a:t>
            </a:r>
            <a:r>
              <a:rPr lang="zh-CN" altLang="en-US" dirty="0"/>
              <a:t>，而 </a:t>
            </a:r>
            <a:r>
              <a:rPr lang="en-US" altLang="zh-CN" dirty="0" err="1"/>
              <a:t>x.firstElement</a:t>
            </a:r>
            <a:r>
              <a:rPr lang="en-US" altLang="zh-CN" dirty="0"/>
              <a:t> </a:t>
            </a:r>
            <a:r>
              <a:rPr lang="zh-CN" altLang="en-US" dirty="0"/>
              <a:t>是空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 = </a:t>
            </a:r>
            <a:r>
              <a:rPr lang="en-US" altLang="zh-CN" dirty="0" err="1"/>
              <a:t>x.firstChild</a:t>
            </a:r>
            <a:r>
              <a:rPr lang="en-US" altLang="zh-CN" dirty="0"/>
              <a:t>, </a:t>
            </a:r>
            <a:r>
              <a:rPr lang="en-US" altLang="zh-CN" dirty="0" err="1"/>
              <a:t>t.textContent</a:t>
            </a:r>
            <a:r>
              <a:rPr lang="en-US" altLang="zh-CN" dirty="0"/>
              <a:t> </a:t>
            </a:r>
            <a:r>
              <a:rPr lang="zh-CN" altLang="en-US" dirty="0"/>
              <a:t>是文本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00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CD20-4598-410B-B815-DE884C6A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Console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7AA5-30DB-422A-BA77-BFEEF43E6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交互式的 </a:t>
            </a:r>
            <a:r>
              <a:rPr lang="en-US" altLang="zh-CN" dirty="0"/>
              <a:t>JavaScript Shell </a:t>
            </a:r>
            <a:r>
              <a:rPr lang="zh-CN" altLang="en-US" dirty="0"/>
              <a:t>环境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和页面的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环境是共享的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62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EEE8B-9DEC-457A-BE42-ECC121B1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B7C91-F600-4199-84FE-AA79F1A4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ele.firstElementChild</a:t>
            </a:r>
            <a:endParaRPr lang="en-US" altLang="zh-CN" dirty="0"/>
          </a:p>
          <a:p>
            <a:r>
              <a:rPr lang="en-US" altLang="zh-CN" dirty="0" err="1"/>
              <a:t>ele.firstChild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或者换成 </a:t>
            </a:r>
            <a:r>
              <a:rPr lang="en-US" altLang="zh-CN" dirty="0"/>
              <a:t>last)</a:t>
            </a:r>
          </a:p>
          <a:p>
            <a:endParaRPr lang="en-US" altLang="zh-CN" dirty="0"/>
          </a:p>
          <a:p>
            <a:r>
              <a:rPr lang="en-US" altLang="zh-CN" dirty="0" err="1"/>
              <a:t>ele.nextElementSibling</a:t>
            </a:r>
            <a:endParaRPr lang="en-US" altLang="zh-CN" dirty="0"/>
          </a:p>
          <a:p>
            <a:r>
              <a:rPr lang="en-US" altLang="zh-CN" dirty="0" err="1"/>
              <a:t>ele.nextSibling</a:t>
            </a:r>
            <a:endParaRPr lang="en-US" altLang="zh-CN" dirty="0"/>
          </a:p>
          <a:p>
            <a:r>
              <a:rPr lang="en-US" altLang="zh-CN" dirty="0"/>
              <a:t>(next -&gt; previous)</a:t>
            </a:r>
          </a:p>
          <a:p>
            <a:endParaRPr lang="en-US" altLang="zh-CN" dirty="0"/>
          </a:p>
          <a:p>
            <a:r>
              <a:rPr lang="en-US" altLang="zh-CN" dirty="0"/>
              <a:t>sibling: n.</a:t>
            </a:r>
            <a:r>
              <a:rPr lang="zh-CN" altLang="en-US" dirty="0"/>
              <a:t>兄弟姊妹；民族成员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刚考的</a:t>
            </a:r>
            <a:r>
              <a:rPr lang="en-US" altLang="zh-CN" dirty="0"/>
              <a:t>] Reference to ‘</a:t>
            </a:r>
            <a:r>
              <a:rPr lang="en-US" altLang="zh-CN" dirty="0" err="1"/>
              <a:t>xxxxx</a:t>
            </a:r>
            <a:r>
              <a:rPr lang="en-US" altLang="zh-CN" dirty="0"/>
              <a:t>’ is </a:t>
            </a:r>
            <a:r>
              <a:rPr lang="en-US" altLang="zh-CN" b="1" dirty="0"/>
              <a:t>ambiguous</a:t>
            </a:r>
            <a:r>
              <a:rPr lang="en-US" altLang="zh-CN" dirty="0"/>
              <a:t>(a.</a:t>
            </a:r>
            <a:r>
              <a:rPr lang="zh-CN" altLang="en-US" dirty="0"/>
              <a:t>引起歧义的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43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C5A29-703C-4E2F-9B2F-D84FB801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元素（节点）的新建与删除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CF4EC-239C-40B1-BF5A-51771544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x.append</a:t>
            </a:r>
            <a:r>
              <a:rPr lang="en-US" altLang="zh-CN" dirty="0"/>
              <a:t>/</a:t>
            </a:r>
            <a:r>
              <a:rPr lang="en-US" altLang="zh-CN" dirty="0" err="1"/>
              <a:t>appendChild</a:t>
            </a:r>
            <a:endParaRPr lang="en-US" altLang="zh-CN" dirty="0"/>
          </a:p>
          <a:p>
            <a:r>
              <a:rPr lang="en-US" altLang="zh-CN" dirty="0" err="1"/>
              <a:t>x.removeChild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445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3C18C-A589-4222-93FF-5A40801F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</a:t>
            </a:r>
            <a:r>
              <a:rPr lang="en-US" altLang="zh-CN" dirty="0"/>
              <a:t>inner/outer</a:t>
            </a:r>
            <a:r>
              <a:rPr lang="zh-CN" altLang="en-US" dirty="0"/>
              <a:t> </a:t>
            </a:r>
            <a:r>
              <a:rPr lang="en-US" altLang="zh-CN" dirty="0"/>
              <a:t>HTML/Text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A9599-4985-45D0-A423-381B4CB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x.innerText</a:t>
            </a:r>
            <a:r>
              <a:rPr lang="zh-CN" altLang="en-US" dirty="0"/>
              <a:t>（</a:t>
            </a:r>
            <a:r>
              <a:rPr lang="en-US" altLang="zh-CN" dirty="0"/>
              <a:t>x </a:t>
            </a:r>
            <a:r>
              <a:rPr lang="zh-CN" altLang="en-US" dirty="0"/>
              <a:t>的内部的文本）</a:t>
            </a:r>
            <a:endParaRPr lang="en-US" altLang="zh-CN" dirty="0"/>
          </a:p>
          <a:p>
            <a:r>
              <a:rPr lang="en-US" altLang="zh-CN" dirty="0" err="1"/>
              <a:t>x.innerHTML</a:t>
            </a:r>
            <a:r>
              <a:rPr lang="zh-CN" altLang="en-US" dirty="0"/>
              <a:t>（不包括 </a:t>
            </a:r>
            <a:r>
              <a:rPr lang="en-US" altLang="zh-CN" dirty="0"/>
              <a:t>x </a:t>
            </a:r>
            <a:r>
              <a:rPr lang="zh-CN" altLang="en-US" dirty="0"/>
              <a:t>的代码）</a:t>
            </a:r>
            <a:endParaRPr lang="en-US" altLang="zh-CN" dirty="0"/>
          </a:p>
          <a:p>
            <a:r>
              <a:rPr lang="en-US" altLang="zh-CN" dirty="0" err="1"/>
              <a:t>x.outerText</a:t>
            </a:r>
            <a:r>
              <a:rPr lang="zh-CN" altLang="en-US" dirty="0"/>
              <a:t>（</a:t>
            </a:r>
            <a:r>
              <a:rPr lang="en-US" altLang="zh-CN" dirty="0"/>
              <a:t>x </a:t>
            </a:r>
            <a:r>
              <a:rPr lang="zh-CN" altLang="en-US" dirty="0"/>
              <a:t>整个的可见文本）</a:t>
            </a:r>
            <a:endParaRPr lang="en-US" altLang="zh-CN" dirty="0"/>
          </a:p>
          <a:p>
            <a:r>
              <a:rPr lang="en-US" altLang="zh-CN" dirty="0" err="1"/>
              <a:t>x.outerHTML</a:t>
            </a:r>
            <a:r>
              <a:rPr lang="zh-CN" altLang="en-US" dirty="0"/>
              <a:t>（包括 </a:t>
            </a:r>
            <a:r>
              <a:rPr lang="en-US" altLang="zh-CN" dirty="0"/>
              <a:t>x </a:t>
            </a:r>
            <a:r>
              <a:rPr lang="zh-CN" altLang="en-US" dirty="0"/>
              <a:t>的代码）</a:t>
            </a:r>
          </a:p>
        </p:txBody>
      </p:sp>
    </p:spTree>
    <p:extLst>
      <p:ext uri="{BB962C8B-B14F-4D97-AF65-F5344CB8AC3E}">
        <p14:creationId xmlns:p14="http://schemas.microsoft.com/office/powerpoint/2010/main" val="16461596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1E06F-BE08-4ECC-88A1-B3344AE4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事件和监听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A81FD-072D-41BD-9CA0-A19F2858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&lt;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input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"button"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value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sz="2400" b="0" dirty="0" err="1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clickme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</a:t>
            </a:r>
            <a:r>
              <a:rPr lang="en-US" altLang="zh-CN" sz="24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onclick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=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"</a:t>
            </a:r>
            <a:r>
              <a:rPr lang="en-US" altLang="zh-CN" sz="2400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alert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('QWQ');"</a:t>
            </a:r>
            <a:r>
              <a:rPr lang="en-US" altLang="zh-CN" sz="2400" b="0" dirty="0">
                <a:solidFill>
                  <a:srgbClr val="808080"/>
                </a:solidFill>
                <a:effectLst/>
                <a:latin typeface="iosevka" panose="02000509030000000004" pitchFamily="49" charset="0"/>
              </a:rPr>
              <a:t>&gt;</a:t>
            </a:r>
          </a:p>
          <a:p>
            <a:endParaRPr lang="en-US" altLang="zh-CN" b="1" dirty="0"/>
          </a:p>
          <a:p>
            <a:r>
              <a:rPr lang="en-US" altLang="zh-CN" sz="2000" b="0" dirty="0" err="1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buttonElement</a:t>
            </a:r>
            <a:r>
              <a:rPr lang="en-US" altLang="zh-CN" sz="2000" b="0" dirty="0" err="1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.</a:t>
            </a:r>
            <a:r>
              <a:rPr lang="en-US" altLang="zh-CN" sz="2000" b="0" dirty="0" err="1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addEventListener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sz="20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'click'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, 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iosevka" panose="02000509030000000004" pitchFamily="49" charset="0"/>
              </a:rPr>
              <a:t>function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(</a:t>
            </a:r>
            <a:r>
              <a:rPr lang="en-US" altLang="zh-CN" sz="2000" b="0" dirty="0">
                <a:solidFill>
                  <a:srgbClr val="9CDCFE"/>
                </a:solidFill>
                <a:effectLst/>
                <a:latin typeface="iosevka" panose="02000509030000000004" pitchFamily="49" charset="0"/>
              </a:rPr>
              <a:t>event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 {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    </a:t>
            </a:r>
            <a:r>
              <a:rPr lang="en-US" altLang="zh-CN" sz="2000" b="0" dirty="0">
                <a:solidFill>
                  <a:srgbClr val="DCDCAA"/>
                </a:solidFill>
                <a:effectLst/>
                <a:latin typeface="iosevka" panose="02000509030000000004" pitchFamily="49" charset="0"/>
              </a:rPr>
              <a:t>alert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(</a:t>
            </a:r>
            <a:r>
              <a:rPr lang="en-US" altLang="zh-CN" sz="2000" b="0" dirty="0">
                <a:solidFill>
                  <a:srgbClr val="CE9178"/>
                </a:solidFill>
                <a:effectLst/>
                <a:latin typeface="iosevka" panose="02000509030000000004" pitchFamily="49" charset="0"/>
              </a:rPr>
              <a:t>'Element clicked through function!'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});</a:t>
            </a:r>
          </a:p>
          <a:p>
            <a:pPr marL="0" indent="0">
              <a:buNone/>
            </a:pP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  <a:t>内容较多，不展开了</a:t>
            </a: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pPr algn="r"/>
            <a:r>
              <a:rPr lang="en-US" altLang="zh-CN" dirty="0" err="1">
                <a:hlinkClick r:id="rId2"/>
              </a:rPr>
              <a:t>EventListener</a:t>
            </a:r>
            <a:r>
              <a:rPr lang="en-US" altLang="zh-CN" dirty="0">
                <a:hlinkClick r:id="rId2"/>
              </a:rPr>
              <a:t> - Web API </a:t>
            </a:r>
            <a:r>
              <a:rPr lang="zh-CN" altLang="en-US" dirty="0">
                <a:hlinkClick r:id="rId2"/>
              </a:rPr>
              <a:t>接口参考 </a:t>
            </a:r>
            <a:r>
              <a:rPr lang="en-US" altLang="zh-CN" dirty="0">
                <a:hlinkClick r:id="rId2"/>
              </a:rPr>
              <a:t>| MDN (mozilla.org)</a:t>
            </a:r>
            <a:endParaRPr lang="en-US" altLang="zh-CN" dirty="0">
              <a:solidFill>
                <a:srgbClr val="D4D4D4"/>
              </a:solidFill>
              <a:latin typeface="iosevka" panose="02000509030000000004" pitchFamily="49" charset="0"/>
            </a:endParaRPr>
          </a:p>
          <a:p>
            <a:pPr algn="r"/>
            <a:r>
              <a:rPr lang="en-US" altLang="zh-CN" dirty="0">
                <a:hlinkClick r:id="rId3"/>
              </a:rPr>
              <a:t>Event - Web API </a:t>
            </a:r>
            <a:r>
              <a:rPr lang="zh-CN" altLang="en-US" dirty="0">
                <a:hlinkClick r:id="rId3"/>
              </a:rPr>
              <a:t>接口参考 </a:t>
            </a:r>
            <a:r>
              <a:rPr lang="en-US" altLang="zh-CN" dirty="0">
                <a:hlinkClick r:id="rId3"/>
              </a:rPr>
              <a:t>| MDN (mozilla.org)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iosevka" panose="020005090300000000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iosevka" panose="020005090300000000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23394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7D60F-A919-4A17-897B-D51E5AD6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本地存储 </a:t>
            </a:r>
            <a:r>
              <a:rPr lang="en-US" altLang="zh-CN"/>
              <a:t>Local Storage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114D4-D64B-4535-BC61-659CC9BB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localStorage.getItem</a:t>
            </a:r>
            <a:r>
              <a:rPr lang="en-US" altLang="zh-CN" dirty="0"/>
              <a:t>("key")</a:t>
            </a:r>
          </a:p>
          <a:p>
            <a:r>
              <a:rPr lang="en-US" altLang="zh-CN" dirty="0" err="1"/>
              <a:t>localStorage.setItem</a:t>
            </a:r>
            <a:r>
              <a:rPr lang="en-US" altLang="zh-CN" dirty="0"/>
              <a:t>("key", "value")</a:t>
            </a:r>
          </a:p>
          <a:p>
            <a:r>
              <a:rPr lang="en-US" altLang="zh-CN" dirty="0" err="1"/>
              <a:t>localStorage.removeItem</a:t>
            </a:r>
            <a:r>
              <a:rPr lang="en-US" altLang="zh-CN" dirty="0"/>
              <a:t>("key")</a:t>
            </a:r>
          </a:p>
          <a:p>
            <a:r>
              <a:rPr lang="en-US" altLang="zh-CN" dirty="0" err="1"/>
              <a:t>localStorage.clear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00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25A32-896B-4938-97BF-7ABF4903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15CB6-8115-4352-AEDE-C88CAE8D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左侧 </a:t>
            </a:r>
            <a:r>
              <a:rPr lang="en-US" altLang="zh-CN" dirty="0"/>
              <a:t>Search</a:t>
            </a:r>
          </a:p>
          <a:p>
            <a:pPr marL="0" indent="0">
              <a:buNone/>
            </a:pPr>
            <a:r>
              <a:rPr lang="zh-CN" altLang="en-US" dirty="0"/>
              <a:t>右侧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PreserveLog</a:t>
            </a:r>
            <a:r>
              <a:rPr lang="zh-CN" altLang="en-US" dirty="0"/>
              <a:t>、</a:t>
            </a:r>
            <a:r>
              <a:rPr lang="en-US" altLang="zh-CN" dirty="0" err="1"/>
              <a:t>DisableCache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Filter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时间轴与记录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这个页面，做爬虫的时候会经常用到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前后端分离的站点，从搜索里面扒出来</a:t>
            </a:r>
            <a:r>
              <a:rPr lang="en-US" altLang="zh-CN" sz="20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5213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46CA3-9733-453E-B91C-51F2A2C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某一条请求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0D836-6F8D-4A2F-9476-A70B1D79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请求信息</a:t>
            </a:r>
            <a:endParaRPr lang="en-US" altLang="zh-CN" dirty="0"/>
          </a:p>
          <a:p>
            <a:r>
              <a:rPr lang="zh-CN" altLang="en-US" dirty="0"/>
              <a:t>响应头</a:t>
            </a:r>
            <a:endParaRPr lang="en-US" altLang="zh-CN" dirty="0"/>
          </a:p>
          <a:p>
            <a:r>
              <a:rPr lang="zh-CN" altLang="en-US" dirty="0"/>
              <a:t>请求头</a:t>
            </a:r>
            <a:endParaRPr lang="en-US" altLang="zh-CN" dirty="0"/>
          </a:p>
          <a:p>
            <a:r>
              <a:rPr lang="zh-CN" altLang="en-US" dirty="0"/>
              <a:t>主体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预览</a:t>
            </a:r>
            <a:endParaRPr lang="en-US" altLang="zh-CN" dirty="0"/>
          </a:p>
          <a:p>
            <a:r>
              <a:rPr lang="zh-CN" altLang="en-US" dirty="0"/>
              <a:t>响应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80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AEA0F-FFE7-4195-A8A2-73F7631A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80D51-2397-4AB6-B315-0DB5CAA8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源代码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这里可以给 </a:t>
            </a:r>
            <a:r>
              <a:rPr lang="en-US" altLang="zh-CN" dirty="0" err="1"/>
              <a:t>js</a:t>
            </a:r>
            <a:r>
              <a:rPr lang="en-US" altLang="zh-CN" dirty="0"/>
              <a:t> </a:t>
            </a:r>
            <a:r>
              <a:rPr lang="zh-CN" altLang="en-US" dirty="0"/>
              <a:t>加断点（当然有的网站为了反调试，打开 </a:t>
            </a:r>
            <a:r>
              <a:rPr lang="en-US" altLang="zh-CN" dirty="0"/>
              <a:t>F12 </a:t>
            </a:r>
            <a:r>
              <a:rPr lang="zh-CN" altLang="en-US" dirty="0"/>
              <a:t>的时候，会不断中断）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42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351</TotalTime>
  <Words>3282</Words>
  <Application>Microsoft Office PowerPoint</Application>
  <PresentationFormat>宽屏</PresentationFormat>
  <Paragraphs>490</Paragraphs>
  <Slides>64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等线</vt:lpstr>
      <vt:lpstr>Arial</vt:lpstr>
      <vt:lpstr>Consolas</vt:lpstr>
      <vt:lpstr>Iosevka</vt:lpstr>
      <vt:lpstr>Iosevka</vt:lpstr>
      <vt:lpstr>Office 主题​​</vt:lpstr>
      <vt:lpstr>Web class - 1</vt:lpstr>
      <vt:lpstr>计划安排</vt:lpstr>
      <vt:lpstr>推荐内容</vt:lpstr>
      <vt:lpstr>开发者工具</vt:lpstr>
      <vt:lpstr>Elements</vt:lpstr>
      <vt:lpstr>Console</vt:lpstr>
      <vt:lpstr>Network</vt:lpstr>
      <vt:lpstr>某一条请求……</vt:lpstr>
      <vt:lpstr>Source</vt:lpstr>
      <vt:lpstr>Application</vt:lpstr>
      <vt:lpstr>URL</vt:lpstr>
      <vt:lpstr>URL：统一资源定位符</vt:lpstr>
      <vt:lpstr>🌰</vt:lpstr>
      <vt:lpstr>协议类型</vt:lpstr>
      <vt:lpstr>域名</vt:lpstr>
      <vt:lpstr>PowerPoint 演示文稿</vt:lpstr>
      <vt:lpstr>域名 hack</vt:lpstr>
      <vt:lpstr>ip</vt:lpstr>
      <vt:lpstr>目录与文件名</vt:lpstr>
      <vt:lpstr>查询</vt:lpstr>
      <vt:lpstr>片段 ID（hashTag）</vt:lpstr>
      <vt:lpstr>HTML</vt:lpstr>
      <vt:lpstr>标记语言</vt:lpstr>
      <vt:lpstr>页面组成</vt:lpstr>
      <vt:lpstr>F12 和 浏览器</vt:lpstr>
      <vt:lpstr>tag 标签，id, name, class属性 和 选择器</vt:lpstr>
      <vt:lpstr>常见标签</vt:lpstr>
      <vt:lpstr>标题</vt:lpstr>
      <vt:lpstr>段落</vt:lpstr>
      <vt:lpstr>文本格式化</vt:lpstr>
      <vt:lpstr>PowerPoint 演示文稿</vt:lpstr>
      <vt:lpstr>表单</vt:lpstr>
      <vt:lpstr>表单元素</vt:lpstr>
      <vt:lpstr>表格</vt:lpstr>
      <vt:lpstr>列表（有序&amp;无序）</vt:lpstr>
      <vt:lpstr>span 和 div</vt:lpstr>
      <vt:lpstr>其他</vt:lpstr>
      <vt:lpstr>实践：动手描述一个页面</vt:lpstr>
      <vt:lpstr>JavaScript</vt:lpstr>
      <vt:lpstr>数据类型</vt:lpstr>
      <vt:lpstr>运算</vt:lpstr>
      <vt:lpstr>函数</vt:lpstr>
      <vt:lpstr>对象（字典/映射）和数组</vt:lpstr>
      <vt:lpstr>循环、判断和 switch</vt:lpstr>
      <vt:lpstr>变量声明</vt:lpstr>
      <vt:lpstr>JavaScript 各种特性</vt:lpstr>
      <vt:lpstr>字符串嵌入</vt:lpstr>
      <vt:lpstr>this</vt:lpstr>
      <vt:lpstr>prototype</vt:lpstr>
      <vt:lpstr>JSON</vt:lpstr>
      <vt:lpstr>深拷贝与浅拷贝</vt:lpstr>
      <vt:lpstr>定时任务</vt:lpstr>
      <vt:lpstr>正则表达式</vt:lpstr>
      <vt:lpstr>代码执行</vt:lpstr>
      <vt:lpstr>异步</vt:lpstr>
      <vt:lpstr>浏览器中的 JavaScript</vt:lpstr>
      <vt:lpstr>DOM</vt:lpstr>
      <vt:lpstr>访问（获取）元素</vt:lpstr>
      <vt:lpstr>元素与节点</vt:lpstr>
      <vt:lpstr>PowerPoint 演示文稿</vt:lpstr>
      <vt:lpstr>元素（节点）的新建与删除</vt:lpstr>
      <vt:lpstr>元素的inner/outer HTML/Text</vt:lpstr>
      <vt:lpstr>事件和监听</vt:lpstr>
      <vt:lpstr>本地存储 Local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class - 1</dc:title>
  <dc:creator>张 世豪</dc:creator>
  <cp:lastModifiedBy>张 世豪</cp:lastModifiedBy>
  <cp:revision>1</cp:revision>
  <dcterms:created xsi:type="dcterms:W3CDTF">2021-05-15T08:44:20Z</dcterms:created>
  <dcterms:modified xsi:type="dcterms:W3CDTF">2021-05-16T05:33:33Z</dcterms:modified>
</cp:coreProperties>
</file>