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F696A-5E46-4CDF-ACF9-C43E3195C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3DEAF0-116E-448B-91EE-8410631BB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1ACB8-3292-4991-A902-C8FD617D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BE354-E34D-444C-BDF1-111C5DB4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25A4E-DD15-4E61-B83B-C0E48C4E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65C9-2729-4077-906E-D1067478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8A535-6818-4785-B64B-AD9950E5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65B3E-9136-40A3-B1B7-75F0B0E8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804DA-359A-4372-A1D2-C6FF6C44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33620-86FC-4C8E-9C2E-774A477F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4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0EAE38-381A-40CD-B1E2-6E9FBB80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B99D0-AB01-46A6-BB42-57CAFC3C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F973A-1D85-4A5A-9277-3DBFE63A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1A67A-31A6-4DEB-9B1B-AA5C42AA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8925A-A0FC-49DD-BD9D-FCE65702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7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E8204-C023-4194-9DE2-CC97F3AE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5596F-F47C-4AE6-96B0-EC74C853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B5C50-378C-4CE7-9BC8-C97B03EA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6B163-E39D-4598-8C0B-9F3DFF19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512A7-4F79-4CA1-89BB-EE00ABBA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77D1-8681-441F-BA9B-6063D633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3F599-B479-485D-AFB3-969E3690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78A41-661A-4CE0-83F8-2F0EF7C1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7BE7C-7B52-4625-805F-0BDD5623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128E6-927A-4813-BE68-D23E8EA6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5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19837-2A64-4406-A5C2-0C83D0BD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24339-65CC-45C0-A34C-C6090253E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282D03-3611-47C2-9BE7-B8A36FE4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910B0-EAB9-4884-AB71-8B92C71C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67CDE-6F45-4CA2-B0A5-A3220148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065EE-0592-4FF1-9F83-1008ED35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2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1C4D5-4282-411E-BF4B-C4E5255B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E223A-6346-418E-8FD7-48F3ACDA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D8D25-03DA-4A70-ADAD-971BD1B36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9DCE12-8A83-4B33-9386-F52F7D0B9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63A5B9-52DA-474F-AF20-D1040FB6D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FFA3EE-856E-43BF-84C6-7EFE5F9C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43F120-D27E-44F3-AECB-379875F8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6BCDC4-B80E-4377-B705-9302C70C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DBA2-01EC-4213-9430-11A8406A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CF9FD-FA45-4925-9F5A-9DA6E295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CC4029-484A-4E18-9953-768E49F6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71C819-E57E-4986-BE79-71A0C29A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2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0C54E5-886C-4C61-BAD7-B37F3EFA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9A213-42FB-446D-B6B2-0B2A8DEA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3F606-4002-4311-BBD8-4C608AA7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6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8BF87-F83F-473C-AA83-B1443365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78A01-E8BA-40A7-B0F4-EDB669A4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EFB9D-2F69-4C47-83CE-598D83EE5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C554B-4E26-4F51-81F9-03BDBE2A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75AA65-74B9-4274-AF21-57F6DC0C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67544-9E50-4C68-B9DA-4FA88DB6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88C75-B6A7-42D1-BEE1-E4EEBB84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4EB248-39FB-4FA0-AF2E-48CDF271D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FD6EA-168F-4AA9-A029-AF254221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9772D-4C8F-418B-ACBD-AA479B1C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C4A6B-F80C-4864-9915-916F6F1D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3669E-282A-44CD-B20B-E4BFEBC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6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027E9-0CFC-497B-AE9A-81513918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41D32-77E0-454E-B44B-5AF9E7CB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56A74-A1B3-44CB-B9C6-C1FBEBF03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69A0D-4EF9-4C69-865A-EB123552799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08FB3-B09E-4898-81F3-F06546824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851E8-9252-4056-B901-D99E7B63E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9F82-7600-4C6D-98AC-E85E13F3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5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C05D7-B0AE-40E2-8EA9-800D05888C9A}"/>
              </a:ext>
            </a:extLst>
          </p:cNvPr>
          <p:cNvCxnSpPr>
            <a:cxnSpLocks/>
          </p:cNvCxnSpPr>
          <p:nvPr/>
        </p:nvCxnSpPr>
        <p:spPr>
          <a:xfrm flipV="1">
            <a:off x="2256817" y="1256108"/>
            <a:ext cx="4946956" cy="3439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151F14-426A-420D-A43F-1CDF91C4063A}"/>
              </a:ext>
            </a:extLst>
          </p:cNvPr>
          <p:cNvCxnSpPr>
            <a:cxnSpLocks/>
          </p:cNvCxnSpPr>
          <p:nvPr/>
        </p:nvCxnSpPr>
        <p:spPr>
          <a:xfrm flipV="1">
            <a:off x="2556275" y="1810585"/>
            <a:ext cx="4647498" cy="32312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F03EC0-D13C-4239-9333-7A8702CDAED6}"/>
              </a:ext>
            </a:extLst>
          </p:cNvPr>
          <p:cNvCxnSpPr>
            <a:cxnSpLocks/>
          </p:cNvCxnSpPr>
          <p:nvPr/>
        </p:nvCxnSpPr>
        <p:spPr>
          <a:xfrm flipV="1">
            <a:off x="2852738" y="2460127"/>
            <a:ext cx="4351034" cy="30250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31BFBC-080D-4968-B40E-DFE0326E3295}"/>
                  </a:ext>
                </a:extLst>
              </p:cNvPr>
              <p:cNvSpPr txBox="1"/>
              <p:nvPr/>
            </p:nvSpPr>
            <p:spPr>
              <a:xfrm>
                <a:off x="7320063" y="1621656"/>
                <a:ext cx="10654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31BFBC-080D-4968-B40E-DFE0326E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63" y="1621656"/>
                <a:ext cx="1065484" cy="246221"/>
              </a:xfrm>
              <a:prstGeom prst="rect">
                <a:avLst/>
              </a:prstGeom>
              <a:blipFill>
                <a:blip r:embed="rId2"/>
                <a:stretch>
                  <a:fillRect l="-2286" r="-285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371692-07EC-43FB-9E74-561071E72094}"/>
                  </a:ext>
                </a:extLst>
              </p:cNvPr>
              <p:cNvSpPr txBox="1"/>
              <p:nvPr/>
            </p:nvSpPr>
            <p:spPr>
              <a:xfrm>
                <a:off x="7371358" y="2337015"/>
                <a:ext cx="12193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371692-07EC-43FB-9E74-561071E7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58" y="2337015"/>
                <a:ext cx="1219373" cy="246221"/>
              </a:xfrm>
              <a:prstGeom prst="rect">
                <a:avLst/>
              </a:prstGeom>
              <a:blipFill>
                <a:blip r:embed="rId3"/>
                <a:stretch>
                  <a:fillRect l="-1000" r="-300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70B827-9972-43D1-A5DC-2D0972CBBB90}"/>
                  </a:ext>
                </a:extLst>
              </p:cNvPr>
              <p:cNvSpPr txBox="1"/>
              <p:nvPr/>
            </p:nvSpPr>
            <p:spPr>
              <a:xfrm>
                <a:off x="7320061" y="906297"/>
                <a:ext cx="12193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70B827-9972-43D1-A5DC-2D0972CB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61" y="906297"/>
                <a:ext cx="1219373" cy="246221"/>
              </a:xfrm>
              <a:prstGeom prst="rect">
                <a:avLst/>
              </a:prstGeom>
              <a:blipFill>
                <a:blip r:embed="rId4"/>
                <a:stretch>
                  <a:fillRect l="-1500" r="-250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83C91F-3637-4723-B4C3-FD57A38D5047}"/>
                  </a:ext>
                </a:extLst>
              </p:cNvPr>
              <p:cNvSpPr txBox="1"/>
              <p:nvPr/>
            </p:nvSpPr>
            <p:spPr>
              <a:xfrm>
                <a:off x="1983164" y="839827"/>
                <a:ext cx="10610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83C91F-3637-4723-B4C3-FD57A38D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164" y="839827"/>
                <a:ext cx="1061060" cy="369332"/>
              </a:xfrm>
              <a:prstGeom prst="rect">
                <a:avLst/>
              </a:prstGeom>
              <a:blipFill>
                <a:blip r:embed="rId5"/>
                <a:stretch>
                  <a:fillRect l="-5747" r="-63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8B81964-658B-4136-BA3D-3585B5F7AFED}"/>
                  </a:ext>
                </a:extLst>
              </p:cNvPr>
              <p:cNvSpPr txBox="1"/>
              <p:nvPr/>
            </p:nvSpPr>
            <p:spPr>
              <a:xfrm>
                <a:off x="6091915" y="5254576"/>
                <a:ext cx="10610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8B81964-658B-4136-BA3D-3585B5F7A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915" y="5254576"/>
                <a:ext cx="1061060" cy="369332"/>
              </a:xfrm>
              <a:prstGeom prst="rect">
                <a:avLst/>
              </a:prstGeom>
              <a:blipFill>
                <a:blip r:embed="rId6"/>
                <a:stretch>
                  <a:fillRect l="-5747" r="-632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C6FD86D8-DE77-402C-BCBC-79CE6DB49197}"/>
              </a:ext>
            </a:extLst>
          </p:cNvPr>
          <p:cNvSpPr/>
          <p:nvPr/>
        </p:nvSpPr>
        <p:spPr>
          <a:xfrm>
            <a:off x="4454049" y="4271963"/>
            <a:ext cx="123378" cy="123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F6166C9-933F-4E8C-AA50-5B70668D434C}"/>
              </a:ext>
            </a:extLst>
          </p:cNvPr>
          <p:cNvSpPr/>
          <p:nvPr/>
        </p:nvSpPr>
        <p:spPr>
          <a:xfrm>
            <a:off x="4551699" y="2994437"/>
            <a:ext cx="123378" cy="12337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4D93974-6EC3-4DCE-9333-14D94916814B}"/>
              </a:ext>
            </a:extLst>
          </p:cNvPr>
          <p:cNvSpPr/>
          <p:nvPr/>
        </p:nvSpPr>
        <p:spPr>
          <a:xfrm>
            <a:off x="4577427" y="5562219"/>
            <a:ext cx="123378" cy="123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84F0440-03A9-4C4A-B9FE-F8B09BDFA32E}"/>
              </a:ext>
            </a:extLst>
          </p:cNvPr>
          <p:cNvSpPr/>
          <p:nvPr/>
        </p:nvSpPr>
        <p:spPr>
          <a:xfrm>
            <a:off x="6194164" y="3056126"/>
            <a:ext cx="123378" cy="123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BFBD9B-569B-45C0-955C-14368627787C}"/>
              </a:ext>
            </a:extLst>
          </p:cNvPr>
          <p:cNvSpPr/>
          <p:nvPr/>
        </p:nvSpPr>
        <p:spPr>
          <a:xfrm>
            <a:off x="7102498" y="4601992"/>
            <a:ext cx="123378" cy="123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6067776-50CA-45FB-A060-0FADEACB4A8C}"/>
              </a:ext>
            </a:extLst>
          </p:cNvPr>
          <p:cNvSpPr/>
          <p:nvPr/>
        </p:nvSpPr>
        <p:spPr>
          <a:xfrm>
            <a:off x="3588630" y="2213637"/>
            <a:ext cx="123378" cy="12337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CA02AF0-06B8-49F8-A376-F6234FF175B6}"/>
              </a:ext>
            </a:extLst>
          </p:cNvPr>
          <p:cNvSpPr/>
          <p:nvPr/>
        </p:nvSpPr>
        <p:spPr>
          <a:xfrm>
            <a:off x="4637924" y="1103909"/>
            <a:ext cx="123378" cy="12337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6DC616E-C6C8-49E1-8C1D-3DFBDE62B983}"/>
              </a:ext>
            </a:extLst>
          </p:cNvPr>
          <p:cNvSpPr/>
          <p:nvPr/>
        </p:nvSpPr>
        <p:spPr>
          <a:xfrm>
            <a:off x="3303104" y="3087617"/>
            <a:ext cx="123378" cy="12337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D90D9F2-49A7-428E-B9E8-2808874D21B4}"/>
              </a:ext>
            </a:extLst>
          </p:cNvPr>
          <p:cNvSpPr/>
          <p:nvPr/>
        </p:nvSpPr>
        <p:spPr>
          <a:xfrm>
            <a:off x="4117491" y="1957012"/>
            <a:ext cx="123378" cy="12337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F6FB74A-2C71-4B7F-AA23-59F2637C00D9}"/>
              </a:ext>
            </a:extLst>
          </p:cNvPr>
          <p:cNvSpPr/>
          <p:nvPr/>
        </p:nvSpPr>
        <p:spPr>
          <a:xfrm>
            <a:off x="4971443" y="1950288"/>
            <a:ext cx="123378" cy="12337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D0DFFB-4706-4FBA-8C80-907302D4832C}"/>
              </a:ext>
            </a:extLst>
          </p:cNvPr>
          <p:cNvSpPr/>
          <p:nvPr/>
        </p:nvSpPr>
        <p:spPr>
          <a:xfrm>
            <a:off x="5968537" y="4395341"/>
            <a:ext cx="123378" cy="123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1113DB9-1C4E-4A50-8A7C-C59156B34F78}"/>
              </a:ext>
            </a:extLst>
          </p:cNvPr>
          <p:cNvCxnSpPr>
            <a:cxnSpLocks/>
          </p:cNvCxnSpPr>
          <p:nvPr/>
        </p:nvCxnSpPr>
        <p:spPr>
          <a:xfrm>
            <a:off x="2259812" y="4697920"/>
            <a:ext cx="592926" cy="78848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379DEC3-0ADD-4900-BB3B-DDA0F1934C74}"/>
                  </a:ext>
                </a:extLst>
              </p:cNvPr>
              <p:cNvSpPr txBox="1"/>
              <p:nvPr/>
            </p:nvSpPr>
            <p:spPr>
              <a:xfrm>
                <a:off x="1983164" y="5026278"/>
                <a:ext cx="322716" cy="371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379DEC3-0ADD-4900-BB3B-DDA0F193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164" y="5026278"/>
                <a:ext cx="322716" cy="371640"/>
              </a:xfrm>
              <a:prstGeom prst="rect">
                <a:avLst/>
              </a:prstGeom>
              <a:blipFill>
                <a:blip r:embed="rId7"/>
                <a:stretch>
                  <a:fillRect t="-3333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734F7B9D-2F65-40CD-B60E-514B1440D753}"/>
              </a:ext>
            </a:extLst>
          </p:cNvPr>
          <p:cNvSpPr/>
          <p:nvPr/>
        </p:nvSpPr>
        <p:spPr>
          <a:xfrm>
            <a:off x="5500542" y="3179504"/>
            <a:ext cx="123378" cy="123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25DEA1A-7AC6-44A0-A61E-3AD7C2FB2994}"/>
                  </a:ext>
                </a:extLst>
              </p:cNvPr>
              <p:cNvSpPr txBox="1"/>
              <p:nvPr/>
            </p:nvSpPr>
            <p:spPr>
              <a:xfrm>
                <a:off x="5669237" y="2956232"/>
                <a:ext cx="35734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25DEA1A-7AC6-44A0-A61E-3AD7C2FB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37" y="2956232"/>
                <a:ext cx="357342" cy="161583"/>
              </a:xfrm>
              <a:prstGeom prst="rect">
                <a:avLst/>
              </a:prstGeom>
              <a:blipFill>
                <a:blip r:embed="rId8"/>
                <a:stretch>
                  <a:fillRect l="-13559" t="-7692" r="-6780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椭圆 38">
            <a:extLst>
              <a:ext uri="{FF2B5EF4-FFF2-40B4-BE49-F238E27FC236}">
                <a16:creationId xmlns:a16="http://schemas.microsoft.com/office/drawing/2014/main" id="{A7DF6A84-A776-43BE-A669-2641D3B88F53}"/>
              </a:ext>
            </a:extLst>
          </p:cNvPr>
          <p:cNvSpPr/>
          <p:nvPr/>
        </p:nvSpPr>
        <p:spPr>
          <a:xfrm>
            <a:off x="5968537" y="2347033"/>
            <a:ext cx="123378" cy="123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A9D954E-72A1-4840-A94F-77EBBF3F70E8}"/>
                  </a:ext>
                </a:extLst>
              </p:cNvPr>
              <p:cNvSpPr txBox="1"/>
              <p:nvPr/>
            </p:nvSpPr>
            <p:spPr>
              <a:xfrm>
                <a:off x="6048096" y="2108455"/>
                <a:ext cx="35734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A9D954E-72A1-4840-A94F-77EBBF3F7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096" y="2108455"/>
                <a:ext cx="357342" cy="161583"/>
              </a:xfrm>
              <a:prstGeom prst="rect">
                <a:avLst/>
              </a:prstGeom>
              <a:blipFill>
                <a:blip r:embed="rId9"/>
                <a:stretch>
                  <a:fillRect l="-13559" t="-7692" r="-6780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43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145706-F898-4AA0-B04D-00DFE1E4B375}"/>
              </a:ext>
            </a:extLst>
          </p:cNvPr>
          <p:cNvSpPr/>
          <p:nvPr/>
        </p:nvSpPr>
        <p:spPr>
          <a:xfrm>
            <a:off x="1867003" y="1722857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550E34-2959-4DF5-A363-41D3AF8D7490}"/>
                  </a:ext>
                </a:extLst>
              </p:cNvPr>
              <p:cNvSpPr txBox="1"/>
              <p:nvPr/>
            </p:nvSpPr>
            <p:spPr>
              <a:xfrm>
                <a:off x="3104607" y="4717915"/>
                <a:ext cx="4047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550E34-2959-4DF5-A363-41D3AF8D7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07" y="4717915"/>
                <a:ext cx="404791" cy="369332"/>
              </a:xfrm>
              <a:prstGeom prst="rect">
                <a:avLst/>
              </a:prstGeom>
              <a:blipFill>
                <a:blip r:embed="rId2"/>
                <a:stretch>
                  <a:fillRect l="-7463" r="-298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6645F8-7830-4122-9CD3-A69A06BF7C5E}"/>
                  </a:ext>
                </a:extLst>
              </p:cNvPr>
              <p:cNvSpPr txBox="1"/>
              <p:nvPr/>
            </p:nvSpPr>
            <p:spPr>
              <a:xfrm>
                <a:off x="1267027" y="2978191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6645F8-7830-4122-9CD3-A69A06BF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27" y="2978191"/>
                <a:ext cx="411908" cy="369332"/>
              </a:xfrm>
              <a:prstGeom prst="rect">
                <a:avLst/>
              </a:prstGeom>
              <a:blipFill>
                <a:blip r:embed="rId3"/>
                <a:stretch>
                  <a:fillRect l="-8955" r="-447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54B1CC-F1DD-4BD1-9455-8B72C4EDE486}"/>
                  </a:ext>
                </a:extLst>
              </p:cNvPr>
              <p:cNvSpPr txBox="1"/>
              <p:nvPr/>
            </p:nvSpPr>
            <p:spPr>
              <a:xfrm>
                <a:off x="1476539" y="4717915"/>
                <a:ext cx="254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54B1CC-F1DD-4BD1-9455-8B72C4ED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39" y="4717915"/>
                <a:ext cx="254878" cy="369332"/>
              </a:xfrm>
              <a:prstGeom prst="rect">
                <a:avLst/>
              </a:prstGeom>
              <a:blipFill>
                <a:blip r:embed="rId4"/>
                <a:stretch>
                  <a:fillRect l="-23810" r="-26190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63D3D4-FA26-452B-8C1A-17D8E294D0FF}"/>
                  </a:ext>
                </a:extLst>
              </p:cNvPr>
              <p:cNvSpPr txBox="1"/>
              <p:nvPr/>
            </p:nvSpPr>
            <p:spPr>
              <a:xfrm>
                <a:off x="4747003" y="4695825"/>
                <a:ext cx="2490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63D3D4-FA26-452B-8C1A-17D8E29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003" y="4695825"/>
                <a:ext cx="249090" cy="369332"/>
              </a:xfrm>
              <a:prstGeom prst="rect">
                <a:avLst/>
              </a:prstGeom>
              <a:blipFill>
                <a:blip r:embed="rId5"/>
                <a:stretch>
                  <a:fillRect l="-34146" r="-2439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845A52-F5E3-4859-893D-B89B6C9ABA88}"/>
                  </a:ext>
                </a:extLst>
              </p:cNvPr>
              <p:cNvSpPr txBox="1"/>
              <p:nvPr/>
            </p:nvSpPr>
            <p:spPr>
              <a:xfrm>
                <a:off x="1462561" y="1353525"/>
                <a:ext cx="282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845A52-F5E3-4859-893D-B89B6C9AB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561" y="1353525"/>
                <a:ext cx="282833" cy="369332"/>
              </a:xfrm>
              <a:prstGeom prst="rect">
                <a:avLst/>
              </a:prstGeom>
              <a:blipFill>
                <a:blip r:embed="rId6"/>
                <a:stretch>
                  <a:fillRect l="-23913" r="-1739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B2AC25C-839B-4900-9F1D-CB06FBB991E8}"/>
                  </a:ext>
                </a:extLst>
              </p:cNvPr>
              <p:cNvSpPr txBox="1"/>
              <p:nvPr/>
            </p:nvSpPr>
            <p:spPr>
              <a:xfrm>
                <a:off x="1944017" y="765040"/>
                <a:ext cx="9117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B2AC25C-839B-4900-9F1D-CB06FBB9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17" y="765040"/>
                <a:ext cx="911723" cy="307777"/>
              </a:xfrm>
              <a:prstGeom prst="rect">
                <a:avLst/>
              </a:prstGeom>
              <a:blipFill>
                <a:blip r:embed="rId7"/>
                <a:stretch>
                  <a:fillRect l="-6040" r="-2013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66C305-E89F-4563-A0F3-0BB7C5B4360D}"/>
                  </a:ext>
                </a:extLst>
              </p:cNvPr>
              <p:cNvSpPr txBox="1"/>
              <p:nvPr/>
            </p:nvSpPr>
            <p:spPr>
              <a:xfrm>
                <a:off x="3031687" y="640775"/>
                <a:ext cx="1223412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66C305-E89F-4563-A0F3-0BB7C5B43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687" y="640775"/>
                <a:ext cx="1223412" cy="549253"/>
              </a:xfrm>
              <a:prstGeom prst="rect">
                <a:avLst/>
              </a:prstGeom>
              <a:blipFill>
                <a:blip r:embed="rId8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D1D3B39-0F93-43A6-B9CB-37A350996203}"/>
              </a:ext>
            </a:extLst>
          </p:cNvPr>
          <p:cNvCxnSpPr>
            <a:cxnSpLocks/>
          </p:cNvCxnSpPr>
          <p:nvPr/>
        </p:nvCxnSpPr>
        <p:spPr>
          <a:xfrm flipV="1">
            <a:off x="1472981" y="1420493"/>
            <a:ext cx="2343435" cy="233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9DAC4EC-CD21-4FDF-80EB-A806BEC2E539}"/>
              </a:ext>
            </a:extLst>
          </p:cNvPr>
          <p:cNvCxnSpPr>
            <a:cxnSpLocks/>
          </p:cNvCxnSpPr>
          <p:nvPr/>
        </p:nvCxnSpPr>
        <p:spPr>
          <a:xfrm flipV="1">
            <a:off x="2644698" y="2529694"/>
            <a:ext cx="2343435" cy="233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AC78944-3A65-40BA-8653-6C10598FE800}"/>
              </a:ext>
            </a:extLst>
          </p:cNvPr>
          <p:cNvSpPr/>
          <p:nvPr/>
        </p:nvSpPr>
        <p:spPr>
          <a:xfrm>
            <a:off x="6442012" y="1722857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20E3F14-D70F-41BD-B31E-F8E04554046C}"/>
                  </a:ext>
                </a:extLst>
              </p:cNvPr>
              <p:cNvSpPr txBox="1"/>
              <p:nvPr/>
            </p:nvSpPr>
            <p:spPr>
              <a:xfrm>
                <a:off x="7679616" y="4717915"/>
                <a:ext cx="4047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20E3F14-D70F-41BD-B31E-F8E04554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616" y="4717915"/>
                <a:ext cx="404791" cy="369332"/>
              </a:xfrm>
              <a:prstGeom prst="rect">
                <a:avLst/>
              </a:prstGeom>
              <a:blipFill>
                <a:blip r:embed="rId9"/>
                <a:stretch>
                  <a:fillRect l="-9091" r="-454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92249C5-64D7-4500-9910-2F6669118F53}"/>
                  </a:ext>
                </a:extLst>
              </p:cNvPr>
              <p:cNvSpPr txBox="1"/>
              <p:nvPr/>
            </p:nvSpPr>
            <p:spPr>
              <a:xfrm>
                <a:off x="5842036" y="2978191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92249C5-64D7-4500-9910-2F666911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36" y="2978191"/>
                <a:ext cx="411908" cy="369332"/>
              </a:xfrm>
              <a:prstGeom prst="rect">
                <a:avLst/>
              </a:prstGeom>
              <a:blipFill>
                <a:blip r:embed="rId10"/>
                <a:stretch>
                  <a:fillRect l="-7353" r="-294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252D575-7DB4-44FC-9247-35F8ED3FDE4E}"/>
                  </a:ext>
                </a:extLst>
              </p:cNvPr>
              <p:cNvSpPr txBox="1"/>
              <p:nvPr/>
            </p:nvSpPr>
            <p:spPr>
              <a:xfrm>
                <a:off x="6051548" y="4717915"/>
                <a:ext cx="254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252D575-7DB4-44FC-9247-35F8ED3F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48" y="4717915"/>
                <a:ext cx="254878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351EC2D-CE5C-45EC-B94F-FF57E3EB14EA}"/>
                  </a:ext>
                </a:extLst>
              </p:cNvPr>
              <p:cNvSpPr txBox="1"/>
              <p:nvPr/>
            </p:nvSpPr>
            <p:spPr>
              <a:xfrm>
                <a:off x="9322012" y="4695825"/>
                <a:ext cx="2490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351EC2D-CE5C-45EC-B94F-FF57E3EB1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012" y="4695825"/>
                <a:ext cx="249090" cy="369332"/>
              </a:xfrm>
              <a:prstGeom prst="rect">
                <a:avLst/>
              </a:prstGeom>
              <a:blipFill>
                <a:blip r:embed="rId12"/>
                <a:stretch>
                  <a:fillRect l="-31707" r="-26829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6AD5875-88BA-478A-8422-60A98FB5C529}"/>
                  </a:ext>
                </a:extLst>
              </p:cNvPr>
              <p:cNvSpPr txBox="1"/>
              <p:nvPr/>
            </p:nvSpPr>
            <p:spPr>
              <a:xfrm>
                <a:off x="6037570" y="1353525"/>
                <a:ext cx="282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6AD5875-88BA-478A-8422-60A98FB5C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570" y="1353525"/>
                <a:ext cx="282833" cy="369332"/>
              </a:xfrm>
              <a:prstGeom prst="rect">
                <a:avLst/>
              </a:prstGeom>
              <a:blipFill>
                <a:blip r:embed="rId13"/>
                <a:stretch>
                  <a:fillRect l="-21277" r="-1702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261F4F-DC5E-4887-8B68-EB2E546B02FE}"/>
                  </a:ext>
                </a:extLst>
              </p:cNvPr>
              <p:cNvSpPr txBox="1"/>
              <p:nvPr/>
            </p:nvSpPr>
            <p:spPr>
              <a:xfrm>
                <a:off x="6283278" y="784282"/>
                <a:ext cx="9117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261F4F-DC5E-4887-8B68-EB2E546B0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78" y="784282"/>
                <a:ext cx="911723" cy="307777"/>
              </a:xfrm>
              <a:prstGeom prst="rect">
                <a:avLst/>
              </a:prstGeom>
              <a:blipFill>
                <a:blip r:embed="rId14"/>
                <a:stretch>
                  <a:fillRect l="-6040" r="-2013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521E721-BE0C-4246-A412-EA0E936F9F0E}"/>
                  </a:ext>
                </a:extLst>
              </p:cNvPr>
              <p:cNvSpPr txBox="1"/>
              <p:nvPr/>
            </p:nvSpPr>
            <p:spPr>
              <a:xfrm>
                <a:off x="7370948" y="660017"/>
                <a:ext cx="1957587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无效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521E721-BE0C-4246-A412-EA0E936F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948" y="660017"/>
                <a:ext cx="1957587" cy="549253"/>
              </a:xfrm>
              <a:prstGeom prst="rect">
                <a:avLst/>
              </a:prstGeom>
              <a:blipFill>
                <a:blip r:embed="rId1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150CF9C-D64E-458A-B0D1-7E07D6F1C13F}"/>
              </a:ext>
            </a:extLst>
          </p:cNvPr>
          <p:cNvCxnSpPr>
            <a:cxnSpLocks/>
          </p:cNvCxnSpPr>
          <p:nvPr/>
        </p:nvCxnSpPr>
        <p:spPr>
          <a:xfrm>
            <a:off x="6025935" y="2529694"/>
            <a:ext cx="2470127" cy="2470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9F9990-A435-439B-AD70-693E13BA4DC1}"/>
              </a:ext>
            </a:extLst>
          </p:cNvPr>
          <p:cNvCxnSpPr>
            <a:cxnSpLocks/>
          </p:cNvCxnSpPr>
          <p:nvPr/>
        </p:nvCxnSpPr>
        <p:spPr>
          <a:xfrm>
            <a:off x="7444897" y="1414221"/>
            <a:ext cx="2470127" cy="2470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B5F429C-E100-4D42-BDDB-F683A686B477}"/>
              </a:ext>
            </a:extLst>
          </p:cNvPr>
          <p:cNvCxnSpPr>
            <a:cxnSpLocks/>
          </p:cNvCxnSpPr>
          <p:nvPr/>
        </p:nvCxnSpPr>
        <p:spPr>
          <a:xfrm flipH="1">
            <a:off x="1867004" y="1722857"/>
            <a:ext cx="1646229" cy="16411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3FC977E-0E3B-4A80-92A9-1331CB6577B9}"/>
              </a:ext>
            </a:extLst>
          </p:cNvPr>
          <p:cNvCxnSpPr>
            <a:cxnSpLocks/>
          </p:cNvCxnSpPr>
          <p:nvPr/>
        </p:nvCxnSpPr>
        <p:spPr>
          <a:xfrm flipH="1">
            <a:off x="2916540" y="2785040"/>
            <a:ext cx="1815567" cy="18107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100DAF9-52ED-4B5C-9E94-A65B10CB6971}"/>
              </a:ext>
            </a:extLst>
          </p:cNvPr>
          <p:cNvCxnSpPr>
            <a:cxnSpLocks/>
          </p:cNvCxnSpPr>
          <p:nvPr/>
        </p:nvCxnSpPr>
        <p:spPr>
          <a:xfrm>
            <a:off x="6437843" y="2941602"/>
            <a:ext cx="1661255" cy="1661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DC002D9-EDD5-45D3-AD2D-3D7049F6140A}"/>
              </a:ext>
            </a:extLst>
          </p:cNvPr>
          <p:cNvCxnSpPr>
            <a:cxnSpLocks/>
          </p:cNvCxnSpPr>
          <p:nvPr/>
        </p:nvCxnSpPr>
        <p:spPr>
          <a:xfrm>
            <a:off x="7753533" y="1722857"/>
            <a:ext cx="1568479" cy="15684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E698445-9090-437C-B56B-D5C2D16DBED0}"/>
                  </a:ext>
                </a:extLst>
              </p:cNvPr>
              <p:cNvSpPr/>
              <p:nvPr/>
            </p:nvSpPr>
            <p:spPr>
              <a:xfrm>
                <a:off x="391535" y="3862638"/>
                <a:ext cx="1305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E698445-9090-437C-B56B-D5C2D16DB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35" y="3862638"/>
                <a:ext cx="1305870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E1D2601-E8F8-4FC4-8F66-DFB596FD6E52}"/>
                  </a:ext>
                </a:extLst>
              </p:cNvPr>
              <p:cNvSpPr/>
              <p:nvPr/>
            </p:nvSpPr>
            <p:spPr>
              <a:xfrm>
                <a:off x="1854229" y="5033028"/>
                <a:ext cx="1305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E1D2601-E8F8-4FC4-8F66-DFB596FD6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29" y="5033028"/>
                <a:ext cx="1305870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90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02C0B44-CCE4-4D95-8D80-6D053D412FCD}"/>
                  </a:ext>
                </a:extLst>
              </p:cNvPr>
              <p:cNvSpPr/>
              <p:nvPr/>
            </p:nvSpPr>
            <p:spPr>
              <a:xfrm>
                <a:off x="4450079" y="2194559"/>
                <a:ext cx="1986743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𝐸𝑎𝑐h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𝐴𝑙𝑙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𝑒𝑥𝑎𝑚𝑖𝑛𝑒𝐸𝑥𝑎𝑚𝑝𝑙𝑒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02C0B44-CCE4-4D95-8D80-6D053D412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9" y="2194559"/>
                <a:ext cx="1986743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A4691EA-1D22-4E75-ABD3-373E563E5C2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07971" y="2651755"/>
            <a:ext cx="942108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B5586E-6D40-48AB-8E10-62D641A43B53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 flipV="1">
            <a:off x="6436822" y="2651757"/>
            <a:ext cx="1080655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8B7E944-53CF-4EC3-AF2D-4536B2AA61D0}"/>
              </a:ext>
            </a:extLst>
          </p:cNvPr>
          <p:cNvGrpSpPr/>
          <p:nvPr/>
        </p:nvGrpSpPr>
        <p:grpSpPr>
          <a:xfrm>
            <a:off x="7517477" y="2273527"/>
            <a:ext cx="756459" cy="756459"/>
            <a:chOff x="6176356" y="2198715"/>
            <a:chExt cx="756459" cy="75645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BA422E6-FF23-4EC2-B41E-A8D1698B33CC}"/>
                </a:ext>
              </a:extLst>
            </p:cNvPr>
            <p:cNvSpPr/>
            <p:nvPr/>
          </p:nvSpPr>
          <p:spPr>
            <a:xfrm>
              <a:off x="6176356" y="2198715"/>
              <a:ext cx="756459" cy="756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078CA53-BA5B-4F50-99A4-6600B9D481AA}"/>
                </a:ext>
              </a:extLst>
            </p:cNvPr>
            <p:cNvSpPr/>
            <p:nvPr/>
          </p:nvSpPr>
          <p:spPr>
            <a:xfrm>
              <a:off x="6288058" y="2310416"/>
              <a:ext cx="533055" cy="5330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488B0D-ED19-4154-8A0E-E513A12B94D6}"/>
              </a:ext>
            </a:extLst>
          </p:cNvPr>
          <p:cNvSpPr txBox="1"/>
          <p:nvPr/>
        </p:nvSpPr>
        <p:spPr>
          <a:xfrm>
            <a:off x="6428717" y="2343980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401F53A-9EB0-4E08-B609-76A09D9B7D9E}"/>
                  </a:ext>
                </a:extLst>
              </p:cNvPr>
              <p:cNvSpPr/>
              <p:nvPr/>
            </p:nvSpPr>
            <p:spPr>
              <a:xfrm>
                <a:off x="4441974" y="3765665"/>
                <a:ext cx="1986743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𝐸𝑎𝑐h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0&lt;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𝑒𝑥𝑎𝑚𝑖𝑛𝑒𝐸𝑥𝑎𝑚𝑝𝑙𝑒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401F53A-9EB0-4E08-B609-76A09D9B7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74" y="3765665"/>
                <a:ext cx="1986743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42F821-6F97-454D-A33D-A4C167333C84}"/>
              </a:ext>
            </a:extLst>
          </p:cNvPr>
          <p:cNvCxnSpPr>
            <a:cxnSpLocks/>
          </p:cNvCxnSpPr>
          <p:nvPr/>
        </p:nvCxnSpPr>
        <p:spPr>
          <a:xfrm flipV="1">
            <a:off x="5904808" y="3108959"/>
            <a:ext cx="0" cy="656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5D4EADD-734F-4F2D-BAFB-A34174E7BE7E}"/>
              </a:ext>
            </a:extLst>
          </p:cNvPr>
          <p:cNvCxnSpPr>
            <a:cxnSpLocks/>
          </p:cNvCxnSpPr>
          <p:nvPr/>
        </p:nvCxnSpPr>
        <p:spPr>
          <a:xfrm>
            <a:off x="4923906" y="3108959"/>
            <a:ext cx="0" cy="656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521622-8AF1-489F-9BE7-6679EC96C2C8}"/>
              </a:ext>
            </a:extLst>
          </p:cNvPr>
          <p:cNvSpPr txBox="1"/>
          <p:nvPr/>
        </p:nvSpPr>
        <p:spPr>
          <a:xfrm>
            <a:off x="5904808" y="3283423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8645D4-E95C-463A-98E8-C23B01D85642}"/>
              </a:ext>
            </a:extLst>
          </p:cNvPr>
          <p:cNvSpPr txBox="1"/>
          <p:nvPr/>
        </p:nvSpPr>
        <p:spPr>
          <a:xfrm>
            <a:off x="3686067" y="3283422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Changed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154E817-B98A-4EF9-A166-3555C94D445B}"/>
                  </a:ext>
                </a:extLst>
              </p:cNvPr>
              <p:cNvSpPr txBox="1"/>
              <p:nvPr/>
            </p:nvSpPr>
            <p:spPr>
              <a:xfrm>
                <a:off x="2923138" y="621784"/>
                <a:ext cx="5492113" cy="1659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遍历整个数据集，对满足条件的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检查是否需要优化并执行优化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遍历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的点是因为这些点在间隔边界上，属于支持向量，对优化结果影响最大，但有个问题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16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的点也是支持向量，为什么不用这个</a:t>
                </a:r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154E817-B98A-4EF9-A166-3555C94D4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38" y="621784"/>
                <a:ext cx="5492113" cy="1659878"/>
              </a:xfrm>
              <a:prstGeom prst="rect">
                <a:avLst/>
              </a:prstGeom>
              <a:blipFill>
                <a:blip r:embed="rId4"/>
                <a:stretch>
                  <a:fillRect l="-444" t="-1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10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284CED9-DE44-48FF-A750-9C6C7CA9A88E}"/>
                  </a:ext>
                </a:extLst>
              </p:cNvPr>
              <p:cNvSpPr txBox="1"/>
              <p:nvPr/>
            </p:nvSpPr>
            <p:spPr>
              <a:xfrm>
                <a:off x="3006567" y="1269680"/>
                <a:ext cx="5492113" cy="1521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𝑒𝑥𝑎𝑚𝑖𝑛𝑒𝐸𝑥𝑎𝑚𝑝𝑙𝑒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上层的循环到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是否满足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𝐾𝐾𝑇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条件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满足确定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，在整个数据集中寻找另一个变量，需要注意的是该过程只会寻找一个变量对进行优化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前面两个也是为了加速优化过程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284CED9-DE44-48FF-A750-9C6C7CA9A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67" y="1269680"/>
                <a:ext cx="5492113" cy="1521955"/>
              </a:xfrm>
              <a:prstGeom prst="rect">
                <a:avLst/>
              </a:prstGeom>
              <a:blipFill>
                <a:blip r:embed="rId2"/>
                <a:stretch>
                  <a:fillRect l="-666" r="-999" b="-5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组合 86">
            <a:extLst>
              <a:ext uri="{FF2B5EF4-FFF2-40B4-BE49-F238E27FC236}">
                <a16:creationId xmlns:a16="http://schemas.microsoft.com/office/drawing/2014/main" id="{CA73FC0F-D691-4FD1-B2F2-FDD4A5109AFC}"/>
              </a:ext>
            </a:extLst>
          </p:cNvPr>
          <p:cNvGrpSpPr/>
          <p:nvPr/>
        </p:nvGrpSpPr>
        <p:grpSpPr>
          <a:xfrm>
            <a:off x="1008182" y="3050663"/>
            <a:ext cx="9277252" cy="1936877"/>
            <a:chOff x="492793" y="3266794"/>
            <a:chExt cx="11368066" cy="23733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D238C182-A75F-4F7A-9346-48E1ED1A453C}"/>
                    </a:ext>
                  </a:extLst>
                </p:cNvPr>
                <p:cNvSpPr/>
                <p:nvPr/>
              </p:nvSpPr>
              <p:spPr>
                <a:xfrm>
                  <a:off x="1731819" y="3271059"/>
                  <a:ext cx="1986743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𝐸𝑥𝑎𝑚𝑖𝑛𝑒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𝐾𝐾𝑇</m:t>
                        </m:r>
                      </m:oMath>
                    </m:oMathPara>
                  </a14:m>
                  <a:endParaRPr lang="en-US" altLang="zh-CN" sz="1600" b="0" dirty="0"/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D238C182-A75F-4F7A-9346-48E1ED1A45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819" y="3271059"/>
                  <a:ext cx="1986743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204501E-26FB-48B3-9E47-D21F42E481AB}"/>
                </a:ext>
              </a:extLst>
            </p:cNvPr>
            <p:cNvCxnSpPr>
              <a:cxnSpLocks/>
              <a:stCxn id="31" idx="6"/>
              <a:endCxn id="4" idx="1"/>
            </p:cNvCxnSpPr>
            <p:nvPr/>
          </p:nvCxnSpPr>
          <p:spPr>
            <a:xfrm>
              <a:off x="1257772" y="3723995"/>
              <a:ext cx="474047" cy="42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BC4D2A7-A65D-44B5-A56E-8B35BB5E956B}"/>
                </a:ext>
              </a:extLst>
            </p:cNvPr>
            <p:cNvCxnSpPr>
              <a:cxnSpLocks/>
              <a:stCxn id="4" idx="3"/>
              <a:endCxn id="48" idx="1"/>
            </p:cNvCxnSpPr>
            <p:nvPr/>
          </p:nvCxnSpPr>
          <p:spPr>
            <a:xfrm flipV="1">
              <a:off x="3718562" y="3723994"/>
              <a:ext cx="544584" cy="42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B332ECDA-15A3-4924-9EBA-97923E03CC59}"/>
                    </a:ext>
                  </a:extLst>
                </p:cNvPr>
                <p:cNvSpPr/>
                <p:nvPr/>
              </p:nvSpPr>
              <p:spPr>
                <a:xfrm>
                  <a:off x="492793" y="3341505"/>
                  <a:ext cx="764979" cy="764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B332ECDA-15A3-4924-9EBA-97923E03CC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93" y="3341505"/>
                  <a:ext cx="764979" cy="76497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5F79958-AF56-4914-A348-AF711F8BE453}"/>
                    </a:ext>
                  </a:extLst>
                </p:cNvPr>
                <p:cNvSpPr txBox="1"/>
                <p:nvPr/>
              </p:nvSpPr>
              <p:spPr>
                <a:xfrm>
                  <a:off x="3840451" y="3420480"/>
                  <a:ext cx="259520" cy="3017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5F79958-AF56-4914-A348-AF711F8BE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451" y="3420480"/>
                  <a:ext cx="259520" cy="301712"/>
                </a:xfrm>
                <a:prstGeom prst="rect">
                  <a:avLst/>
                </a:prstGeom>
                <a:blipFill>
                  <a:blip r:embed="rId5"/>
                  <a:stretch>
                    <a:fillRect l="-20588" r="-17647"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0B65E88-CD50-420A-AB9D-687D329BA956}"/>
                </a:ext>
              </a:extLst>
            </p:cNvPr>
            <p:cNvCxnSpPr>
              <a:cxnSpLocks/>
              <a:stCxn id="4" idx="2"/>
              <a:endCxn id="42" idx="0"/>
            </p:cNvCxnSpPr>
            <p:nvPr/>
          </p:nvCxnSpPr>
          <p:spPr>
            <a:xfrm flipH="1">
              <a:off x="2725190" y="4185459"/>
              <a:ext cx="1" cy="6982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EE2C635-5160-4855-A684-32A3FA029666}"/>
                    </a:ext>
                  </a:extLst>
                </p:cNvPr>
                <p:cNvSpPr txBox="1"/>
                <p:nvPr/>
              </p:nvSpPr>
              <p:spPr>
                <a:xfrm>
                  <a:off x="2791174" y="4396093"/>
                  <a:ext cx="226127" cy="3017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EE2C635-5160-4855-A684-32A3FA0296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174" y="4396093"/>
                  <a:ext cx="226127" cy="301712"/>
                </a:xfrm>
                <a:prstGeom prst="rect">
                  <a:avLst/>
                </a:prstGeom>
                <a:blipFill>
                  <a:blip r:embed="rId6"/>
                  <a:stretch>
                    <a:fillRect l="-20000" r="-23333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AE35C97-A5A3-43D7-BBBD-88DCEB986763}"/>
                </a:ext>
              </a:extLst>
            </p:cNvPr>
            <p:cNvGrpSpPr/>
            <p:nvPr/>
          </p:nvGrpSpPr>
          <p:grpSpPr>
            <a:xfrm>
              <a:off x="2346960" y="4883726"/>
              <a:ext cx="756459" cy="756459"/>
              <a:chOff x="6176356" y="2198715"/>
              <a:chExt cx="756459" cy="756459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1B80980-6435-42BE-B738-B468191D2E29}"/>
                  </a:ext>
                </a:extLst>
              </p:cNvPr>
              <p:cNvSpPr/>
              <p:nvPr/>
            </p:nvSpPr>
            <p:spPr>
              <a:xfrm>
                <a:off x="6176356" y="2198715"/>
                <a:ext cx="756459" cy="7564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F350F4C0-4551-4F30-BE1E-7E92F29A2BB5}"/>
                      </a:ext>
                    </a:extLst>
                  </p:cNvPr>
                  <p:cNvSpPr/>
                  <p:nvPr/>
                </p:nvSpPr>
                <p:spPr>
                  <a:xfrm>
                    <a:off x="6288058" y="2310416"/>
                    <a:ext cx="533055" cy="53305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F350F4C0-4551-4F30-BE1E-7E92F29A2B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058" y="2310416"/>
                    <a:ext cx="533055" cy="533055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D826D967-5C53-4893-A58B-F8DD08B83AA7}"/>
                    </a:ext>
                  </a:extLst>
                </p:cNvPr>
                <p:cNvSpPr/>
                <p:nvPr/>
              </p:nvSpPr>
              <p:spPr>
                <a:xfrm>
                  <a:off x="4263146" y="3266794"/>
                  <a:ext cx="1730332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𝐹𝑖𝑛𝑑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altLang="zh-CN" sz="12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𝑎𝑟𝑔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oMath>
                    </m:oMathPara>
                  </a14:m>
                  <a:endParaRPr lang="en-US" altLang="zh-CN" sz="12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0" dirty="0"/>
                </a:p>
              </p:txBody>
            </p:sp>
          </mc:Choice>
          <mc:Fallback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D826D967-5C53-4893-A58B-F8DD08B83A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146" y="3266794"/>
                  <a:ext cx="1730332" cy="914400"/>
                </a:xfrm>
                <a:prstGeom prst="rect">
                  <a:avLst/>
                </a:prstGeom>
                <a:blipFill>
                  <a:blip r:embed="rId8"/>
                  <a:stretch>
                    <a:fillRect b="-32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A466E79-3038-4C52-9CC3-E1E5FE4E950E}"/>
                </a:ext>
              </a:extLst>
            </p:cNvPr>
            <p:cNvCxnSpPr>
              <a:cxnSpLocks/>
              <a:stCxn id="48" idx="2"/>
              <a:endCxn id="54" idx="0"/>
            </p:cNvCxnSpPr>
            <p:nvPr/>
          </p:nvCxnSpPr>
          <p:spPr>
            <a:xfrm>
              <a:off x="5128312" y="4181194"/>
              <a:ext cx="0" cy="7025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0038144-595A-4F84-9881-A2D03C586A7E}"/>
                    </a:ext>
                  </a:extLst>
                </p:cNvPr>
                <p:cNvSpPr txBox="1"/>
                <p:nvPr/>
              </p:nvSpPr>
              <p:spPr>
                <a:xfrm>
                  <a:off x="5210799" y="4412376"/>
                  <a:ext cx="207621" cy="3017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0038144-595A-4F84-9881-A2D03C586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799" y="4412376"/>
                  <a:ext cx="207621" cy="301712"/>
                </a:xfrm>
                <a:prstGeom prst="rect">
                  <a:avLst/>
                </a:prstGeom>
                <a:blipFill>
                  <a:blip r:embed="rId9"/>
                  <a:stretch>
                    <a:fillRect l="-32143" r="-21429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BE6B44E-8E3A-45BB-8F09-A651B4E3949B}"/>
                </a:ext>
              </a:extLst>
            </p:cNvPr>
            <p:cNvGrpSpPr/>
            <p:nvPr/>
          </p:nvGrpSpPr>
          <p:grpSpPr>
            <a:xfrm>
              <a:off x="4750082" y="4883726"/>
              <a:ext cx="756459" cy="756459"/>
              <a:chOff x="6176356" y="2198715"/>
              <a:chExt cx="756459" cy="756459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BEEE6BE-72A0-48B5-A99C-B4495E622334}"/>
                  </a:ext>
                </a:extLst>
              </p:cNvPr>
              <p:cNvSpPr/>
              <p:nvPr/>
            </p:nvSpPr>
            <p:spPr>
              <a:xfrm>
                <a:off x="6176356" y="2198715"/>
                <a:ext cx="756459" cy="7564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C02546CC-4713-4AAF-B5AA-9A7F14440025}"/>
                      </a:ext>
                    </a:extLst>
                  </p:cNvPr>
                  <p:cNvSpPr/>
                  <p:nvPr/>
                </p:nvSpPr>
                <p:spPr>
                  <a:xfrm>
                    <a:off x="6288058" y="2310416"/>
                    <a:ext cx="533055" cy="53305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C02546CC-4713-4AAF-B5AA-9A7F144400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058" y="2310416"/>
                    <a:ext cx="533055" cy="53305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3A7C1929-E962-412C-B3D9-D4A00A1797CC}"/>
                    </a:ext>
                  </a:extLst>
                </p:cNvPr>
                <p:cNvSpPr/>
                <p:nvPr/>
              </p:nvSpPr>
              <p:spPr>
                <a:xfrm>
                  <a:off x="6508120" y="3266794"/>
                  <a:ext cx="1730332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𝐹𝑖𝑛𝑑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altLang="zh-CN" sz="12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zh-CN" sz="12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0" dirty="0"/>
                </a:p>
              </p:txBody>
            </p:sp>
          </mc:Choice>
          <mc:Fallback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3A7C1929-E962-412C-B3D9-D4A00A1797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120" y="3266794"/>
                  <a:ext cx="1730332" cy="9144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E97168C-C237-4FC1-A8DD-F3699F65A942}"/>
                </a:ext>
              </a:extLst>
            </p:cNvPr>
            <p:cNvCxnSpPr>
              <a:cxnSpLocks/>
              <a:stCxn id="59" idx="2"/>
              <a:endCxn id="63" idx="0"/>
            </p:cNvCxnSpPr>
            <p:nvPr/>
          </p:nvCxnSpPr>
          <p:spPr>
            <a:xfrm>
              <a:off x="7373286" y="4181194"/>
              <a:ext cx="0" cy="7025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34C4FE37-7AB5-4BC4-8E12-D8E6458E009E}"/>
                    </a:ext>
                  </a:extLst>
                </p:cNvPr>
                <p:cNvSpPr txBox="1"/>
                <p:nvPr/>
              </p:nvSpPr>
              <p:spPr>
                <a:xfrm>
                  <a:off x="7455773" y="4412376"/>
                  <a:ext cx="207621" cy="3017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34C4FE37-7AB5-4BC4-8E12-D8E6458E0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5773" y="4412376"/>
                  <a:ext cx="207621" cy="301712"/>
                </a:xfrm>
                <a:prstGeom prst="rect">
                  <a:avLst/>
                </a:prstGeom>
                <a:blipFill>
                  <a:blip r:embed="rId12"/>
                  <a:stretch>
                    <a:fillRect l="-33333" r="-25926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722E24CF-2193-46BD-A123-9FACA2275BE1}"/>
                </a:ext>
              </a:extLst>
            </p:cNvPr>
            <p:cNvGrpSpPr/>
            <p:nvPr/>
          </p:nvGrpSpPr>
          <p:grpSpPr>
            <a:xfrm>
              <a:off x="6995056" y="4883726"/>
              <a:ext cx="756459" cy="756459"/>
              <a:chOff x="6176356" y="2198715"/>
              <a:chExt cx="756459" cy="756459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8F9E160A-7870-46E6-91C5-8E4AB9010BAC}"/>
                  </a:ext>
                </a:extLst>
              </p:cNvPr>
              <p:cNvSpPr/>
              <p:nvPr/>
            </p:nvSpPr>
            <p:spPr>
              <a:xfrm>
                <a:off x="6176356" y="2198715"/>
                <a:ext cx="756459" cy="7564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椭圆 63">
                    <a:extLst>
                      <a:ext uri="{FF2B5EF4-FFF2-40B4-BE49-F238E27FC236}">
                        <a16:creationId xmlns:a16="http://schemas.microsoft.com/office/drawing/2014/main" id="{78DD4C6D-DF2A-4817-A461-44711238E05C}"/>
                      </a:ext>
                    </a:extLst>
                  </p:cNvPr>
                  <p:cNvSpPr/>
                  <p:nvPr/>
                </p:nvSpPr>
                <p:spPr>
                  <a:xfrm>
                    <a:off x="6288058" y="2310416"/>
                    <a:ext cx="533055" cy="53305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椭圆 63">
                    <a:extLst>
                      <a:ext uri="{FF2B5EF4-FFF2-40B4-BE49-F238E27FC236}">
                        <a16:creationId xmlns:a16="http://schemas.microsoft.com/office/drawing/2014/main" id="{78DD4C6D-DF2A-4817-A461-44711238E0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058" y="2310416"/>
                    <a:ext cx="533055" cy="53305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FC55348-7749-4070-BF52-46ACD4E54F7C}"/>
                </a:ext>
              </a:extLst>
            </p:cNvPr>
            <p:cNvCxnSpPr>
              <a:cxnSpLocks/>
              <a:stCxn id="48" idx="3"/>
              <a:endCxn id="59" idx="1"/>
            </p:cNvCxnSpPr>
            <p:nvPr/>
          </p:nvCxnSpPr>
          <p:spPr>
            <a:xfrm>
              <a:off x="5993478" y="3723994"/>
              <a:ext cx="5146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EA3101B8-CE99-45CC-AD69-CF5B56296A31}"/>
                    </a:ext>
                  </a:extLst>
                </p:cNvPr>
                <p:cNvSpPr txBox="1"/>
                <p:nvPr/>
              </p:nvSpPr>
              <p:spPr>
                <a:xfrm>
                  <a:off x="6105821" y="3419642"/>
                  <a:ext cx="259520" cy="3017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EA3101B8-CE99-45CC-AD69-CF5B56296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821" y="3419642"/>
                  <a:ext cx="259520" cy="301712"/>
                </a:xfrm>
                <a:prstGeom prst="rect">
                  <a:avLst/>
                </a:prstGeom>
                <a:blipFill>
                  <a:blip r:embed="rId14"/>
                  <a:stretch>
                    <a:fillRect l="-20000" r="-14286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A73CABA-0D25-4C36-9590-DEB2CBDFD379}"/>
                    </a:ext>
                  </a:extLst>
                </p:cNvPr>
                <p:cNvSpPr/>
                <p:nvPr/>
              </p:nvSpPr>
              <p:spPr>
                <a:xfrm>
                  <a:off x="8806260" y="3266794"/>
                  <a:ext cx="1730332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𝐹𝑖𝑛𝑑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altLang="zh-CN" sz="12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𝐴𝑙𝑙</m:t>
                        </m:r>
                      </m:oMath>
                    </m:oMathPara>
                  </a14:m>
                  <a:endParaRPr lang="en-US" altLang="zh-CN" sz="12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0" dirty="0"/>
                </a:p>
              </p:txBody>
            </p:sp>
          </mc:Choice>
          <mc:Fallback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A73CABA-0D25-4C36-9590-DEB2CBDFD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260" y="3266794"/>
                  <a:ext cx="1730332" cy="9144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91E55E1C-92F9-4C97-9627-8AE1BF7FB56B}"/>
                </a:ext>
              </a:extLst>
            </p:cNvPr>
            <p:cNvCxnSpPr>
              <a:cxnSpLocks/>
              <a:stCxn id="70" idx="2"/>
              <a:endCxn id="74" idx="0"/>
            </p:cNvCxnSpPr>
            <p:nvPr/>
          </p:nvCxnSpPr>
          <p:spPr>
            <a:xfrm>
              <a:off x="9671426" y="4181194"/>
              <a:ext cx="0" cy="7025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7EE46AE-354B-43B5-A6F4-F82CA397BC3E}"/>
                    </a:ext>
                  </a:extLst>
                </p:cNvPr>
                <p:cNvSpPr txBox="1"/>
                <p:nvPr/>
              </p:nvSpPr>
              <p:spPr>
                <a:xfrm>
                  <a:off x="9753913" y="4412376"/>
                  <a:ext cx="207621" cy="3017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7EE46AE-354B-43B5-A6F4-F82CA397B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913" y="4412376"/>
                  <a:ext cx="207621" cy="301712"/>
                </a:xfrm>
                <a:prstGeom prst="rect">
                  <a:avLst/>
                </a:prstGeom>
                <a:blipFill>
                  <a:blip r:embed="rId16"/>
                  <a:stretch>
                    <a:fillRect l="-28571" r="-25000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7ED1C9A-65F9-4CB8-B98D-0BFFF15DBB3B}"/>
                </a:ext>
              </a:extLst>
            </p:cNvPr>
            <p:cNvGrpSpPr/>
            <p:nvPr/>
          </p:nvGrpSpPr>
          <p:grpSpPr>
            <a:xfrm>
              <a:off x="9293196" y="4883726"/>
              <a:ext cx="756459" cy="756459"/>
              <a:chOff x="6176356" y="2198715"/>
              <a:chExt cx="756459" cy="756459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77BA7B30-F82D-487F-B6A6-438117E505A5}"/>
                  </a:ext>
                </a:extLst>
              </p:cNvPr>
              <p:cNvSpPr/>
              <p:nvPr/>
            </p:nvSpPr>
            <p:spPr>
              <a:xfrm>
                <a:off x="6176356" y="2198715"/>
                <a:ext cx="756459" cy="7564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39723AD7-D403-4631-AA7B-1B1CC5C0BFDF}"/>
                      </a:ext>
                    </a:extLst>
                  </p:cNvPr>
                  <p:cNvSpPr/>
                  <p:nvPr/>
                </p:nvSpPr>
                <p:spPr>
                  <a:xfrm>
                    <a:off x="6288058" y="2310416"/>
                    <a:ext cx="533055" cy="53305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39723AD7-D403-4631-AA7B-1B1CC5C0BF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058" y="2310416"/>
                    <a:ext cx="533055" cy="533055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B858A708-012A-4EC9-9B2F-481FFAA295A6}"/>
                </a:ext>
              </a:extLst>
            </p:cNvPr>
            <p:cNvCxnSpPr>
              <a:cxnSpLocks/>
              <a:stCxn id="59" idx="3"/>
              <a:endCxn id="70" idx="1"/>
            </p:cNvCxnSpPr>
            <p:nvPr/>
          </p:nvCxnSpPr>
          <p:spPr>
            <a:xfrm>
              <a:off x="8238452" y="3723994"/>
              <a:ext cx="5678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5CBAC51-109E-42EE-9F9B-EF593F7D450F}"/>
                    </a:ext>
                  </a:extLst>
                </p:cNvPr>
                <p:cNvSpPr txBox="1"/>
                <p:nvPr/>
              </p:nvSpPr>
              <p:spPr>
                <a:xfrm>
                  <a:off x="8383910" y="3420480"/>
                  <a:ext cx="259520" cy="3017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5CBAC51-109E-42EE-9F9B-EF593F7D4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910" y="3420480"/>
                  <a:ext cx="259520" cy="301712"/>
                </a:xfrm>
                <a:prstGeom prst="rect">
                  <a:avLst/>
                </a:prstGeom>
                <a:blipFill>
                  <a:blip r:embed="rId18"/>
                  <a:stretch>
                    <a:fillRect l="-20000" r="-14286"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BAD4EE4-4A19-4F2E-B475-6825F7C13F3D}"/>
                </a:ext>
              </a:extLst>
            </p:cNvPr>
            <p:cNvGrpSpPr/>
            <p:nvPr/>
          </p:nvGrpSpPr>
          <p:grpSpPr>
            <a:xfrm>
              <a:off x="11104400" y="3341505"/>
              <a:ext cx="756459" cy="756459"/>
              <a:chOff x="6176356" y="2198715"/>
              <a:chExt cx="756459" cy="756459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20EFB23-1B8D-414C-92F1-67CB3398C0AC}"/>
                  </a:ext>
                </a:extLst>
              </p:cNvPr>
              <p:cNvSpPr/>
              <p:nvPr/>
            </p:nvSpPr>
            <p:spPr>
              <a:xfrm>
                <a:off x="6176356" y="2198715"/>
                <a:ext cx="756459" cy="7564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E7ED4DB4-5F0E-417C-B80D-03A6769BE81C}"/>
                      </a:ext>
                    </a:extLst>
                  </p:cNvPr>
                  <p:cNvSpPr/>
                  <p:nvPr/>
                </p:nvSpPr>
                <p:spPr>
                  <a:xfrm>
                    <a:off x="6288058" y="2310416"/>
                    <a:ext cx="533055" cy="53305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E7ED4DB4-5F0E-417C-B80D-03A6769BE8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058" y="2310416"/>
                    <a:ext cx="533055" cy="533055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181F4739-A75B-4D32-B2C8-C4B3356854B0}"/>
                </a:ext>
              </a:extLst>
            </p:cNvPr>
            <p:cNvCxnSpPr>
              <a:cxnSpLocks/>
              <a:stCxn id="70" idx="3"/>
              <a:endCxn id="81" idx="2"/>
            </p:cNvCxnSpPr>
            <p:nvPr/>
          </p:nvCxnSpPr>
          <p:spPr>
            <a:xfrm flipV="1">
              <a:off x="10536592" y="3719735"/>
              <a:ext cx="567808" cy="42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3A683587-D195-42EA-BE22-BA1F236A644D}"/>
                    </a:ext>
                  </a:extLst>
                </p:cNvPr>
                <p:cNvSpPr txBox="1"/>
                <p:nvPr/>
              </p:nvSpPr>
              <p:spPr>
                <a:xfrm>
                  <a:off x="10694488" y="3420480"/>
                  <a:ext cx="259520" cy="3017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3A683587-D195-42EA-BE22-BA1F236A6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488" y="3420480"/>
                  <a:ext cx="259520" cy="301712"/>
                </a:xfrm>
                <a:prstGeom prst="rect">
                  <a:avLst/>
                </a:prstGeom>
                <a:blipFill>
                  <a:blip r:embed="rId20"/>
                  <a:stretch>
                    <a:fillRect l="-17143" r="-17143"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005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284CED9-DE44-48FF-A750-9C6C7CA9A88E}"/>
                  </a:ext>
                </a:extLst>
              </p:cNvPr>
              <p:cNvSpPr txBox="1"/>
              <p:nvPr/>
            </p:nvSpPr>
            <p:spPr>
              <a:xfrm>
                <a:off x="3006567" y="1432938"/>
                <a:ext cx="54921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𝑠𝑡𝑒𝑝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对这对变量执行优化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但目标函数的该变量太小的话返回不执行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284CED9-DE44-48FF-A750-9C6C7CA9A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67" y="1432938"/>
                <a:ext cx="5492113" cy="923330"/>
              </a:xfrm>
              <a:prstGeom prst="rect">
                <a:avLst/>
              </a:prstGeom>
              <a:blipFill>
                <a:blip r:embed="rId2"/>
                <a:stretch>
                  <a:fillRect l="-666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238C182-A75F-4F7A-9346-48E1ED1A453C}"/>
                  </a:ext>
                </a:extLst>
              </p:cNvPr>
              <p:cNvSpPr/>
              <p:nvPr/>
            </p:nvSpPr>
            <p:spPr>
              <a:xfrm>
                <a:off x="1470686" y="3063662"/>
                <a:ext cx="1621341" cy="746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238C182-A75F-4F7A-9346-48E1ED1A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86" y="3063662"/>
                <a:ext cx="1621341" cy="746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204501E-26FB-48B3-9E47-D21F42E481AB}"/>
              </a:ext>
            </a:extLst>
          </p:cNvPr>
          <p:cNvCxnSpPr>
            <a:cxnSpLocks/>
            <a:stCxn id="31" idx="6"/>
            <a:endCxn id="4" idx="1"/>
          </p:cNvCxnSpPr>
          <p:nvPr/>
        </p:nvCxnSpPr>
        <p:spPr>
          <a:xfrm>
            <a:off x="1083826" y="3433294"/>
            <a:ext cx="386860" cy="3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C4D2A7-A65D-44B5-A56E-8B35BB5E956B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>
            <a:off x="3092027" y="3436774"/>
            <a:ext cx="2841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332ECDA-15A3-4924-9EBA-97923E03CC59}"/>
                  </a:ext>
                </a:extLst>
              </p:cNvPr>
              <p:cNvSpPr/>
              <p:nvPr/>
            </p:nvSpPr>
            <p:spPr>
              <a:xfrm>
                <a:off x="459542" y="3121151"/>
                <a:ext cx="624284" cy="6242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332ECDA-15A3-4924-9EBA-97923E03C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2" y="3121151"/>
                <a:ext cx="624284" cy="6242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65E88-CD50-420A-AB9D-687D329BA956}"/>
              </a:ext>
            </a:extLst>
          </p:cNvPr>
          <p:cNvCxnSpPr>
            <a:cxnSpLocks/>
            <a:stCxn id="31" idx="4"/>
            <a:endCxn id="42" idx="0"/>
          </p:cNvCxnSpPr>
          <p:nvPr/>
        </p:nvCxnSpPr>
        <p:spPr>
          <a:xfrm flipH="1">
            <a:off x="768208" y="3745435"/>
            <a:ext cx="3476" cy="569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EE2C635-5160-4855-A684-32A3FA029666}"/>
                  </a:ext>
                </a:extLst>
              </p:cNvPr>
              <p:cNvSpPr txBox="1"/>
              <p:nvPr/>
            </p:nvSpPr>
            <p:spPr>
              <a:xfrm>
                <a:off x="807477" y="3883505"/>
                <a:ext cx="6274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EE2C635-5160-4855-A684-32A3FA02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77" y="3883505"/>
                <a:ext cx="627416" cy="246221"/>
              </a:xfrm>
              <a:prstGeom prst="rect">
                <a:avLst/>
              </a:prstGeom>
              <a:blipFill>
                <a:blip r:embed="rId5"/>
                <a:stretch>
                  <a:fillRect l="-5825" r="-8738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BAE35C97-A5A3-43D7-BBBD-88DCEB986763}"/>
              </a:ext>
            </a:extLst>
          </p:cNvPr>
          <p:cNvGrpSpPr/>
          <p:nvPr/>
        </p:nvGrpSpPr>
        <p:grpSpPr>
          <a:xfrm>
            <a:off x="459542" y="4315277"/>
            <a:ext cx="617331" cy="617331"/>
            <a:chOff x="6176356" y="2198715"/>
            <a:chExt cx="756459" cy="756459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1B80980-6435-42BE-B738-B468191D2E29}"/>
                </a:ext>
              </a:extLst>
            </p:cNvPr>
            <p:cNvSpPr/>
            <p:nvPr/>
          </p:nvSpPr>
          <p:spPr>
            <a:xfrm>
              <a:off x="6176356" y="2198715"/>
              <a:ext cx="756459" cy="756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F350F4C0-4551-4F30-BE1E-7E92F29A2BB5}"/>
                    </a:ext>
                  </a:extLst>
                </p:cNvPr>
                <p:cNvSpPr/>
                <p:nvPr/>
              </p:nvSpPr>
              <p:spPr>
                <a:xfrm>
                  <a:off x="6288058" y="2310416"/>
                  <a:ext cx="533055" cy="53305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F350F4C0-4551-4F30-BE1E-7E92F29A2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058" y="2310416"/>
                  <a:ext cx="533055" cy="53305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BAD4EE4-4A19-4F2E-B475-6825F7C13F3D}"/>
              </a:ext>
            </a:extLst>
          </p:cNvPr>
          <p:cNvGrpSpPr/>
          <p:nvPr/>
        </p:nvGrpSpPr>
        <p:grpSpPr>
          <a:xfrm>
            <a:off x="11002928" y="3120334"/>
            <a:ext cx="617331" cy="617331"/>
            <a:chOff x="6176356" y="2198715"/>
            <a:chExt cx="756459" cy="756459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20EFB23-1B8D-414C-92F1-67CB3398C0AC}"/>
                </a:ext>
              </a:extLst>
            </p:cNvPr>
            <p:cNvSpPr/>
            <p:nvPr/>
          </p:nvSpPr>
          <p:spPr>
            <a:xfrm>
              <a:off x="6176356" y="2198715"/>
              <a:ext cx="756459" cy="756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E7ED4DB4-5F0E-417C-B80D-03A6769BE81C}"/>
                    </a:ext>
                  </a:extLst>
                </p:cNvPr>
                <p:cNvSpPr/>
                <p:nvPr/>
              </p:nvSpPr>
              <p:spPr>
                <a:xfrm>
                  <a:off x="6288058" y="2310416"/>
                  <a:ext cx="533055" cy="53305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E7ED4DB4-5F0E-417C-B80D-03A6769BE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058" y="2310416"/>
                  <a:ext cx="533055" cy="53305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2C0F716-2287-4862-9BAF-0EE1F9881875}"/>
                  </a:ext>
                </a:extLst>
              </p:cNvPr>
              <p:cNvSpPr/>
              <p:nvPr/>
            </p:nvSpPr>
            <p:spPr>
              <a:xfrm>
                <a:off x="3376138" y="3063662"/>
                <a:ext cx="1621341" cy="746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2C0F716-2287-4862-9BAF-0EE1F9881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138" y="3063662"/>
                <a:ext cx="1621341" cy="7462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DFD007B-61FC-4217-97B4-4277C8F665B1}"/>
                  </a:ext>
                </a:extLst>
              </p:cNvPr>
              <p:cNvSpPr/>
              <p:nvPr/>
            </p:nvSpPr>
            <p:spPr>
              <a:xfrm>
                <a:off x="5286572" y="3063662"/>
                <a:ext cx="1621341" cy="746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DFD007B-61FC-4217-97B4-4277C8F66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72" y="3063662"/>
                <a:ext cx="1621341" cy="746224"/>
              </a:xfrm>
              <a:prstGeom prst="rect">
                <a:avLst/>
              </a:prstGeom>
              <a:blipFill>
                <a:blip r:embed="rId9"/>
                <a:stretch>
                  <a:fillRect l="-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50E107B-3392-4BA8-8BCE-67F483C0204E}"/>
                  </a:ext>
                </a:extLst>
              </p:cNvPr>
              <p:cNvSpPr/>
              <p:nvPr/>
            </p:nvSpPr>
            <p:spPr>
              <a:xfrm>
                <a:off x="7192024" y="3055888"/>
                <a:ext cx="1621341" cy="746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50E107B-3392-4BA8-8BCE-67F483C02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24" y="3055888"/>
                <a:ext cx="1621341" cy="7462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6726C84-9119-4BEE-8E50-81B77E8803A5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4997479" y="3436774"/>
            <a:ext cx="289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514BB40-750B-4F8A-87ED-D82CE7F6D169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6907913" y="3429000"/>
            <a:ext cx="284111" cy="7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9C71147-8473-4B9B-8BDA-D19C00C8D272}"/>
                  </a:ext>
                </a:extLst>
              </p:cNvPr>
              <p:cNvSpPr/>
              <p:nvPr/>
            </p:nvSpPr>
            <p:spPr>
              <a:xfrm>
                <a:off x="9097476" y="3055888"/>
                <a:ext cx="1621341" cy="746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9C71147-8473-4B9B-8BDA-D19C00C8D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76" y="3055888"/>
                <a:ext cx="1621341" cy="7462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349276C-5B56-4E67-886E-594B1C8F907E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>
            <a:off x="8813365" y="3429000"/>
            <a:ext cx="2841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B85A07-7DB8-44A8-A345-6C9749C0BE95}"/>
              </a:ext>
            </a:extLst>
          </p:cNvPr>
          <p:cNvCxnSpPr>
            <a:cxnSpLocks/>
            <a:stCxn id="57" idx="3"/>
            <a:endCxn id="81" idx="2"/>
          </p:cNvCxnSpPr>
          <p:nvPr/>
        </p:nvCxnSpPr>
        <p:spPr>
          <a:xfrm>
            <a:off x="10718817" y="3429000"/>
            <a:ext cx="2841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F5AEBF5-F16A-4358-A58E-1C76D749F57E}"/>
              </a:ext>
            </a:extLst>
          </p:cNvPr>
          <p:cNvCxnSpPr>
            <a:cxnSpLocks/>
            <a:stCxn id="4" idx="2"/>
            <a:endCxn id="79" idx="0"/>
          </p:cNvCxnSpPr>
          <p:nvPr/>
        </p:nvCxnSpPr>
        <p:spPr>
          <a:xfrm flipH="1">
            <a:off x="2281356" y="3809886"/>
            <a:ext cx="1" cy="505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89C31C7-F3AF-4728-BDF5-28B2383F37CF}"/>
                  </a:ext>
                </a:extLst>
              </p:cNvPr>
              <p:cNvSpPr txBox="1"/>
              <p:nvPr/>
            </p:nvSpPr>
            <p:spPr>
              <a:xfrm>
                <a:off x="2325062" y="3912686"/>
                <a:ext cx="8060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89C31C7-F3AF-4728-BDF5-28B2383F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62" y="3912686"/>
                <a:ext cx="806003" cy="246221"/>
              </a:xfrm>
              <a:prstGeom prst="rect">
                <a:avLst/>
              </a:prstGeom>
              <a:blipFill>
                <a:blip r:embed="rId12"/>
                <a:stretch>
                  <a:fillRect l="-225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82EFFC-34B5-4E27-B644-3974F06ED036}"/>
              </a:ext>
            </a:extLst>
          </p:cNvPr>
          <p:cNvGrpSpPr/>
          <p:nvPr/>
        </p:nvGrpSpPr>
        <p:grpSpPr>
          <a:xfrm>
            <a:off x="1972690" y="4315275"/>
            <a:ext cx="617331" cy="617331"/>
            <a:chOff x="6176356" y="2198715"/>
            <a:chExt cx="756459" cy="75645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68EC30E-0A75-4480-A043-CE2CCA47E868}"/>
                </a:ext>
              </a:extLst>
            </p:cNvPr>
            <p:cNvSpPr/>
            <p:nvPr/>
          </p:nvSpPr>
          <p:spPr>
            <a:xfrm>
              <a:off x="6176356" y="2198715"/>
              <a:ext cx="756459" cy="756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E11250C5-E320-4706-B945-37C8A2091D25}"/>
                    </a:ext>
                  </a:extLst>
                </p:cNvPr>
                <p:cNvSpPr/>
                <p:nvPr/>
              </p:nvSpPr>
              <p:spPr>
                <a:xfrm>
                  <a:off x="6288058" y="2310416"/>
                  <a:ext cx="533055" cy="53305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E11250C5-E320-4706-B945-37C8A2091D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058" y="2310416"/>
                  <a:ext cx="533055" cy="53305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433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322</Words>
  <Application>Microsoft Office PowerPoint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树恒</dc:creator>
  <cp:lastModifiedBy>张 树恒</cp:lastModifiedBy>
  <cp:revision>13</cp:revision>
  <dcterms:created xsi:type="dcterms:W3CDTF">2018-07-17T09:52:38Z</dcterms:created>
  <dcterms:modified xsi:type="dcterms:W3CDTF">2018-07-19T13:18:41Z</dcterms:modified>
</cp:coreProperties>
</file>