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3410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2880" y="1005840"/>
            <a:ext cx="9783000" cy="51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generating 3D meshes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DejaVu Sans"/>
              </a:rPr>
              <a:t>Qingjun fixed the bug for fault .ts converting to .vtk on the python code.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DejaVu Sans"/>
              </a:rPr>
              <a:t>Waiting for the gmsh to generate 3D meshes on fault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648400" y="2414520"/>
            <a:ext cx="3037320" cy="26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mesh partitioning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Mesh partitioning Fortran codes of ParMetis and Metis were developed and tested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622520" y="4023360"/>
            <a:ext cx="2492280" cy="24688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817240" y="4011840"/>
            <a:ext cx="2503800" cy="248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FEM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FEM solver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097280" y="3255840"/>
            <a:ext cx="7743240" cy="29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Frame developing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the frame is separated as preProcess, meshPartition, geoSolver, postProcess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1.. preProcess including gmsh mesh read in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2.  meshPartition including Metis mesh partitioning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3. geoSolver including the earth quake solvers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4. postProcesing including VTK mesh and results output.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2022-12-01T19:08:24Z</dcterms:modified>
  <cp:revision>10</cp:revision>
  <dc:subject/>
  <dc:title>Blue Curve</dc:title>
</cp:coreProperties>
</file>