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200" cy="1752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5320" cy="940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shangGEO/scec-vdo" TargetMode="External"/><Relationship Id="rId2" Type="http://schemas.openxmlformats.org/officeDocument/2006/relationships/hyperlink" Target="https://github.com/zshangGEO/vtk_cfm2vtk_gmsh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zshangGEO/PFEMFort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34108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699"/>
                </a:solidFill>
                <a:latin typeface="Arial"/>
                <a:ea typeface="DejaVu Sans"/>
              </a:rPr>
              <a:t>Developing log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generation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82880" y="1005840"/>
            <a:ext cx="9782640" cy="51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California CFM VTK scheme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https://github.com/zshangGEO/scec-vdo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CFM VTK file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https://github.com/zshangGEO/vtk_cfm2vtk_gmsh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vtk_cfm2vtk_gmsh.py to convert CFM VTK to Gmsh VTK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reading VTK CFM file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run gmsh-&gt;merge-&gt;gmsh_california_cfm.vtk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  <a:ea typeface="DejaVu Sans"/>
              </a:rPr>
              <a:t>Gmsh generating 3D meshes</a:t>
            </a:r>
            <a:endParaRPr b="0" lang="en-U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Qingjun fixed the bug for fault .ts converting to .vtk on the python code.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Waiting for the gmsh to generate 3D meshes on fault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Still working on gmsh to generate 3D meshes on fault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648400" y="2414520"/>
            <a:ext cx="3036960" cy="26139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7315200" y="4297680"/>
            <a:ext cx="2194560" cy="217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Mesh partitioning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Metis application developing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Metis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https://github.com/zshangGEO/fmetis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Fortran Metis interface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mesh partitioning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Mesh partitioning Fortran codes of ParMetis and Metis were developed and tested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622520" y="4023360"/>
            <a:ext cx="2491920" cy="24685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817240" y="4011840"/>
            <a:ext cx="2503440" cy="24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Preparing materials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from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to get FEM source code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reading the source code of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https://github.com/zshangGEO/PFEMFort</a:t>
            </a: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 for FEM solver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97280" y="3255840"/>
            <a:ext cx="7742880" cy="296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20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Solver developing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ea typeface="DejaVu Sans"/>
              </a:rPr>
              <a:t>Frame developing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the frame is separated as preProcess, meshPartition, geoSolver, postProcess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1.. preProcess including gmsh mesh read in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2.  meshPartition including Metis mesh partitioning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3. geoSolver including the earth quake solvers</a:t>
            </a:r>
            <a:endParaRPr b="0" lang="en-US" sz="1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bf00"/>
                </a:solidFill>
                <a:latin typeface="Arial"/>
                <a:ea typeface="DejaVu Sans"/>
              </a:rPr>
              <a:t>4. postProcesing including VTK mesh and results output.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2022-11-10T09:27:12Z</dcterms:created>
  <dc:creator/>
  <dc:description/>
  <dc:language>en-US</dc:language>
  <cp:lastModifiedBy/>
  <dcterms:modified xsi:type="dcterms:W3CDTF">2022-12-08T19:57:09Z</dcterms:modified>
  <cp:revision>12</cp:revision>
  <dc:subject/>
  <dc:title>Blue Curve</dc:title>
</cp:coreProperties>
</file>