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920" cy="1753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zshangGEO/scec-vdo" TargetMode="External"/><Relationship Id="rId2" Type="http://schemas.openxmlformats.org/officeDocument/2006/relationships/hyperlink" Target="https://github.com/zshangGEO/vtk_cfm2vtk_gmsh" TargetMode="External"/><Relationship Id="rId3" Type="http://schemas.openxmlformats.org/officeDocument/2006/relationships/hyperlink" Target="https://github.com/zshangGEO/scec-vdo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zshangGEO/PFEMFort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zshangGEO/PFEMFort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234108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Developing log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Mesh generation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82880" y="1005840"/>
            <a:ext cx="9783360" cy="51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California CFM VTK scheme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https://github.com/zshangGEO/scec-vdo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to get CFM VTK file</a:t>
            </a: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run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https://github.com/zshangGEO/vtk_cfm2vtk_gmsh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vtk_cfm2vtk_gmsh.py to convert CFM VTK to Gmsh VTK</a:t>
            </a: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Gmsh reading VTK CFM file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run gmsh-&gt;merge-&gt;gmsh_california_cfm.vtk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Gmsh generating 3D meshes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waiting for 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  <a:hlinkClick r:id="rId3"/>
              </a:rPr>
              <a:t>https://github.com/zshangGEO/scec-vdo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to be run to get the part of CFM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4"/>
          <a:stretch/>
        </p:blipFill>
        <p:spPr>
          <a:xfrm>
            <a:off x="5648400" y="2414520"/>
            <a:ext cx="3037680" cy="261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Mesh partitioning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Metis application developing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https://github.com/zshangGEO/METIS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to get Metis source code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https://github.com/zshangGEO/fmetis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to get Fortran Metis interface source code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reading the source code of 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  <a:hlinkClick r:id="rId1"/>
              </a:rPr>
              <a:t>https://github.com/zshangGEO/PFEMFort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for mesh partitioning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Solver developing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Preparing materials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https://github.com/zshangGEO/PFEMFort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to get FEM source code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reading the source code of 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  <a:hlinkClick r:id="rId1"/>
              </a:rPr>
              <a:t>https://github.com/zshangGEO/PFEMFort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for FEM solver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1097280" y="3255840"/>
            <a:ext cx="7743600" cy="296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2022-11-10T09:27:12Z</dcterms:created>
  <dc:creator/>
  <dc:description/>
  <dc:language>en-US</dc:language>
  <cp:lastModifiedBy/>
  <dcterms:modified xsi:type="dcterms:W3CDTF">2022-11-17T16:08:13Z</dcterms:modified>
  <cp:revision>8</cp:revision>
  <dc:subject/>
  <dc:title>Blue Curve</dc:title>
</cp:coreProperties>
</file>