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shangGEO/scec-vdo" TargetMode="External"/><Relationship Id="rId2" Type="http://schemas.openxmlformats.org/officeDocument/2006/relationships/hyperlink" Target="https://github.com/zshangGEO/vtk_cfm2vtk_gmsh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Developing log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2880" y="1005840"/>
            <a:ext cx="9783720" cy="51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California CFM VTK scheme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 to get CFM VTK file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run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https://github.com/zshangGEO/vtk_cfm2vtk_gmsh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 vtk_cfm2vtk_gmsh.py to convert CFM VTK to Gmsh VTK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Gmsh reading VTK CFM file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run gmsh-&gt;merge-&gt;gmsh_california_cfm.vtk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Gmsh generating 3D meshes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029200" y="2414520"/>
            <a:ext cx="4205880" cy="36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Mesh partitioning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Metis application developing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</a:rPr>
              <a:t>https://github.com/zshangGEO/METIS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 to get Metis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</a:rPr>
              <a:t>https://github.com/zshangGEO/fmetis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 to get Fortran Metis interface source code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Preparing materials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</a:rPr>
              <a:t> to get FEM source code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2022-11-10T09:27:12Z</dcterms:created>
  <dc:creator/>
  <dc:description/>
  <dc:language>en-US</dc:language>
  <cp:lastModifiedBy/>
  <dcterms:modified xsi:type="dcterms:W3CDTF">2022-11-11T11:36:02Z</dcterms:modified>
  <cp:revision>6</cp:revision>
  <dc:subject/>
  <dc:title>Blue Curve</dc:title>
</cp:coreProperties>
</file>