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767" autoAdjust="0"/>
  </p:normalViewPr>
  <p:slideViewPr>
    <p:cSldViewPr snapToGrid="0">
      <p:cViewPr varScale="1">
        <p:scale>
          <a:sx n="92" d="100"/>
          <a:sy n="92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53A1D-4899-413E-999B-74F3CA18CA6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6ABA5-D13B-4B4F-92CF-070DE672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r>
              <a:rPr lang="en-US" baseline="0" dirty="0" smtClean="0"/>
              <a:t> allow developers to create </a:t>
            </a:r>
            <a:r>
              <a:rPr lang="en-US" i="1" baseline="0" dirty="0" smtClean="0"/>
              <a:t>instances</a:t>
            </a:r>
            <a:r>
              <a:rPr lang="en-US" i="0" baseline="0" dirty="0" smtClean="0"/>
              <a:t> of </a:t>
            </a:r>
            <a:r>
              <a:rPr lang="en-US" i="1" baseline="0" dirty="0" smtClean="0"/>
              <a:t>classes</a:t>
            </a:r>
            <a:r>
              <a:rPr lang="en-US" i="0" baseline="0" dirty="0" smtClean="0"/>
              <a:t>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The </a:t>
            </a:r>
            <a:r>
              <a:rPr lang="en-US" b="1" i="1" baseline="0" dirty="0" smtClean="0"/>
              <a:t>default constructor</a:t>
            </a:r>
            <a:r>
              <a:rPr lang="en-US" b="0" i="0" baseline="0" dirty="0" smtClean="0"/>
              <a:t> simply creates the </a:t>
            </a:r>
            <a:r>
              <a:rPr lang="en-US" b="0" i="1" baseline="0" dirty="0" smtClean="0"/>
              <a:t>object</a:t>
            </a:r>
            <a:r>
              <a:rPr lang="en-US" b="0" i="0" baseline="0" dirty="0" smtClean="0"/>
              <a:t> and stores it in memory. It does not initialize any </a:t>
            </a:r>
            <a:r>
              <a:rPr lang="en-US" b="0" i="1" baseline="0" dirty="0" smtClean="0"/>
              <a:t>fields</a:t>
            </a:r>
            <a:r>
              <a:rPr lang="en-US" b="0" i="0" baseline="0" dirty="0" smtClean="0"/>
              <a:t>. Note, this constructor will exist automatically if no other constructors are defined in the class definition.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Developers can define their own constructors that initialize their objects. They work just like other methods: they can take in </a:t>
            </a:r>
            <a:r>
              <a:rPr lang="en-US" b="0" i="1" baseline="0" dirty="0" smtClean="0"/>
              <a:t>arguments</a:t>
            </a:r>
            <a:r>
              <a:rPr lang="en-US" b="0" i="0" baseline="0" dirty="0" smtClean="0"/>
              <a:t>, and do things with them in the body.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Our example constructor allows us to create a Dog and initialize it all in one 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i="0" dirty="0" smtClean="0"/>
              <a:t>new</a:t>
            </a:r>
            <a:r>
              <a:rPr lang="en-US" b="0" i="0" dirty="0" smtClean="0"/>
              <a:t> keyword to call a constructor. This will create</a:t>
            </a:r>
            <a:r>
              <a:rPr lang="en-US" b="0" i="0" baseline="0" dirty="0" smtClean="0"/>
              <a:t> the object instance in memory, and then </a:t>
            </a:r>
            <a:r>
              <a:rPr lang="en-US" b="0" i="0" dirty="0" smtClean="0"/>
              <a:t>step into the constructor body with the given arguments.</a:t>
            </a:r>
          </a:p>
          <a:p>
            <a:endParaRPr lang="en-US" b="0" i="0" dirty="0" smtClean="0"/>
          </a:p>
          <a:p>
            <a:r>
              <a:rPr lang="en-US" b="0" i="0" dirty="0" smtClean="0"/>
              <a:t>After that, we will have a</a:t>
            </a:r>
            <a:r>
              <a:rPr lang="en-US" b="0" i="0" baseline="0" dirty="0" smtClean="0"/>
              <a:t> Dog variable to play around with!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8287-2362-4C4B-8011-C9D214E3A752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3C7-EC20-4AEC-839A-C8D8C015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8287-2362-4C4B-8011-C9D214E3A752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3C7-EC20-4AEC-839A-C8D8C015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8287-2362-4C4B-8011-C9D214E3A752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3C7-EC20-4AEC-839A-C8D8C015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5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72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8287-2362-4C4B-8011-C9D214E3A752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3C7-EC20-4AEC-839A-C8D8C015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8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8287-2362-4C4B-8011-C9D214E3A752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3C7-EC20-4AEC-839A-C8D8C015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8287-2362-4C4B-8011-C9D214E3A752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3C7-EC20-4AEC-839A-C8D8C015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1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8287-2362-4C4B-8011-C9D214E3A752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3C7-EC20-4AEC-839A-C8D8C015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3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8287-2362-4C4B-8011-C9D214E3A752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3C7-EC20-4AEC-839A-C8D8C015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8287-2362-4C4B-8011-C9D214E3A752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3C7-EC20-4AEC-839A-C8D8C015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8287-2362-4C4B-8011-C9D214E3A752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3C7-EC20-4AEC-839A-C8D8C015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3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8287-2362-4C4B-8011-C9D214E3A752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3C7-EC20-4AEC-839A-C8D8C015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1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28287-2362-4C4B-8011-C9D214E3A752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643C7-EC20-4AEC-839A-C8D8C015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Defining Constructors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Default Constructor</a:t>
            </a:r>
          </a:p>
          <a:p>
            <a:pPr marL="0" indent="0">
              <a:buNone/>
            </a:pPr>
            <a:r>
              <a:rPr lang="en-US" sz="2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Dog() </a:t>
            </a:r>
            <a:r>
              <a:rPr lang="en-US" sz="270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n-US" sz="27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Constructor with arguments</a:t>
            </a:r>
            <a:endParaRPr lang="en-US" sz="27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Dog(</a:t>
            </a:r>
            <a:r>
              <a:rPr lang="en-US" sz="2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breed, </a:t>
            </a:r>
            <a:r>
              <a:rPr lang="en-US" sz="27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height, </a:t>
            </a:r>
            <a:r>
              <a:rPr lang="en-US" sz="2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7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.Breed</a:t>
            </a:r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breed;</a:t>
            </a:r>
          </a:p>
          <a:p>
            <a:pPr marL="0" indent="0">
              <a:buNone/>
            </a:pPr>
            <a:r>
              <a:rPr lang="en-US" sz="2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7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height;</a:t>
            </a:r>
          </a:p>
          <a:p>
            <a:pPr marL="0" indent="0">
              <a:buNone/>
            </a:pPr>
            <a:r>
              <a:rPr lang="en-US" sz="2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7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700" dirty="0" smtClean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Calling Constructors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533624" cy="4732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Create a new Dog object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dog2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"Corgi"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12,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"Bob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Should show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Breed: Corgi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!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"Breed: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dog2.Breed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1</cp:revision>
  <dcterms:created xsi:type="dcterms:W3CDTF">2018-10-24T16:11:44Z</dcterms:created>
  <dcterms:modified xsi:type="dcterms:W3CDTF">2018-10-24T16:12:18Z</dcterms:modified>
</cp:coreProperties>
</file>