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4EEDE-2B88-4B8A-A141-230CC35100FA}" type="datetime2">
              <a:rPr lang="en-US" smtClean="0"/>
              <a:t>Sunday, October 15,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C928E-41AF-4CD8-AFD9-AACB8EBE5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0152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A3ED0-0E06-4A23-98B9-FDCF1FC6B9CA}" type="datetime2">
              <a:rPr lang="en-US" smtClean="0"/>
              <a:t>Sunday, October 15, 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AD900-716D-4714-8175-AD23D673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0213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CAB6-72B4-4074-BEA0-1853AC3F0DF6}" type="datetime1">
              <a:rPr lang="en-US" smtClean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155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6B2-4E6C-4C73-9A75-1C75057329A8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4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C485-F1DF-4B3C-ABC3-FF5B10592C36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2000 - 2016-3fa -- Application 3:Queues- Group 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D55994A-1AB6-46C8-A4EB-9FDE05589E5D}" type="datetime1">
              <a:rPr lang="en-US" smtClean="0"/>
              <a:t>10/15/2017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1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549404F-387A-4104-956A-161DA7256723}" type="datetime1">
              <a:rPr lang="en-US" smtClean="0"/>
              <a:t>10/15/2017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4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CBBA42B-F4D7-4446-A058-1B1D5DB11CF7}" type="datetime1">
              <a:rPr lang="en-US" smtClean="0"/>
              <a:t>10/15/2017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1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357BFC4-42D9-474B-8971-6386AB00D7EC}" type="datetime1">
              <a:rPr lang="en-US" smtClean="0"/>
              <a:t>10/15/2017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2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6482-1BE1-482F-8980-FA9EA8C5F886}" type="datetime1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9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6B51406-28DF-4B8A-A59B-8B56BAB4A47F}" type="datetime1">
              <a:rPr lang="en-US" smtClean="0"/>
              <a:t>10/15/2017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9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6338-145A-41F7-9E3B-AE9D8A45481E}" type="datetime1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1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2791-186B-4A8A-8B13-BEA3CF259A77}" type="datetime1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8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2299C-EA37-4E3E-949F-AA247D949BB8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Comp 2000 – 2017-2su -- Application 2: Stacks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6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2000 - 2017-3fa -- Application 3: Queues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677864"/>
            <a:ext cx="9144000" cy="187805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Comp 2000, Data Structures</a:t>
            </a:r>
            <a:br>
              <a:rPr lang="en-US" sz="5400" dirty="0"/>
            </a:br>
            <a:r>
              <a:rPr lang="en-US" sz="5400" dirty="0"/>
              <a:t>Application 3/Queue:</a:t>
            </a:r>
            <a:br>
              <a:rPr lang="en-US" sz="5400" dirty="0"/>
            </a:br>
            <a:r>
              <a:rPr lang="en-US" sz="5400" dirty="0"/>
              <a:t>Train Simulation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952398"/>
            <a:ext cx="10058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1:</a:t>
            </a:r>
            <a:br>
              <a:rPr lang="en-US" sz="4000" dirty="0"/>
            </a:br>
            <a:r>
              <a:rPr lang="en-US" sz="4000" dirty="0"/>
              <a:t>name - role</a:t>
            </a:r>
            <a:br>
              <a:rPr lang="en-US" sz="4000" dirty="0"/>
            </a:br>
            <a:r>
              <a:rPr lang="en-US" sz="4000" dirty="0"/>
              <a:t>name - role</a:t>
            </a:r>
            <a:br>
              <a:rPr lang="en-US" sz="4000" dirty="0"/>
            </a:br>
            <a:r>
              <a:rPr lang="en-US" sz="4000" dirty="0"/>
              <a:t>name - role</a:t>
            </a:r>
            <a:br>
              <a:rPr lang="en-US" sz="4000" dirty="0"/>
            </a:br>
            <a:r>
              <a:rPr lang="en-US" sz="4000" dirty="0"/>
              <a:t>name - role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E646-DA8D-4393-B7A1-2F594A5DF223}" type="datetime1">
              <a:rPr lang="en-US" smtClean="0"/>
              <a:t>10/15/2017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8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2000 - 2017-3fa -- Application 3: Queues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5882-996B-4282-AA82-4151A7E8C350}" type="datetime1">
              <a:rPr lang="en-US" smtClean="0"/>
              <a:t>10/15/2017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3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2000 - 2017-3fa -- Application 3: Queues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E708-3415-48B1-A6A2-325F170F61B8}" type="datetime1">
              <a:rPr lang="en-US" smtClean="0"/>
              <a:t>10/15/2017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6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2000 - 2017-3fa -- Application 3: Queues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593C-CF14-42BF-A48C-B5EBEF13907B}" type="datetime1">
              <a:rPr lang="en-US" smtClean="0"/>
              <a:t>10/15/2017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3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Application</vt:lpstr>
      <vt:lpstr>Issues and Solutions</vt:lpstr>
      <vt:lpstr>Take-aways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2071 - 2016-2su -- Data Structures - Application 2:  Stacks - Calculator / Lisp Expression Evaluator</dc:title>
  <dc:creator>David M Rosenberg</dc:creator>
  <cp:lastModifiedBy>David M Rosenberg</cp:lastModifiedBy>
  <cp:revision>14</cp:revision>
  <dcterms:created xsi:type="dcterms:W3CDTF">2016-01-19T12:34:25Z</dcterms:created>
  <dcterms:modified xsi:type="dcterms:W3CDTF">2017-10-16T00:29:49Z</dcterms:modified>
</cp:coreProperties>
</file>