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88A7-62C2-4B64-821D-93844129E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324-3A56-4C2C-B5B0-58680F1C6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88A7-62C2-4B64-821D-93844129E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324-3A56-4C2C-B5B0-58680F1C6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88A7-62C2-4B64-821D-93844129E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324-3A56-4C2C-B5B0-58680F1C6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88A7-62C2-4B64-821D-93844129E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324-3A56-4C2C-B5B0-58680F1C6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88A7-62C2-4B64-821D-93844129E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324-3A56-4C2C-B5B0-58680F1C6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88A7-62C2-4B64-821D-93844129E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324-3A56-4C2C-B5B0-58680F1C6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88A7-62C2-4B64-821D-93844129E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324-3A56-4C2C-B5B0-58680F1C6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88A7-62C2-4B64-821D-93844129E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324-3A56-4C2C-B5B0-58680F1C6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88A7-62C2-4B64-821D-93844129E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324-3A56-4C2C-B5B0-58680F1C6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88A7-62C2-4B64-821D-93844129E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324-3A56-4C2C-B5B0-58680F1C6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88A7-62C2-4B64-821D-93844129E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E324-3A56-4C2C-B5B0-58680F1C6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88A7-62C2-4B64-821D-93844129EC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E324-3A56-4C2C-B5B0-58680F1C69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5746"/>
            <a:ext cx="12430539" cy="7592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唐朝时期社会风气</a:t>
            </a:r>
            <a:r>
              <a:rPr lang="en-US" altLang="zh-CN" sz="2400" b="1" u="sng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                      </a:t>
            </a:r>
            <a:r>
              <a:rPr lang="zh-CN" altLang="en-US" sz="2400" b="1" u="sng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400" b="1" kern="100" spc="40" dirty="0">
              <a:solidFill>
                <a:srgbClr val="00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kern="100" spc="4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b="1" kern="100" spc="40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唐朝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多彩的文学艺术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其中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代表人物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有（</a:t>
            </a:r>
            <a:r>
              <a:rPr lang="en-US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唐诗：</a:t>
            </a:r>
            <a:r>
              <a:rPr lang="zh-CN" altLang="en-US" sz="2400" b="1" u="sng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诗仙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）、</a:t>
            </a:r>
            <a:r>
              <a:rPr lang="zh-CN" altLang="en-US" sz="2400" b="1" u="sng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诗圣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、）</a:t>
            </a:r>
            <a:endParaRPr lang="en-US" altLang="zh-CN" sz="2400" b="1" kern="100" spc="40" dirty="0">
              <a:solidFill>
                <a:srgbClr val="00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u="sng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书法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400" b="1" u="sng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</a:t>
            </a:r>
            <a:r>
              <a:rPr lang="zh-CN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 u="sng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</a:t>
            </a:r>
            <a:r>
              <a:rPr lang="zh-CN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 u="sng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；（</a:t>
            </a:r>
            <a:r>
              <a:rPr lang="en-US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绘画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400" b="1" u="sng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</a:t>
            </a:r>
            <a:r>
              <a:rPr lang="zh-CN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《步辇图》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endParaRPr lang="en-US" altLang="zh-CN" sz="2400" b="1" spc="40" dirty="0"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u="sng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</a:t>
            </a:r>
            <a:r>
              <a:rPr lang="en-US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送子天王图</a:t>
            </a:r>
            <a:r>
              <a:rPr lang="en-US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lang="en-US" altLang="zh-CN" sz="2400" b="1" kern="100" spc="40" dirty="0">
              <a:solidFill>
                <a:srgbClr val="00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kern="100" spc="4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kern="100" spc="40" dirty="0">
                <a:solidFill>
                  <a:srgbClr val="000000"/>
                </a:solidFill>
                <a:ea typeface="宋体" panose="02010600030101010101" pitchFamily="2" charset="-122"/>
              </a:rPr>
              <a:t>、唐朝时期，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日本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为了</a:t>
            </a:r>
            <a:r>
              <a:rPr lang="zh-CN" altLang="en-US" sz="2400" b="1" u="sng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         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，大量派</a:t>
            </a:r>
            <a:r>
              <a:rPr lang="en-US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b="1" u="sng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来华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400" b="1" kern="100" spc="40" dirty="0">
              <a:solidFill>
                <a:srgbClr val="00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其中杰出的代表是</a:t>
            </a:r>
            <a:r>
              <a:rPr lang="zh-CN" altLang="en-US" sz="2400" b="1" u="sng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                        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（晁衡）。</a:t>
            </a:r>
            <a:endParaRPr lang="en-US" altLang="zh-CN" sz="2400" b="1" kern="100" spc="40" dirty="0">
              <a:solidFill>
                <a:srgbClr val="00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、</a:t>
            </a:r>
            <a:r>
              <a:rPr lang="zh-CN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唐玄宗时期，高僧</a:t>
            </a:r>
            <a:r>
              <a:rPr lang="en-US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b="1" u="sng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</a:t>
            </a:r>
            <a:r>
              <a:rPr lang="zh-CN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东渡日本，为中日文化交流做出了卓越贡献。</a:t>
            </a:r>
            <a:endParaRPr lang="en-US" altLang="zh-CN" sz="2400" b="1" spc="40" dirty="0"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 u="sng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</a:t>
            </a:r>
            <a:r>
              <a:rPr lang="zh-CN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物产居唐朝进口首位，朝鲜半岛的</a:t>
            </a:r>
            <a:r>
              <a:rPr lang="en-US" altLang="zh-CN" sz="2400" b="1" u="sng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zh-CN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也传入中国。</a:t>
            </a:r>
            <a:endParaRPr lang="en-US" altLang="zh-CN" sz="2400" b="1" spc="40" dirty="0"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400" b="1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唐太宗时期，</a:t>
            </a:r>
            <a:r>
              <a:rPr lang="en-US" altLang="zh-CN" sz="2400" b="1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西行到达</a:t>
            </a:r>
            <a:r>
              <a:rPr lang="en-US" altLang="zh-CN" sz="2400" b="1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，带回大量佛经，口述由弟子成书的</a:t>
            </a:r>
            <a:r>
              <a:rPr lang="zh-CN" altLang="zh-CN" sz="2400" b="1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lang="en-US" altLang="zh-CN" sz="2400" b="1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</a:t>
            </a:r>
            <a:r>
              <a:rPr lang="zh-CN" altLang="zh-CN" sz="2400" b="1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lang="en-US" altLang="zh-CN" sz="2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是研究中外文化交流的珍贵文献。</a:t>
            </a:r>
            <a:endParaRPr lang="zh-CN" altLang="zh-CN" sz="2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4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u="sng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东渡和</a:t>
            </a:r>
            <a:r>
              <a:rPr lang="en-US" altLang="zh-CN" sz="2400" b="1" u="sng" kern="1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西行具备的精神：</a:t>
            </a:r>
            <a:r>
              <a:rPr lang="en-US" altLang="zh-CN" sz="2400" b="1" u="sng" kern="1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</a:t>
            </a:r>
            <a:r>
              <a:rPr lang="zh-CN" altLang="en-US" sz="2400" b="1" u="sng" kern="1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        </a:t>
            </a:r>
            <a:r>
              <a:rPr lang="en-US" altLang="zh-CN" sz="2400" b="1" u="sng" kern="1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zh-CN" altLang="en-US" sz="2400" b="1" u="sng" kern="1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                          </a:t>
            </a:r>
            <a:endParaRPr lang="zh-CN" altLang="zh-CN" sz="2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4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、唐朝经过</a:t>
            </a:r>
            <a:r>
              <a:rPr lang="zh-CN" altLang="en-US" sz="2400" b="1" u="sng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后，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由盛转衰，中央权力衰微，地方上逐渐形成</a:t>
            </a:r>
            <a:r>
              <a:rPr lang="en-US" altLang="zh-CN" sz="2400" b="1" u="sng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            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的局面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400" b="1" kern="100" spc="40" dirty="0">
              <a:solidFill>
                <a:srgbClr val="00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400" b="1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400" b="1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、唐朝后期，爆发了</a:t>
            </a:r>
            <a:r>
              <a:rPr lang="zh-CN" altLang="en-US" sz="2400" b="1" u="sng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2400" b="1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起义。</a:t>
            </a:r>
            <a:endParaRPr lang="en-US" altLang="zh-CN" sz="2400" b="1" kern="100" spc="4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400" b="1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907</a:t>
            </a:r>
            <a:r>
              <a:rPr lang="zh-CN" altLang="en-US" sz="2400" b="1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zh-CN" altLang="en-US" sz="2400" b="1" kern="100" spc="4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u="sng" kern="100" spc="4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zh-CN" altLang="en-US" sz="2400" b="1" kern="100" spc="4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建立</a:t>
            </a:r>
            <a:r>
              <a:rPr lang="zh-CN" altLang="en-US" sz="2400" b="1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后梁，唐朝灭亡，从此</a:t>
            </a:r>
            <a:r>
              <a:rPr lang="zh-CN" altLang="en-US" sz="2400" b="1" kern="100" spc="4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进入</a:t>
            </a:r>
            <a:r>
              <a:rPr lang="zh-CN" altLang="en-US" sz="2400" b="1" u="sng" kern="100" spc="4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zh-CN" altLang="en-US" sz="2400" b="1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时期。</a:t>
            </a:r>
            <a:endParaRPr lang="zh-CN" altLang="zh-CN" sz="2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endParaRPr lang="zh-CN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72278"/>
            <a:ext cx="12192000" cy="71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唐朝时期社会风气</a:t>
            </a:r>
            <a:r>
              <a:rPr lang="zh-CN" altLang="zh-CN" sz="2400" b="1" u="sng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开放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400" b="1" kern="100" spc="40" dirty="0">
              <a:solidFill>
                <a:srgbClr val="00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kern="100" spc="4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b="1" kern="100" spc="40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唐朝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多彩的文学艺术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其中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代表人物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有（</a:t>
            </a:r>
            <a:r>
              <a:rPr lang="en-US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唐诗：</a:t>
            </a:r>
            <a:r>
              <a:rPr lang="zh-CN" altLang="zh-CN" sz="2400" b="1" u="sng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李白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诗仙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）、</a:t>
            </a:r>
            <a:r>
              <a:rPr lang="zh-CN" altLang="zh-CN" sz="2400" b="1" u="sng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杜甫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诗圣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、）</a:t>
            </a:r>
            <a:endParaRPr lang="en-US" altLang="zh-CN" sz="2400" b="1" kern="100" spc="40" dirty="0">
              <a:solidFill>
                <a:srgbClr val="00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2400" b="1" u="sng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白居易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书法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zh-CN" sz="2400" b="1" u="sng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颜真卿、柳公权、欧阳询</a:t>
            </a:r>
            <a:r>
              <a:rPr lang="en-US" altLang="zh-CN" sz="2400" b="1" u="sng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；（</a:t>
            </a:r>
            <a:r>
              <a:rPr lang="en-US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绘画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zh-CN" sz="2400" b="1" u="sng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阎立本</a:t>
            </a:r>
            <a:r>
              <a:rPr lang="zh-CN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《步辇图》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endParaRPr lang="en-US" altLang="zh-CN" sz="2400" b="1" spc="40" dirty="0"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2400" b="1" u="sng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吴道子</a:t>
            </a:r>
            <a:r>
              <a:rPr lang="en-US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送子天王图</a:t>
            </a:r>
            <a:r>
              <a:rPr lang="en-US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lang="en-US" altLang="zh-CN" sz="2400" b="1" kern="100" spc="40" dirty="0">
              <a:solidFill>
                <a:srgbClr val="00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kern="100" spc="4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kern="100" spc="40" dirty="0">
                <a:solidFill>
                  <a:srgbClr val="000000"/>
                </a:solidFill>
                <a:ea typeface="宋体" panose="02010600030101010101" pitchFamily="2" charset="-122"/>
              </a:rPr>
              <a:t>、唐朝时期，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日本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为了</a:t>
            </a:r>
            <a:r>
              <a:rPr lang="zh-CN" altLang="en-US" sz="2400" b="1" u="sng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学习中国的先进文化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，大量派</a:t>
            </a:r>
            <a:r>
              <a:rPr lang="zh-CN" altLang="zh-CN" sz="2400" b="1" u="sng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遣唐使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来华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400" b="1" kern="100" spc="40" dirty="0">
              <a:solidFill>
                <a:srgbClr val="00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其中杰出的代表是</a:t>
            </a:r>
            <a:r>
              <a:rPr lang="zh-CN" altLang="en-US" sz="2400" b="1" u="sng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阿倍仲麻吕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（晁衡）。</a:t>
            </a:r>
            <a:endParaRPr lang="en-US" altLang="zh-CN" sz="2400" b="1" kern="100" spc="40" dirty="0">
              <a:solidFill>
                <a:srgbClr val="00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、</a:t>
            </a:r>
            <a:r>
              <a:rPr lang="zh-CN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唐玄宗时期，高僧</a:t>
            </a:r>
            <a:r>
              <a:rPr lang="zh-CN" altLang="zh-CN" sz="2400" b="1" u="sng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鉴真</a:t>
            </a:r>
            <a:r>
              <a:rPr lang="zh-CN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东渡日本，为中日文化交流做出了卓越贡献。</a:t>
            </a:r>
            <a:endParaRPr lang="en-US" altLang="zh-CN" sz="2400" b="1" spc="40" dirty="0"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400" b="1" u="sng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新罗</a:t>
            </a:r>
            <a:r>
              <a:rPr lang="zh-CN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物产居唐朝进口首位，朝鲜半岛的</a:t>
            </a:r>
            <a:r>
              <a:rPr lang="zh-CN" altLang="zh-CN" sz="2400" b="1" u="sng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音乐</a:t>
            </a:r>
            <a:r>
              <a:rPr lang="zh-CN" altLang="zh-CN" sz="2400" b="1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也传入中国。</a:t>
            </a:r>
            <a:endParaRPr lang="en-US" altLang="zh-CN" sz="2400" b="1" spc="40" dirty="0"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400" b="1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唐太宗时期，</a:t>
            </a:r>
            <a:r>
              <a:rPr lang="zh-CN" altLang="zh-CN" sz="2400" b="1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玄奘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西行到达</a:t>
            </a:r>
            <a:r>
              <a:rPr lang="zh-CN" altLang="zh-CN" sz="2400" b="1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天竺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，带回大量佛经，口述由弟子成书的</a:t>
            </a:r>
            <a:r>
              <a:rPr lang="zh-CN" altLang="zh-CN" sz="2400" b="1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《大唐西域记》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lang="en-US" altLang="zh-CN" sz="2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是研究中外文化交流的珍贵文献。</a:t>
            </a:r>
            <a:endParaRPr lang="zh-CN" altLang="zh-CN" sz="2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4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400" b="1" u="sng" kern="1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鉴真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东渡和</a:t>
            </a:r>
            <a:r>
              <a:rPr lang="zh-CN" altLang="zh-CN" sz="2400" b="1" u="sng" kern="1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玄奘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西行具备的精神：</a:t>
            </a:r>
            <a:r>
              <a:rPr lang="zh-CN" altLang="zh-CN" sz="2400" b="1" u="sng" kern="1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不屈不挠、不畏艰险、敢于牺牲、坚韧不拔</a:t>
            </a:r>
            <a:endParaRPr lang="zh-CN" altLang="zh-CN" sz="2400" b="1" u="sng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4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、唐朝经过</a:t>
            </a:r>
            <a:r>
              <a:rPr lang="zh-CN" altLang="zh-CN" sz="2400" b="1" u="sng" kern="1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安史之乱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后，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由盛转衰，中央权力衰微，地方上逐渐形成</a:t>
            </a:r>
            <a:r>
              <a:rPr lang="zh-CN" altLang="zh-CN" sz="2400" b="1" u="sng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藩镇割据</a:t>
            </a:r>
            <a:r>
              <a:rPr lang="zh-CN" altLang="zh-CN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的局面</a:t>
            </a:r>
            <a:r>
              <a:rPr lang="zh-CN" altLang="en-US" sz="2400" b="1" kern="100" spc="4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400" b="1" kern="100" spc="40" dirty="0">
              <a:solidFill>
                <a:srgbClr val="00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400" b="1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400" b="1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、唐朝后期，爆发了</a:t>
            </a:r>
            <a:r>
              <a:rPr lang="zh-CN" altLang="en-US" sz="2400" b="1" u="sng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黄巢</a:t>
            </a:r>
            <a:r>
              <a:rPr lang="zh-CN" altLang="en-US" sz="2400" b="1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起义。</a:t>
            </a:r>
            <a:endParaRPr lang="en-US" altLang="zh-CN" sz="2400" b="1" kern="100" spc="4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400" b="1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907</a:t>
            </a:r>
            <a:r>
              <a:rPr lang="zh-CN" altLang="en-US" sz="2400" b="1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年，</a:t>
            </a:r>
            <a:r>
              <a:rPr lang="zh-CN" altLang="en-US" sz="2400" b="1" u="sng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朱温</a:t>
            </a:r>
            <a:r>
              <a:rPr lang="zh-CN" altLang="en-US" sz="2400" b="1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建立后梁，唐朝灭亡，从此进入</a:t>
            </a:r>
            <a:r>
              <a:rPr lang="zh-CN" altLang="en-US" sz="2400" b="1" u="sng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五代十国</a:t>
            </a:r>
            <a:r>
              <a:rPr lang="zh-CN" altLang="en-US" sz="2400" b="1" kern="100" spc="4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时期。</a:t>
            </a:r>
            <a:endParaRPr lang="zh-CN" altLang="zh-CN" sz="2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endParaRPr lang="zh-CN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1b97b8a-7e4b-4923-bf14-4330030a0cb4"/>
  <p:tag name="COMMONDATA" val="eyJoZGlkIjoiNzM5NWQwNGFhODFkNDk0OTdkOTNmMjUwYWM0ZWUxYz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1163</Words>
  <Application>WPS 演示</Application>
  <PresentationFormat>宽屏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Times New Roman</vt:lpstr>
      <vt:lpstr>等线</vt:lpstr>
      <vt:lpstr>微软雅黑</vt:lpstr>
      <vt:lpstr>等线 Light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cyzxteacher</dc:creator>
  <cp:lastModifiedBy>不器</cp:lastModifiedBy>
  <cp:revision>5</cp:revision>
  <dcterms:created xsi:type="dcterms:W3CDTF">2022-02-28T01:26:00Z</dcterms:created>
  <dcterms:modified xsi:type="dcterms:W3CDTF">2023-03-07T10:29:44Z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CB3A5C4449F14FC9839E5EDD76C3BD57</vt:lpwstr>
  </property>
  <property fmtid="{D5CDD505-2E9C-101B-9397-08002B2CF9AE}" pid="3" name="KSOProductBuildVer">
    <vt:lpwstr>2052-11.1.0.13703</vt:lpwstr>
  </property>
</Properties>
</file>