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49020-0C09-4BC6-83B5-6FCECB5CD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9696B4-F847-4DBD-B56D-53FC404EE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31A88C-D634-41C3-A4AD-F99DDBB61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CB31-82CC-43D5-BDC8-268E33033F16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3B0BCA-92C2-4BC8-BD54-F0B2C72BC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6E8A5F-0116-4997-B3DA-E682689B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CCFD-6420-4531-8497-3A3FA2FFC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82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38473-4B8F-4F95-943E-59C6AE48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C846DF-4998-41D6-94A0-4622495AA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AFFDC9-05B0-4D0E-AC7A-4E021B0CC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CB31-82CC-43D5-BDC8-268E33033F16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3B2F84-B8E9-45DE-B257-D0D1DAD5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4D1814-F4F2-4228-85E2-90E55CBE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CCFD-6420-4531-8497-3A3FA2FFC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90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E3DB0A-1EB6-4ADA-99D4-61C90FAB3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85D771-8C8E-46D0-B01F-6D03A4BDC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E82A52-21D7-4576-9C9A-BE80A64AD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CB31-82CC-43D5-BDC8-268E33033F16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3A1CA9-54E8-4EB9-8F09-48FAE154D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EFF7F8-794A-4726-977C-54BD6DCD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CCFD-6420-4531-8497-3A3FA2FFC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15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3A21E-8AB4-405D-9C29-FFF092785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E7FB42-32B0-42AE-90C5-F966D0FEF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581813-561A-48B2-BC16-2C1812AD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CB31-82CC-43D5-BDC8-268E33033F16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920491-64B2-434B-9A73-8F5D32D0D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B69EB1-569A-4E91-AC45-B8A12815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CCFD-6420-4531-8497-3A3FA2FFC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24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C0F8F-C21B-475E-AAEB-2562F337A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B7F32C-831B-46C8-92B8-72B5EEC4F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54E72-3420-4574-968F-9ED741D2F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CB31-82CC-43D5-BDC8-268E33033F16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9086DB-4B68-4EFF-ACDE-596C64DF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C7715D-FDE5-4783-B2B6-794792C9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CCFD-6420-4531-8497-3A3FA2FFC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79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77344-3856-4AC6-A32F-33125EC15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DFBC3B-5F8E-490A-9FE4-6F300B32D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A6E8AD-6B06-415A-AA72-E70BBD388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DCF4A3-7F47-4497-9A83-384D21126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CB31-82CC-43D5-BDC8-268E33033F16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7AE82F-7EAB-4A4D-B558-CB0EE1B8F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3C9694-52C4-4948-AE86-D6025FDE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CCFD-6420-4531-8497-3A3FA2FFC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91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ECB73-FE59-4B98-8144-7F85EE6F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3691A7-0BBB-4F64-9F54-A4E863F1B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5398BC-F79C-432F-933B-69746B967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CA0ADB-1EB4-497F-8863-E3211EF73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F16167-2B6F-46CC-89C5-F8C1EE755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37633-E9B2-473D-A7E1-9239D304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CB31-82CC-43D5-BDC8-268E33033F16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D5E0C3-6168-45AA-974A-4C87DCA2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78DCDF-E299-4435-86CF-399F2860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CCFD-6420-4531-8497-3A3FA2FFC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91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F3FC5-DEA5-4D86-BBDD-F741079C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EE8EF6-DE2C-4677-87F2-A353E6F3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CB31-82CC-43D5-BDC8-268E33033F16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52CE10-43B7-456D-B107-D1E552E40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C3B885-2349-4721-B789-89FE20BE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CCFD-6420-4531-8497-3A3FA2FFC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440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7EF1D3-CD23-4623-9523-54EFFD39A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CB31-82CC-43D5-BDC8-268E33033F16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3585E4-3218-4154-8841-FCAE99225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994519-393F-4533-B05F-FA430B71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CCFD-6420-4531-8497-3A3FA2FFC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266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CFC7B-7183-41CE-8E49-35EE104A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8969E8-BEFB-49A1-AD6C-06BEE87B0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0D56D6-7833-4C8A-A819-783152B42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83D3DD-6F37-4872-9E03-5D17A7F60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CB31-82CC-43D5-BDC8-268E33033F16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54223C-92BF-49F9-9571-3D50D6ABC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16C2AA-85F7-4581-AB32-3D10AF2C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CCFD-6420-4531-8497-3A3FA2FFC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47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CEEFB-587C-42D8-B43A-1E24DE891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523948-2043-4ACB-AB99-66F457AF1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5FDDE7-4DC3-4F8F-AC1F-FA3BD0DD4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68AD4C-50AA-4CDE-B5F1-FC8E34B6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CB31-82CC-43D5-BDC8-268E33033F16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639CEA-FB4C-4D17-A558-C2642F5B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C2A050-CB32-4537-9E3C-F9671B41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CCFD-6420-4531-8497-3A3FA2FFC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35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31C298-4081-45AA-8EF7-10B4D31B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B9D718-FAFC-41A9-8FCF-9C9CD8C75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40CEF9-2AFF-4F0F-BB99-771FB02E8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7CB31-82CC-43D5-BDC8-268E33033F16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623A5E-C976-4CDB-828E-48E91D29F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FA6B4A-76F5-4F9B-8B54-B9532E0B3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3CCFD-6420-4531-8497-3A3FA2FFC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45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2AC7A2-0A9D-4A53-A39F-0F7FB81146A8}"/>
              </a:ext>
            </a:extLst>
          </p:cNvPr>
          <p:cNvSpPr txBox="1"/>
          <p:nvPr/>
        </p:nvSpPr>
        <p:spPr>
          <a:xfrm>
            <a:off x="1004990" y="7301"/>
            <a:ext cx="7128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一、宋太祖</a:t>
            </a:r>
            <a:r>
              <a:rPr lang="zh-CN" altLang="en-US" sz="3200" b="1" dirty="0">
                <a:solidFill>
                  <a:srgbClr val="FF0000"/>
                </a:solidFill>
              </a:rPr>
              <a:t>强化</a:t>
            </a:r>
            <a:r>
              <a:rPr lang="zh-CN" altLang="en-US" sz="3200" b="1" dirty="0"/>
              <a:t>中央集权的措施</a:t>
            </a:r>
            <a:r>
              <a:rPr lang="zh-CN" altLang="en-US" sz="3200" dirty="0"/>
              <a:t>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7BDF22-2437-48E1-BAE7-2BC2C55BCBF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7522" y="424599"/>
            <a:ext cx="3840427" cy="6667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3733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Arial"/>
              </a:rPr>
              <a:t>（</a:t>
            </a:r>
            <a:r>
              <a:rPr lang="en-US" altLang="zh-CN" sz="3733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Arial"/>
              </a:rPr>
              <a:t>1</a:t>
            </a:r>
            <a:r>
              <a:rPr lang="zh-CN" altLang="en-US" sz="3733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Arial"/>
              </a:rPr>
              <a:t>）军事上：</a:t>
            </a:r>
            <a:endParaRPr lang="zh-CN" altLang="en-US" sz="32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  <a:cs typeface="Arial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558370C-7B8F-448C-B787-FCFEB0242F0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210313" y="556881"/>
            <a:ext cx="8186582" cy="11594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609585"/>
            <a:r>
              <a:rPr lang="zh-CN" altLang="en-US" sz="3467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①</a:t>
            </a:r>
            <a:r>
              <a:rPr lang="zh-CN" alt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解除禁军高级将领兵权；</a:t>
            </a:r>
            <a:endParaRPr lang="zh-CN" altLang="en-US" sz="32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  <a:cs typeface="Arial"/>
            </a:endParaRPr>
          </a:p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467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21A222-CA82-49F0-A5FF-3E268A31CB4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204616" y="1099206"/>
            <a:ext cx="5498869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②控制对军队的调动；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0716DF-62FA-41CC-BB27-A5DFD91D444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65454" y="1554299"/>
            <a:ext cx="5835584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③调换将领，军队定期换防。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7CF1F1-F371-4A59-B00A-36336A62636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333395" y="1570609"/>
            <a:ext cx="4032448" cy="5027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667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Arial"/>
              </a:rPr>
              <a:t>(</a:t>
            </a:r>
            <a:r>
              <a:rPr lang="zh-CN" altLang="en-US" sz="2667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Arial"/>
              </a:rPr>
              <a:t>兵不识将、将不专兵</a:t>
            </a:r>
            <a:r>
              <a:rPr lang="en-US" altLang="zh-CN" sz="2667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Arial"/>
              </a:rPr>
              <a:t>)</a:t>
            </a:r>
            <a:endParaRPr lang="zh-CN" alt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  <a:cs typeface="Arial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D2A5A8-1A5C-4947-9D05-61666287ACB9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159552" y="633582"/>
            <a:ext cx="4032448" cy="5027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667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Arial"/>
              </a:rPr>
              <a:t>(</a:t>
            </a:r>
            <a:r>
              <a:rPr lang="zh-CN" altLang="en-US" sz="2667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Arial"/>
              </a:rPr>
              <a:t>杯酒释兵权</a:t>
            </a:r>
            <a:r>
              <a:rPr lang="en-US" altLang="zh-CN" sz="2667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Arial"/>
              </a:rPr>
              <a:t>)</a:t>
            </a:r>
            <a:endParaRPr lang="zh-CN" alt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  <a:cs typeface="Arial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DDA8A39-6955-4718-B1A3-515DBABDF63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91925" y="1961039"/>
            <a:ext cx="3840427" cy="6667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3733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Arial"/>
              </a:rPr>
              <a:t>（</a:t>
            </a:r>
            <a:r>
              <a:rPr lang="en-US" altLang="zh-CN" sz="3733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Arial"/>
              </a:rPr>
              <a:t>2</a:t>
            </a:r>
            <a:r>
              <a:rPr lang="zh-CN" altLang="en-US" sz="3733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Arial"/>
              </a:rPr>
              <a:t>）在中央：</a:t>
            </a:r>
            <a:endParaRPr lang="zh-CN" altLang="en-US" sz="32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  <a:cs typeface="Arial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9C1A23-C968-4809-A203-C14804265D2B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340613" y="2137347"/>
            <a:ext cx="4719037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分化事权，削弱相权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EFECA33-C52E-4B16-BDD6-FCA1C395866C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317592" y="2627825"/>
            <a:ext cx="3840427" cy="6667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3733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Arial"/>
              </a:rPr>
              <a:t>（</a:t>
            </a:r>
            <a:r>
              <a:rPr lang="en-US" altLang="zh-CN" sz="3733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Arial"/>
              </a:rPr>
              <a:t>3</a:t>
            </a:r>
            <a:r>
              <a:rPr lang="zh-CN" altLang="en-US" sz="3733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Arial"/>
              </a:rPr>
              <a:t>）在地方：</a:t>
            </a:r>
            <a:endParaRPr lang="zh-CN" altLang="en-US" sz="32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  <a:cs typeface="Arial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0AC5162-1C80-4DA5-9817-DAE06E651DD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3204616" y="2664504"/>
            <a:ext cx="8606793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①派文臣担任州县长官；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665C709-29B6-4220-B076-4A3A77DA3F35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3256353" y="3198587"/>
            <a:ext cx="5391112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②三年一换，频繁调动；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202D298-F3B7-4CE5-BB24-E4E90389DB95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3259210" y="3716477"/>
            <a:ext cx="6159197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③设置通判，以分知州权力；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88526F3-ADDC-4258-8793-4B61C739A411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3256353" y="4320628"/>
            <a:ext cx="8607147" cy="107721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④下令取消节度使收税的权力；后设置转运使，把地方财赋收归中央。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3820FD0-28F1-465D-B88B-BFAFB4E51A6D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810944" y="6218975"/>
            <a:ext cx="9116849" cy="502766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667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Arial"/>
              </a:rPr>
              <a:t>宋朝把中央集权强化到前所未有的程度，皇权大大加强了。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BD8D1CB-8480-4CDD-A510-4DF99682047C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524154" y="6160063"/>
            <a:ext cx="970137" cy="561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3048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Arial"/>
              </a:rPr>
              <a:t>影响</a:t>
            </a:r>
          </a:p>
        </p:txBody>
      </p:sp>
    </p:spTree>
    <p:extLst>
      <p:ext uri="{BB962C8B-B14F-4D97-AF65-F5344CB8AC3E}">
        <p14:creationId xmlns:p14="http://schemas.microsoft.com/office/powerpoint/2010/main" val="81928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4555E79-44AF-44A2-892A-471CD00B5F7A}"/>
              </a:ext>
            </a:extLst>
          </p:cNvPr>
          <p:cNvSpPr txBox="1"/>
          <p:nvPr/>
        </p:nvSpPr>
        <p:spPr>
          <a:xfrm>
            <a:off x="878889" y="544783"/>
            <a:ext cx="7128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一、宋太祖</a:t>
            </a:r>
            <a:r>
              <a:rPr lang="zh-CN" altLang="en-US" sz="3200" b="1" dirty="0">
                <a:solidFill>
                  <a:srgbClr val="FF0000"/>
                </a:solidFill>
              </a:rPr>
              <a:t>强化</a:t>
            </a:r>
            <a:r>
              <a:rPr lang="zh-CN" altLang="en-US" sz="3200" b="1" dirty="0"/>
              <a:t>中央集权的措施</a:t>
            </a:r>
            <a:r>
              <a:rPr lang="zh-CN" altLang="en-US" sz="3200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8396796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0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0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140</Words>
  <Application>Microsoft Office PowerPoint</Application>
  <PresentationFormat>宽屏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黑体</vt:lpstr>
      <vt:lpstr>微软雅黑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cyzxteacher</dc:creator>
  <cp:lastModifiedBy>cyzxteacher</cp:lastModifiedBy>
  <cp:revision>4</cp:revision>
  <dcterms:created xsi:type="dcterms:W3CDTF">2022-03-01T08:17:55Z</dcterms:created>
  <dcterms:modified xsi:type="dcterms:W3CDTF">2022-03-07T00:39:02Z</dcterms:modified>
</cp:coreProperties>
</file>