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94" r:id="rId3"/>
    <p:sldId id="324" r:id="rId4"/>
    <p:sldId id="325" r:id="rId5"/>
    <p:sldId id="314" r:id="rId6"/>
    <p:sldId id="326" r:id="rId7"/>
    <p:sldId id="32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2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3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3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92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8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4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83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46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85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88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90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99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购物车实例说明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zh-CN" dirty="0" smtClean="0"/>
              <a:t>、</a:t>
            </a:r>
            <a:r>
              <a:rPr lang="en-US" altLang="zh-CN" dirty="0" smtClean="0"/>
              <a:t>MVC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Model-View-Controller</a:t>
            </a:r>
            <a:r>
              <a:rPr lang="zh-CN" altLang="en-US" dirty="0" smtClean="0"/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50" y="1324841"/>
            <a:ext cx="5611524" cy="38913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074" y="1400236"/>
            <a:ext cx="5743455" cy="381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886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二</a:t>
            </a:r>
            <a:r>
              <a:rPr lang="zh-CN" altLang="zh-CN" sz="3600" dirty="0" smtClean="0"/>
              <a:t>、</a:t>
            </a:r>
            <a:r>
              <a:rPr lang="en-US" altLang="zh-CN" sz="3600" dirty="0" smtClean="0"/>
              <a:t>MVVM</a:t>
            </a:r>
            <a:r>
              <a:rPr lang="zh-CN" altLang="en-US" sz="3600" dirty="0" smtClean="0"/>
              <a:t>（</a:t>
            </a:r>
            <a:r>
              <a:rPr lang="en-US" altLang="zh-CN" sz="3600" dirty="0" smtClean="0"/>
              <a:t>Model-</a:t>
            </a:r>
            <a:r>
              <a:rPr lang="en-US" altLang="zh-CN" sz="3600" dirty="0" err="1" smtClean="0"/>
              <a:t>ViewModel</a:t>
            </a:r>
            <a:r>
              <a:rPr lang="en-US" altLang="zh-CN" sz="3600" dirty="0" smtClean="0"/>
              <a:t>-Model</a:t>
            </a:r>
            <a:r>
              <a:rPr lang="zh-CN" altLang="en-US" sz="3600" dirty="0" smtClean="0"/>
              <a:t>）</a:t>
            </a:r>
            <a:endParaRPr lang="zh-CN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21614"/>
            <a:ext cx="10515600" cy="4351338"/>
          </a:xfrm>
        </p:spPr>
        <p:txBody>
          <a:bodyPr/>
          <a:lstStyle/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实现双向数据绑定的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2581"/>
            <a:ext cx="10229850" cy="27294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987" y="4585781"/>
            <a:ext cx="43148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4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zh-CN" dirty="0" smtClean="0"/>
              <a:t>、</a:t>
            </a:r>
            <a:r>
              <a:rPr lang="zh-CN" altLang="en-US" dirty="0" smtClean="0"/>
              <a:t>指令介绍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4330"/>
            <a:ext cx="10515600" cy="4535394"/>
          </a:xfrm>
        </p:spPr>
        <p:txBody>
          <a:bodyPr/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-app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（一个项目中只允许有一个）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  <a:t>ng-app加在哪里 哪里就归angular所管理，如果不加表示不是angular所管理，不会启动</a:t>
            </a:r>
            <a:r>
              <a:rPr lang="zh-CN" altLang="zh-CN" sz="2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应用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-controller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（定义控制器，一个项目中可以有多个，且可以嵌套使用）；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-model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（特指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表单的绑定数据指令）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-repeat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循环数据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-disabled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实现是否可用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-show,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-hide,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-if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（三者的区别）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-click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绑定点击事件。。。。。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80459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6556" y="193981"/>
            <a:ext cx="10515600" cy="53239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三</a:t>
            </a:r>
            <a:r>
              <a:rPr lang="zh-CN" altLang="zh-CN" sz="3200" dirty="0" smtClean="0"/>
              <a:t>、</a:t>
            </a:r>
            <a:r>
              <a:rPr lang="zh-CN" altLang="en-US" sz="3200" dirty="0" smtClean="0"/>
              <a:t>项目内容介绍</a:t>
            </a:r>
            <a:endParaRPr lang="zh-CN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9683" y="781770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首先（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脚本中）：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对应：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06" y="1355094"/>
            <a:ext cx="11015663" cy="1381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07" y="3884483"/>
            <a:ext cx="10582275" cy="287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5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8088"/>
            <a:ext cx="10515600" cy="1325563"/>
          </a:xfrm>
        </p:spPr>
        <p:txBody>
          <a:bodyPr/>
          <a:lstStyle/>
          <a:p>
            <a:r>
              <a:rPr lang="zh-CN" altLang="en-US" dirty="0"/>
              <a:t>四</a:t>
            </a:r>
            <a:r>
              <a:rPr lang="zh-CN" altLang="zh-CN" dirty="0" smtClean="0"/>
              <a:t>、</a:t>
            </a:r>
            <a:r>
              <a:rPr lang="zh-CN" altLang="en-US" dirty="0" smtClean="0"/>
              <a:t>增、删、改、查功能的实现原理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8960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增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）使用</a:t>
            </a:r>
            <a:r>
              <a:rPr lang="en-US" altLang="zh-CN" dirty="0" smtClean="0"/>
              <a:t>$http</a:t>
            </a:r>
            <a:r>
              <a:rPr lang="zh-CN" altLang="en-US" dirty="0" smtClean="0"/>
              <a:t>从后台获取数据列表（为一个数组 </a:t>
            </a:r>
            <a:r>
              <a:rPr lang="en-US" altLang="zh-CN" dirty="0" err="1" smtClean="0"/>
              <a:t>ary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）使用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-repeat</a:t>
            </a:r>
            <a:r>
              <a:rPr lang="zh-CN" altLang="en-US" dirty="0" smtClean="0"/>
              <a:t>指令将所获数据渲染到页面中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）定义一个空对象，当增加的时候将其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到该数据数组中，即可实现“</a:t>
            </a:r>
            <a:r>
              <a:rPr lang="zh-CN" altLang="en-US" dirty="0" smtClean="0">
                <a:solidFill>
                  <a:srgbClr val="FF0000"/>
                </a:solidFill>
              </a:rPr>
              <a:t>增</a:t>
            </a:r>
            <a:r>
              <a:rPr lang="zh-CN" altLang="en-US" dirty="0" smtClean="0"/>
              <a:t>”（</a:t>
            </a:r>
            <a:r>
              <a:rPr lang="en-US" altLang="zh-CN" dirty="0" err="1" smtClean="0"/>
              <a:t>ary.push</a:t>
            </a:r>
            <a:r>
              <a:rPr lang="en-US" altLang="zh-CN" dirty="0" smtClean="0"/>
              <a:t>…..</a:t>
            </a:r>
            <a:r>
              <a:rPr lang="zh-CN" altLang="en-US" dirty="0" smtClean="0"/>
              <a:t>），具体见代码；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增加的时候是给数据列表数组中添加一项，而删除就是删除所选中的那一项（</a:t>
            </a:r>
            <a:r>
              <a:rPr lang="en-US" altLang="zh-CN" dirty="0" err="1" smtClean="0"/>
              <a:t>ary.splice</a:t>
            </a:r>
            <a:r>
              <a:rPr lang="en-US" altLang="zh-CN" dirty="0" smtClean="0"/>
              <a:t>($index,1)</a:t>
            </a:r>
            <a:r>
              <a:rPr lang="zh-CN" altLang="en-US" dirty="0" smtClean="0"/>
              <a:t>），即可实现“</a:t>
            </a:r>
            <a:r>
              <a:rPr lang="zh-CN" altLang="en-US" dirty="0" smtClean="0">
                <a:solidFill>
                  <a:srgbClr val="FF0000"/>
                </a:solidFill>
              </a:rPr>
              <a:t>删</a:t>
            </a:r>
            <a:r>
              <a:rPr lang="zh-CN" altLang="en-US" dirty="0" smtClean="0"/>
              <a:t>”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029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3651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基于双向数据绑定的原理，将数组</a:t>
            </a:r>
            <a:r>
              <a:rPr lang="en-US" altLang="zh-CN" dirty="0" err="1" smtClean="0"/>
              <a:t>ary</a:t>
            </a:r>
            <a:r>
              <a:rPr lang="zh-CN" altLang="en-US" dirty="0" smtClean="0"/>
              <a:t>中选中项的内容进行改变，实现了“</a:t>
            </a:r>
            <a:r>
              <a:rPr lang="zh-CN" altLang="en-US" dirty="0" smtClean="0">
                <a:solidFill>
                  <a:srgbClr val="FF0000"/>
                </a:solidFill>
              </a:rPr>
              <a:t>改</a:t>
            </a:r>
            <a:r>
              <a:rPr lang="zh-CN" altLang="en-US" dirty="0" smtClean="0"/>
              <a:t>”；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使用了过滤器指令的方法进行实现，具体见代码；</a:t>
            </a:r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38200" y="178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四</a:t>
            </a:r>
            <a:r>
              <a:rPr lang="zh-CN" altLang="zh-CN" smtClean="0"/>
              <a:t>、</a:t>
            </a:r>
            <a:r>
              <a:rPr lang="zh-CN" altLang="en-US" smtClean="0"/>
              <a:t>增、删、改、查功能的实现原理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71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318</Words>
  <Application>Microsoft Office PowerPoint</Application>
  <PresentationFormat>宽屏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Office 主题</vt:lpstr>
      <vt:lpstr>购物车实例说明</vt:lpstr>
      <vt:lpstr>一、MVC（Model-View-Controller）</vt:lpstr>
      <vt:lpstr>二、MVVM（Model-ViewModel-Model）</vt:lpstr>
      <vt:lpstr>二、指令介绍</vt:lpstr>
      <vt:lpstr>三、项目内容介绍</vt:lpstr>
      <vt:lpstr>四、增、删、改、查功能的实现原理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 6.0</dc:title>
  <dc:creator>zhoujiantao</dc:creator>
  <cp:lastModifiedBy>T450</cp:lastModifiedBy>
  <cp:revision>151</cp:revision>
  <dcterms:created xsi:type="dcterms:W3CDTF">2015-05-05T08:02:00Z</dcterms:created>
  <dcterms:modified xsi:type="dcterms:W3CDTF">2016-10-12T01:21:23Z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