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heme/theme2.xml" ContentType="application/vnd.openxmlformats-officedocument.theme+xml"/>
  <Override PartName="/ppt/tags/tag59.xml" ContentType="application/vnd.openxmlformats-officedocument.presentationml.tags+xml"/>
  <Override PartName="/ppt/notesSlides/notesSlide1.xml" ContentType="application/vnd.openxmlformats-officedocument.presentationml.notesSlide+xml"/>
  <Override PartName="/ppt/tags/tag60.xml" ContentType="application/vnd.openxmlformats-officedocument.presentationml.tags+xml"/>
  <Override PartName="/ppt/notesSlides/notesSlide2.xml" ContentType="application/vnd.openxmlformats-officedocument.presentationml.notesSlide+xml"/>
  <Override PartName="/ppt/tags/tag61.xml" ContentType="application/vnd.openxmlformats-officedocument.presentationml.tags+xml"/>
  <Override PartName="/ppt/notesSlides/notesSlide3.xml" ContentType="application/vnd.openxmlformats-officedocument.presentationml.notesSlide+xml"/>
  <Override PartName="/ppt/tags/tag62.xml" ContentType="application/vnd.openxmlformats-officedocument.presentationml.tags+xml"/>
  <Override PartName="/ppt/notesSlides/notesSlide4.xml" ContentType="application/vnd.openxmlformats-officedocument.presentationml.notesSlide+xml"/>
  <Override PartName="/ppt/tags/tag63.xml" ContentType="application/vnd.openxmlformats-officedocument.presentationml.tags+xml"/>
  <Override PartName="/ppt/notesSlides/notesSlide5.xml" ContentType="application/vnd.openxmlformats-officedocument.presentationml.notesSlide+xml"/>
  <Override PartName="/ppt/tags/tag64.xml" ContentType="application/vnd.openxmlformats-officedocument.presentationml.tags+xml"/>
  <Override PartName="/ppt/notesSlides/notesSlide6.xml" ContentType="application/vnd.openxmlformats-officedocument.presentationml.notesSlide+xml"/>
  <Override PartName="/ppt/tags/tag65.xml" ContentType="application/vnd.openxmlformats-officedocument.presentationml.tags+xml"/>
  <Override PartName="/ppt/notesSlides/notesSlide7.xml" ContentType="application/vnd.openxmlformats-officedocument.presentationml.notesSlide+xml"/>
  <Override PartName="/ppt/tags/tag66.xml" ContentType="application/vnd.openxmlformats-officedocument.presentationml.tags+xml"/>
  <Override PartName="/ppt/notesSlides/notesSlide8.xml" ContentType="application/vnd.openxmlformats-officedocument.presentationml.notesSlide+xml"/>
  <Override PartName="/ppt/tags/tag67.xml" ContentType="application/vnd.openxmlformats-officedocument.presentationml.tags+xml"/>
  <Override PartName="/ppt/notesSlides/notesSlide9.xml" ContentType="application/vnd.openxmlformats-officedocument.presentationml.notesSlide+xml"/>
  <Override PartName="/ppt/tags/tag68.xml" ContentType="application/vnd.openxmlformats-officedocument.presentationml.tags+xml"/>
  <Override PartName="/ppt/notesSlides/notesSlide10.xml" ContentType="application/vnd.openxmlformats-officedocument.presentationml.notesSlide+xml"/>
  <Override PartName="/ppt/tags/tag69.xml" ContentType="application/vnd.openxmlformats-officedocument.presentationml.tags+xml"/>
  <Override PartName="/ppt/notesSlides/notesSlide11.xml" ContentType="application/vnd.openxmlformats-officedocument.presentationml.notesSlide+xml"/>
  <Override PartName="/ppt/tags/tag70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5"/>
  </p:sldMasterIdLst>
  <p:notesMasterIdLst>
    <p:notesMasterId r:id="rId39"/>
  </p:notesMasterIdLst>
  <p:sldIdLst>
    <p:sldId id="279" r:id="rId26"/>
    <p:sldId id="257" r:id="rId27"/>
    <p:sldId id="289" r:id="rId28"/>
    <p:sldId id="280" r:id="rId29"/>
    <p:sldId id="292" r:id="rId30"/>
    <p:sldId id="290" r:id="rId31"/>
    <p:sldId id="281" r:id="rId32"/>
    <p:sldId id="282" r:id="rId33"/>
    <p:sldId id="284" r:id="rId34"/>
    <p:sldId id="285" r:id="rId35"/>
    <p:sldId id="291" r:id="rId36"/>
    <p:sldId id="288" r:id="rId37"/>
    <p:sldId id="28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DCB9B5-7223-417E-ABC6-B15BD7F6784E}">
          <p14:sldIdLst/>
        </p14:section>
        <p14:section name="Angles Presentation" id="{168652FB-40C0-4706-B46D-AD71129588E5}">
          <p14:sldIdLst>
            <p14:sldId id="279"/>
            <p14:sldId id="257"/>
            <p14:sldId id="289"/>
            <p14:sldId id="280"/>
            <p14:sldId id="292"/>
            <p14:sldId id="290"/>
            <p14:sldId id="281"/>
            <p14:sldId id="282"/>
            <p14:sldId id="284"/>
            <p14:sldId id="285"/>
            <p14:sldId id="291"/>
            <p14:sldId id="288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0" autoAdjust="0"/>
    <p:restoredTop sz="88444" autoAdjust="0"/>
  </p:normalViewPr>
  <p:slideViewPr>
    <p:cSldViewPr>
      <p:cViewPr>
        <p:scale>
          <a:sx n="100" d="100"/>
          <a:sy n="100" d="100"/>
        </p:scale>
        <p:origin x="-163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customXml" Target="../customXml/item20.xml"/><Relationship Id="rId21" Type="http://schemas.openxmlformats.org/officeDocument/2006/relationships/customXml" Target="../customXml/item21.xml"/><Relationship Id="rId22" Type="http://schemas.openxmlformats.org/officeDocument/2006/relationships/customXml" Target="../customXml/item22.xml"/><Relationship Id="rId23" Type="http://schemas.openxmlformats.org/officeDocument/2006/relationships/customXml" Target="../customXml/item23.xml"/><Relationship Id="rId24" Type="http://schemas.openxmlformats.org/officeDocument/2006/relationships/customXml" Target="../customXml/item24.xml"/><Relationship Id="rId25" Type="http://schemas.openxmlformats.org/officeDocument/2006/relationships/slideMaster" Target="slideMasters/slideMaster1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slide" Target="slides/slide3.xml"/><Relationship Id="rId29" Type="http://schemas.openxmlformats.org/officeDocument/2006/relationships/slide" Target="slides/slide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customXml" Target="../customXml/item5.xml"/><Relationship Id="rId30" Type="http://schemas.openxmlformats.org/officeDocument/2006/relationships/slide" Target="slides/slide5.xml"/><Relationship Id="rId31" Type="http://schemas.openxmlformats.org/officeDocument/2006/relationships/slide" Target="slides/slide6.xml"/><Relationship Id="rId32" Type="http://schemas.openxmlformats.org/officeDocument/2006/relationships/slide" Target="slides/slide7.xml"/><Relationship Id="rId9" Type="http://schemas.openxmlformats.org/officeDocument/2006/relationships/customXml" Target="../customXml/item9.xml"/><Relationship Id="rId6" Type="http://schemas.openxmlformats.org/officeDocument/2006/relationships/customXml" Target="../customXml/item6.xml"/><Relationship Id="rId7" Type="http://schemas.openxmlformats.org/officeDocument/2006/relationships/customXml" Target="../customXml/item7.xml"/><Relationship Id="rId8" Type="http://schemas.openxmlformats.org/officeDocument/2006/relationships/customXml" Target="../customXml/item8.xml"/><Relationship Id="rId33" Type="http://schemas.openxmlformats.org/officeDocument/2006/relationships/slide" Target="slides/slide8.xml"/><Relationship Id="rId34" Type="http://schemas.openxmlformats.org/officeDocument/2006/relationships/slide" Target="slides/slide9.xml"/><Relationship Id="rId35" Type="http://schemas.openxmlformats.org/officeDocument/2006/relationships/slide" Target="slides/slide10.xml"/><Relationship Id="rId36" Type="http://schemas.openxmlformats.org/officeDocument/2006/relationships/slide" Target="slides/slide11.xml"/><Relationship Id="rId10" Type="http://schemas.openxmlformats.org/officeDocument/2006/relationships/customXml" Target="../customXml/item10.xml"/><Relationship Id="rId11" Type="http://schemas.openxmlformats.org/officeDocument/2006/relationships/customXml" Target="../customXml/item11.xml"/><Relationship Id="rId12" Type="http://schemas.openxmlformats.org/officeDocument/2006/relationships/customXml" Target="../customXml/item12.xml"/><Relationship Id="rId13" Type="http://schemas.openxmlformats.org/officeDocument/2006/relationships/customXml" Target="../customXml/item13.xml"/><Relationship Id="rId14" Type="http://schemas.openxmlformats.org/officeDocument/2006/relationships/customXml" Target="../customXml/item14.xml"/><Relationship Id="rId15" Type="http://schemas.openxmlformats.org/officeDocument/2006/relationships/customXml" Target="../customXml/item15.xml"/><Relationship Id="rId16" Type="http://schemas.openxmlformats.org/officeDocument/2006/relationships/customXml" Target="../customXml/item16.xml"/><Relationship Id="rId17" Type="http://schemas.openxmlformats.org/officeDocument/2006/relationships/customXml" Target="../customXml/item17.xml"/><Relationship Id="rId18" Type="http://schemas.openxmlformats.org/officeDocument/2006/relationships/customXml" Target="../customXml/item18.xml"/><Relationship Id="rId19" Type="http://schemas.openxmlformats.org/officeDocument/2006/relationships/customXml" Target="../customXml/item19.xml"/><Relationship Id="rId37" Type="http://schemas.openxmlformats.org/officeDocument/2006/relationships/slide" Target="slides/slide12.xml"/><Relationship Id="rId38" Type="http://schemas.openxmlformats.org/officeDocument/2006/relationships/slide" Target="slides/slide13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E0DA0-D133-4047-AD63-34F73649E5EB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97FD7-6EF2-4507-8C46-4C1519648E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FD7-6EF2-4507-8C46-4C1519648EB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FD7-6EF2-4507-8C46-4C1519648EB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FD7-6EF2-4507-8C46-4C1519648EB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FD7-6EF2-4507-8C46-4C1519648EB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FD7-6EF2-4507-8C46-4C1519648EB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FD7-6EF2-4507-8C46-4C1519648EB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FD7-6EF2-4507-8C46-4C1519648EB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FD7-6EF2-4507-8C46-4C1519648EB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FD7-6EF2-4507-8C46-4C1519648EB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FD7-6EF2-4507-8C46-4C1519648EB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FD7-6EF2-4507-8C46-4C1519648EB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97FD7-6EF2-4507-8C46-4C1519648EB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Relationship Id="rId7" Type="http://schemas.openxmlformats.org/officeDocument/2006/relationships/tags" Target="../tags/tag6.xml"/><Relationship Id="rId8" Type="http://schemas.openxmlformats.org/officeDocument/2006/relationships/slideMaster" Target="../slideMasters/slideMaster1.xml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" Type="http://schemas.openxmlformats.org/officeDocument/2006/relationships/customXml" Target="../../customXml/item16.xml"/><Relationship Id="rId2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tags" Target="../tags/tag11.xml"/><Relationship Id="rId7" Type="http://schemas.openxmlformats.org/officeDocument/2006/relationships/tags" Target="../tags/tag12.xml"/><Relationship Id="rId8" Type="http://schemas.openxmlformats.org/officeDocument/2006/relationships/slideMaster" Target="../slideMasters/slideMaster1.xml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" Type="http://schemas.openxmlformats.org/officeDocument/2006/relationships/customXml" Target="../../customXml/item4.xml"/><Relationship Id="rId2" Type="http://schemas.openxmlformats.org/officeDocument/2006/relationships/tags" Target="../tags/tag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6.png"/><Relationship Id="rId1" Type="http://schemas.openxmlformats.org/officeDocument/2006/relationships/customXml" Target="../../customXml/item11.xml"/><Relationship Id="rId2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6.png"/><Relationship Id="rId1" Type="http://schemas.openxmlformats.org/officeDocument/2006/relationships/customXml" Target="../../customXml/item19.xml"/><Relationship Id="rId2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6.png"/><Relationship Id="rId1" Type="http://schemas.openxmlformats.org/officeDocument/2006/relationships/customXml" Target="../../customXml/item14.xml"/><Relationship Id="rId2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customXml" Target="../../customXml/item7.xml"/><Relationship Id="rId2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1" Type="http://schemas.openxmlformats.org/officeDocument/2006/relationships/customXml" Target="../../customXml/item17.xml"/><Relationship Id="rId2" Type="http://schemas.openxmlformats.org/officeDocument/2006/relationships/tags" Target="../tags/tag18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1" Type="http://schemas.openxmlformats.org/officeDocument/2006/relationships/customXml" Target="../../customXml/item8.xml"/><Relationship Id="rId2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6.png"/><Relationship Id="rId1" Type="http://schemas.openxmlformats.org/officeDocument/2006/relationships/customXml" Target="../../customXml/item23.xml"/><Relationship Id="rId2" Type="http://schemas.openxmlformats.org/officeDocument/2006/relationships/tags" Target="../tags/tag2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6.png"/><Relationship Id="rId1" Type="http://schemas.openxmlformats.org/officeDocument/2006/relationships/customXml" Target="../../customXml/item12.xml"/><Relationship Id="rId2" Type="http://schemas.openxmlformats.org/officeDocument/2006/relationships/tags" Target="../tags/tag25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20" Type="http://schemas.openxmlformats.org/officeDocument/2006/relationships/image" Target="../media/image12.png"/><Relationship Id="rId10" Type="http://schemas.openxmlformats.org/officeDocument/2006/relationships/tags" Target="../tags/tag34.xml"/><Relationship Id="rId11" Type="http://schemas.openxmlformats.org/officeDocument/2006/relationships/tags" Target="../tags/tag35.xml"/><Relationship Id="rId12" Type="http://schemas.openxmlformats.org/officeDocument/2006/relationships/tags" Target="../tags/tag36.xml"/><Relationship Id="rId13" Type="http://schemas.openxmlformats.org/officeDocument/2006/relationships/tags" Target="../tags/tag37.xml"/><Relationship Id="rId14" Type="http://schemas.openxmlformats.org/officeDocument/2006/relationships/slideMaster" Target="../slideMasters/slideMaster1.xml"/><Relationship Id="rId15" Type="http://schemas.openxmlformats.org/officeDocument/2006/relationships/image" Target="../media/image7.png"/><Relationship Id="rId16" Type="http://schemas.openxmlformats.org/officeDocument/2006/relationships/image" Target="../media/image8.png"/><Relationship Id="rId17" Type="http://schemas.openxmlformats.org/officeDocument/2006/relationships/image" Target="../media/image9.png"/><Relationship Id="rId18" Type="http://schemas.openxmlformats.org/officeDocument/2006/relationships/image" Target="../media/image10.png"/><Relationship Id="rId19" Type="http://schemas.openxmlformats.org/officeDocument/2006/relationships/image" Target="../media/image11.png"/><Relationship Id="rId1" Type="http://schemas.openxmlformats.org/officeDocument/2006/relationships/customXml" Target="../../customXml/item21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tags" Target="../tags/tag29.xml"/><Relationship Id="rId6" Type="http://schemas.openxmlformats.org/officeDocument/2006/relationships/tags" Target="../tags/tag30.xml"/><Relationship Id="rId7" Type="http://schemas.openxmlformats.org/officeDocument/2006/relationships/tags" Target="../tags/tag31.xml"/><Relationship Id="rId8" Type="http://schemas.openxmlformats.org/officeDocument/2006/relationships/tags" Target="../tags/tag3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tags" Target="../tags/tag41.xml"/><Relationship Id="rId6" Type="http://schemas.openxmlformats.org/officeDocument/2006/relationships/tags" Target="../tags/tag42.xml"/><Relationship Id="rId7" Type="http://schemas.openxmlformats.org/officeDocument/2006/relationships/tags" Target="../tags/tag43.xml"/><Relationship Id="rId8" Type="http://schemas.openxmlformats.org/officeDocument/2006/relationships/slideMaster" Target="../slideMasters/slideMaster1.xml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" Type="http://schemas.openxmlformats.org/officeDocument/2006/relationships/customXml" Target="../../customXml/item15.xml"/><Relationship Id="rId2" Type="http://schemas.openxmlformats.org/officeDocument/2006/relationships/tags" Target="../tags/tag38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4" Type="http://schemas.openxmlformats.org/officeDocument/2006/relationships/tags" Target="../tags/tag46.xml"/><Relationship Id="rId5" Type="http://schemas.openxmlformats.org/officeDocument/2006/relationships/tags" Target="../tags/tag47.xml"/><Relationship Id="rId6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customXml" Target="../../customXml/item24.xml"/><Relationship Id="rId2" Type="http://schemas.openxmlformats.org/officeDocument/2006/relationships/tags" Target="../tags/tag4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Relationship Id="rId6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customXml" Target="../../customXml/item13.xml"/><Relationship Id="rId2" Type="http://schemas.openxmlformats.org/officeDocument/2006/relationships/tags" Target="../tags/tag4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Relationship Id="rId7" Type="http://schemas.openxmlformats.org/officeDocument/2006/relationships/tags" Target="../tags/tag57.xml"/><Relationship Id="rId8" Type="http://schemas.openxmlformats.org/officeDocument/2006/relationships/slideMaster" Target="../slideMasters/slideMaster1.xml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" Type="http://schemas.openxmlformats.org/officeDocument/2006/relationships/customXml" Target="../../customXml/item6.xml"/><Relationship Id="rId2" Type="http://schemas.openxmlformats.org/officeDocument/2006/relationships/tags" Target="../tags/tag5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6.png"/><Relationship Id="rId1" Type="http://schemas.openxmlformats.org/officeDocument/2006/relationships/customXml" Target="../../customXml/item9.xml"/><Relationship Id="rId2" Type="http://schemas.openxmlformats.org/officeDocument/2006/relationships/tags" Target="../tags/tag5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2 - 3 Choic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10"/>
          </p:nvPr>
        </p:nvSpPr>
        <p:spPr>
          <a:xfrm>
            <a:off x="155448" y="116586"/>
            <a:ext cx="8458200" cy="759180"/>
          </a:xfrm>
        </p:spPr>
        <p:txBody>
          <a:bodyPr vert="horz" anchor="t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1"/>
            <p:custDataLst>
              <p:tags r:id="rId2"/>
            </p:custDataLst>
          </p:nvPr>
        </p:nvSpPr>
        <p:spPr>
          <a:xfrm>
            <a:off x="1371600" y="1673351"/>
            <a:ext cx="7388352" cy="1215923"/>
          </a:xfrm>
        </p:spPr>
        <p:txBody>
          <a:bodyPr vert="horz" lIns="90876" tIns="34653" rIns="90876" bIns="34653" anchor="ctr">
            <a:no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1371600" y="3005861"/>
            <a:ext cx="7388352" cy="1215923"/>
          </a:xfrm>
          <a:prstGeom prst="rect">
            <a:avLst/>
          </a:prstGeom>
        </p:spPr>
        <p:txBody>
          <a:bodyPr vert="horz" lIns="90876" tIns="34653" rIns="90876" bIns="34653" anchor="ctr"/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371600" y="4338370"/>
            <a:ext cx="7388352" cy="1215923"/>
          </a:xfrm>
          <a:prstGeom prst="rect">
            <a:avLst/>
          </a:prstGeom>
        </p:spPr>
        <p:txBody>
          <a:bodyPr vert="horz" lIns="90876" tIns="34653" rIns="90876" bIns="34653" anchor="ctr"/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pic>
        <p:nvPicPr>
          <p:cNvPr id="10" name="Picture 9" descr="Answer1.png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55448" y="1852688"/>
            <a:ext cx="857250" cy="857250"/>
          </a:xfrm>
          <a:prstGeom prst="rect">
            <a:avLst/>
          </a:prstGeom>
        </p:spPr>
      </p:pic>
      <p:pic>
        <p:nvPicPr>
          <p:cNvPr id="11" name="Picture 10" descr="Answer2.png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155448" y="3185198"/>
            <a:ext cx="857250" cy="857250"/>
          </a:xfrm>
          <a:prstGeom prst="rect">
            <a:avLst/>
          </a:prstGeom>
        </p:spPr>
      </p:pic>
      <p:pic>
        <p:nvPicPr>
          <p:cNvPr id="12" name="Picture 11" descr="Answer3.png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55448" y="4517707"/>
            <a:ext cx="857250" cy="85725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1 - 3 Choic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10"/>
          </p:nvPr>
        </p:nvSpPr>
        <p:spPr>
          <a:xfrm>
            <a:off x="155448" y="116586"/>
            <a:ext cx="8458200" cy="759180"/>
          </a:xfrm>
        </p:spPr>
        <p:txBody>
          <a:bodyPr vert="horz" anchor="t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1"/>
            <p:custDataLst>
              <p:tags r:id="rId2"/>
            </p:custDataLst>
          </p:nvPr>
        </p:nvSpPr>
        <p:spPr>
          <a:xfrm>
            <a:off x="1371600" y="1673351"/>
            <a:ext cx="7388352" cy="1215923"/>
          </a:xfrm>
        </p:spPr>
        <p:txBody>
          <a:bodyPr vert="horz" lIns="90876" tIns="34653" rIns="90876" bIns="34653" anchor="ctr">
            <a:no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1371600" y="3005861"/>
            <a:ext cx="7388352" cy="1215923"/>
          </a:xfrm>
          <a:prstGeom prst="rect">
            <a:avLst/>
          </a:prstGeom>
        </p:spPr>
        <p:txBody>
          <a:bodyPr vert="horz" lIns="90876" tIns="34653" rIns="90876" bIns="34653" anchor="ctr"/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371600" y="4338370"/>
            <a:ext cx="7388352" cy="1215923"/>
          </a:xfrm>
          <a:prstGeom prst="rect">
            <a:avLst/>
          </a:prstGeom>
        </p:spPr>
        <p:txBody>
          <a:bodyPr vert="horz" lIns="90876" tIns="34653" rIns="90876" bIns="34653" anchor="ctr"/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pic>
        <p:nvPicPr>
          <p:cNvPr id="10" name="Picture 9" descr="Answer1.png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55448" y="1852688"/>
            <a:ext cx="857250" cy="857250"/>
          </a:xfrm>
          <a:prstGeom prst="rect">
            <a:avLst/>
          </a:prstGeom>
        </p:spPr>
      </p:pic>
      <p:pic>
        <p:nvPicPr>
          <p:cNvPr id="11" name="Picture 10" descr="Answer2.png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155448" y="3185198"/>
            <a:ext cx="857250" cy="857250"/>
          </a:xfrm>
          <a:prstGeom prst="rect">
            <a:avLst/>
          </a:prstGeom>
        </p:spPr>
      </p:pic>
      <p:pic>
        <p:nvPicPr>
          <p:cNvPr id="12" name="Picture 11" descr="Answer3.png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55448" y="4517707"/>
            <a:ext cx="857250" cy="85725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1 - Draw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10"/>
          </p:nvPr>
        </p:nvSpPr>
        <p:spPr>
          <a:xfrm>
            <a:off x="155448" y="116586"/>
            <a:ext cx="8458200" cy="759180"/>
          </a:xfrm>
        </p:spPr>
        <p:txBody>
          <a:bodyPr vert="horz" anchor="t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pic>
        <p:nvPicPr>
          <p:cNvPr id="7" name="Picture 6" descr="Palette.png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55448" y="1523390"/>
            <a:ext cx="804672" cy="506541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3 - Draw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10"/>
          </p:nvPr>
        </p:nvSpPr>
        <p:spPr>
          <a:xfrm>
            <a:off x="155448" y="116586"/>
            <a:ext cx="8458200" cy="759180"/>
          </a:xfrm>
        </p:spPr>
        <p:txBody>
          <a:bodyPr vert="horz" anchor="t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pic>
        <p:nvPicPr>
          <p:cNvPr id="7" name="Picture 6" descr="Palette.png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55448" y="1523390"/>
            <a:ext cx="804672" cy="506541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2 - Draw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10"/>
          </p:nvPr>
        </p:nvSpPr>
        <p:spPr>
          <a:xfrm>
            <a:off x="155448" y="116586"/>
            <a:ext cx="8458200" cy="759180"/>
          </a:xfrm>
        </p:spPr>
        <p:txBody>
          <a:bodyPr vert="horz" anchor="t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pic>
        <p:nvPicPr>
          <p:cNvPr id="7" name="Picture 6" descr="Palette.png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55448" y="1523390"/>
            <a:ext cx="804672" cy="506541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13 - Yes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 idx="13"/>
          </p:nvPr>
        </p:nvSpPr>
        <p:spPr>
          <a:xfrm>
            <a:off x="310896" y="155448"/>
            <a:ext cx="8458200" cy="935476"/>
          </a:xfrm>
        </p:spPr>
        <p:txBody>
          <a:bodyPr vert="horz" anchor="t" anchorCtr="1"/>
          <a:lstStyle>
            <a:lvl1pPr algn="ctr" defTabSz="914400" rtl="0" eaLnBrk="1" latinLnBrk="0" hangingPunct="1">
              <a:spcBef>
                <a:spcPct val="0"/>
              </a:spcBef>
              <a:buNone/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pic>
        <p:nvPicPr>
          <p:cNvPr id="7" name="Picture 6" descr="Answer1.png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55448" y="2167323"/>
            <a:ext cx="1143000" cy="1143000"/>
          </a:xfrm>
          <a:prstGeom prst="rect">
            <a:avLst/>
          </a:prstGeom>
        </p:spPr>
      </p:pic>
      <p:pic>
        <p:nvPicPr>
          <p:cNvPr id="8" name="Picture 7" descr="Answer2.png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55448" y="3849590"/>
            <a:ext cx="1143000" cy="114300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16 - 3 Cho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 idx="13"/>
          </p:nvPr>
        </p:nvSpPr>
        <p:spPr>
          <a:xfrm>
            <a:off x="310896" y="155448"/>
            <a:ext cx="8458200" cy="758494"/>
          </a:xfrm>
        </p:spPr>
        <p:txBody>
          <a:bodyPr vert="horz" anchor="t" anchorCtr="1"/>
          <a:lstStyle>
            <a:lvl1pPr algn="ctr" defTabSz="914400" rtl="0" eaLnBrk="1" latinLnBrk="0" hangingPunct="1">
              <a:spcBef>
                <a:spcPct val="0"/>
              </a:spcBef>
              <a:buNone/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1371600" y="1673351"/>
            <a:ext cx="7388352" cy="1215923"/>
          </a:xfrm>
        </p:spPr>
        <p:txBody>
          <a:bodyPr vert="horz" lIns="90876" tIns="34653" rIns="90876" bIns="34653" anchor="ctr">
            <a:no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pic>
        <p:nvPicPr>
          <p:cNvPr id="8" name="Picture 7" descr="Answer1.png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55448" y="1709813"/>
            <a:ext cx="1143000" cy="114300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1371600" y="3099816"/>
            <a:ext cx="7388352" cy="1215923"/>
          </a:xfrm>
          <a:prstGeom prst="rect">
            <a:avLst/>
          </a:prstGeom>
        </p:spPr>
        <p:txBody>
          <a:bodyPr vert="horz" lIns="90876" tIns="34653" rIns="90876" bIns="34653" anchor="ctr"/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pic>
        <p:nvPicPr>
          <p:cNvPr id="10" name="Picture 9" descr="Answer2.png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55448" y="3136277"/>
            <a:ext cx="1143000" cy="1143000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1371600" y="4516678"/>
            <a:ext cx="7388352" cy="1215923"/>
          </a:xfrm>
          <a:prstGeom prst="rect">
            <a:avLst/>
          </a:prstGeom>
        </p:spPr>
        <p:txBody>
          <a:bodyPr vert="horz" lIns="90876" tIns="34653" rIns="90876" bIns="34653" anchor="ctr"/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pic>
        <p:nvPicPr>
          <p:cNvPr id="12" name="Picture 11" descr="Answer3.png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55448" y="4553140"/>
            <a:ext cx="1143000" cy="114300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17 - 3 Cho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 idx="13"/>
          </p:nvPr>
        </p:nvSpPr>
        <p:spPr>
          <a:xfrm>
            <a:off x="310896" y="155448"/>
            <a:ext cx="8458200" cy="758494"/>
          </a:xfrm>
        </p:spPr>
        <p:txBody>
          <a:bodyPr vert="horz" anchor="t" anchorCtr="1"/>
          <a:lstStyle>
            <a:lvl1pPr algn="ctr" defTabSz="914400" rtl="0" eaLnBrk="1" latinLnBrk="0" hangingPunct="1">
              <a:spcBef>
                <a:spcPct val="0"/>
              </a:spcBef>
              <a:buNone/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1371600" y="1673351"/>
            <a:ext cx="7388352" cy="1215923"/>
          </a:xfrm>
        </p:spPr>
        <p:txBody>
          <a:bodyPr vert="horz" lIns="90876" tIns="34653" rIns="90876" bIns="34653" anchor="ctr">
            <a:no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pic>
        <p:nvPicPr>
          <p:cNvPr id="8" name="Picture 7" descr="Answer1.png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55448" y="1709813"/>
            <a:ext cx="1143000" cy="114300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1371600" y="3099816"/>
            <a:ext cx="7388352" cy="1215923"/>
          </a:xfrm>
          <a:prstGeom prst="rect">
            <a:avLst/>
          </a:prstGeom>
        </p:spPr>
        <p:txBody>
          <a:bodyPr vert="horz" lIns="90876" tIns="34653" rIns="90876" bIns="34653" anchor="ctr"/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pic>
        <p:nvPicPr>
          <p:cNvPr id="10" name="Picture 9" descr="Answer2.png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55448" y="3136277"/>
            <a:ext cx="1143000" cy="1143000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1371600" y="4516678"/>
            <a:ext cx="7388352" cy="1215923"/>
          </a:xfrm>
          <a:prstGeom prst="rect">
            <a:avLst/>
          </a:prstGeom>
        </p:spPr>
        <p:txBody>
          <a:bodyPr vert="horz" lIns="90876" tIns="34653" rIns="90876" bIns="34653" anchor="ctr"/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pic>
        <p:nvPicPr>
          <p:cNvPr id="12" name="Picture 11" descr="Answer3.png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55448" y="4553140"/>
            <a:ext cx="1143000" cy="114300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4 - Draw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10"/>
          </p:nvPr>
        </p:nvSpPr>
        <p:spPr>
          <a:xfrm>
            <a:off x="155448" y="116586"/>
            <a:ext cx="8458200" cy="759180"/>
          </a:xfrm>
        </p:spPr>
        <p:txBody>
          <a:bodyPr vert="horz" anchor="t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pic>
        <p:nvPicPr>
          <p:cNvPr id="7" name="Picture 6" descr="Palette.png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55448" y="1523390"/>
            <a:ext cx="804672" cy="506541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ouse Mischief 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ouse Mischief 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5 - Draw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10"/>
          </p:nvPr>
        </p:nvSpPr>
        <p:spPr>
          <a:xfrm>
            <a:off x="155448" y="116586"/>
            <a:ext cx="8458200" cy="759180"/>
          </a:xfrm>
        </p:spPr>
        <p:txBody>
          <a:bodyPr vert="horz" anchor="t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pic>
        <p:nvPicPr>
          <p:cNvPr id="7" name="Picture 6" descr="Palette.png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55448" y="1523390"/>
            <a:ext cx="804672" cy="506541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1 - 6 Choic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10"/>
          </p:nvPr>
        </p:nvSpPr>
        <p:spPr>
          <a:xfrm>
            <a:off x="155448" y="116586"/>
            <a:ext cx="8458200" cy="759180"/>
          </a:xfrm>
        </p:spPr>
        <p:txBody>
          <a:bodyPr vert="horz" anchor="t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1"/>
            <p:custDataLst>
              <p:tags r:id="rId2"/>
            </p:custDataLst>
          </p:nvPr>
        </p:nvSpPr>
        <p:spPr>
          <a:xfrm>
            <a:off x="1069848" y="1106195"/>
            <a:ext cx="7699247" cy="804443"/>
          </a:xfrm>
        </p:spPr>
        <p:txBody>
          <a:bodyPr vert="horz" lIns="94700" tIns="22926" rIns="94700" bIns="22926" anchor="ctr">
            <a:no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1069848" y="2027224"/>
            <a:ext cx="7699247" cy="804443"/>
          </a:xfrm>
          <a:prstGeom prst="rect">
            <a:avLst/>
          </a:prstGeom>
        </p:spPr>
        <p:txBody>
          <a:bodyPr vert="horz" lIns="94700" tIns="22926" rIns="94700" bIns="22926" anchor="ctr"/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069848" y="2948254"/>
            <a:ext cx="7699247" cy="804443"/>
          </a:xfrm>
          <a:prstGeom prst="rect">
            <a:avLst/>
          </a:prstGeom>
        </p:spPr>
        <p:txBody>
          <a:bodyPr vert="horz" lIns="94700" tIns="22926" rIns="94700" bIns="22926" anchor="ctr"/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1069848" y="3869283"/>
            <a:ext cx="7699247" cy="804443"/>
          </a:xfrm>
          <a:prstGeom prst="rect">
            <a:avLst/>
          </a:prstGeom>
        </p:spPr>
        <p:txBody>
          <a:bodyPr vert="horz" lIns="94700" tIns="22926" rIns="94700" bIns="22926" anchor="ctr"/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  <p:custDataLst>
              <p:tags r:id="rId6"/>
            </p:custDataLst>
          </p:nvPr>
        </p:nvSpPr>
        <p:spPr>
          <a:xfrm>
            <a:off x="1069848" y="4790313"/>
            <a:ext cx="7699247" cy="804443"/>
          </a:xfrm>
          <a:prstGeom prst="rect">
            <a:avLst/>
          </a:prstGeom>
        </p:spPr>
        <p:txBody>
          <a:bodyPr vert="horz" lIns="94700" tIns="22926" rIns="94700" bIns="22926" anchor="ctr"/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  <p:custDataLst>
              <p:tags r:id="rId7"/>
            </p:custDataLst>
          </p:nvPr>
        </p:nvSpPr>
        <p:spPr>
          <a:xfrm>
            <a:off x="1069848" y="5711342"/>
            <a:ext cx="7699247" cy="804443"/>
          </a:xfrm>
          <a:prstGeom prst="rect">
            <a:avLst/>
          </a:prstGeom>
        </p:spPr>
        <p:txBody>
          <a:bodyPr vert="horz" lIns="94700" tIns="22926" rIns="94700" bIns="22926" anchor="ctr"/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pic>
        <p:nvPicPr>
          <p:cNvPr id="13" name="Picture 12" descr="Answer1.png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155448" y="1210094"/>
            <a:ext cx="596645" cy="596645"/>
          </a:xfrm>
          <a:prstGeom prst="rect">
            <a:avLst/>
          </a:prstGeom>
        </p:spPr>
      </p:pic>
      <p:pic>
        <p:nvPicPr>
          <p:cNvPr id="14" name="Picture 13" descr="Answer2.png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155448" y="2131123"/>
            <a:ext cx="596645" cy="596645"/>
          </a:xfrm>
          <a:prstGeom prst="rect">
            <a:avLst/>
          </a:prstGeom>
        </p:spPr>
      </p:pic>
      <p:pic>
        <p:nvPicPr>
          <p:cNvPr id="15" name="Picture 14" descr="Answer3.png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155448" y="3052152"/>
            <a:ext cx="596645" cy="596645"/>
          </a:xfrm>
          <a:prstGeom prst="rect">
            <a:avLst/>
          </a:prstGeom>
        </p:spPr>
      </p:pic>
      <p:pic>
        <p:nvPicPr>
          <p:cNvPr id="16" name="Picture 15" descr="Answer4.png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155448" y="3973182"/>
            <a:ext cx="596645" cy="596645"/>
          </a:xfrm>
          <a:prstGeom prst="rect">
            <a:avLst/>
          </a:prstGeom>
        </p:spPr>
      </p:pic>
      <p:pic>
        <p:nvPicPr>
          <p:cNvPr id="17" name="Picture 16" descr="Answer5.png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155448" y="4894211"/>
            <a:ext cx="596645" cy="596645"/>
          </a:xfrm>
          <a:prstGeom prst="rect">
            <a:avLst/>
          </a:prstGeom>
        </p:spPr>
      </p:pic>
      <p:pic>
        <p:nvPicPr>
          <p:cNvPr id="18" name="Picture 17" descr="Answer6.png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155448" y="5815241"/>
            <a:ext cx="596645" cy="596645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3 - 3 Choic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10"/>
          </p:nvPr>
        </p:nvSpPr>
        <p:spPr>
          <a:xfrm>
            <a:off x="155448" y="116586"/>
            <a:ext cx="8458200" cy="759180"/>
          </a:xfrm>
        </p:spPr>
        <p:txBody>
          <a:bodyPr vert="horz" anchor="t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1"/>
            <p:custDataLst>
              <p:tags r:id="rId2"/>
            </p:custDataLst>
          </p:nvPr>
        </p:nvSpPr>
        <p:spPr>
          <a:xfrm>
            <a:off x="1371600" y="1673351"/>
            <a:ext cx="7388352" cy="1215923"/>
          </a:xfrm>
        </p:spPr>
        <p:txBody>
          <a:bodyPr vert="horz" lIns="90876" tIns="34653" rIns="90876" bIns="34653" anchor="ctr">
            <a:no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1371600" y="3005861"/>
            <a:ext cx="7388352" cy="1215923"/>
          </a:xfrm>
          <a:prstGeom prst="rect">
            <a:avLst/>
          </a:prstGeom>
        </p:spPr>
        <p:txBody>
          <a:bodyPr vert="horz" lIns="90876" tIns="34653" rIns="90876" bIns="34653" anchor="ctr"/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371600" y="4338370"/>
            <a:ext cx="7388352" cy="1215923"/>
          </a:xfrm>
          <a:prstGeom prst="rect">
            <a:avLst/>
          </a:prstGeom>
        </p:spPr>
        <p:txBody>
          <a:bodyPr vert="horz" lIns="90876" tIns="34653" rIns="90876" bIns="34653" anchor="ctr"/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pic>
        <p:nvPicPr>
          <p:cNvPr id="10" name="Picture 9" descr="Answer1.png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55448" y="1852688"/>
            <a:ext cx="857250" cy="857250"/>
          </a:xfrm>
          <a:prstGeom prst="rect">
            <a:avLst/>
          </a:prstGeom>
        </p:spPr>
      </p:pic>
      <p:pic>
        <p:nvPicPr>
          <p:cNvPr id="11" name="Picture 10" descr="Answer2.png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155448" y="3185198"/>
            <a:ext cx="857250" cy="857250"/>
          </a:xfrm>
          <a:prstGeom prst="rect">
            <a:avLst/>
          </a:prstGeom>
        </p:spPr>
      </p:pic>
      <p:pic>
        <p:nvPicPr>
          <p:cNvPr id="12" name="Picture 11" descr="Answer3.png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55448" y="4517707"/>
            <a:ext cx="857250" cy="85725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1 - Yes/N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idx="10"/>
          </p:nvPr>
        </p:nvSpPr>
        <p:spPr>
          <a:xfrm>
            <a:off x="155448" y="116586"/>
            <a:ext cx="8458200" cy="759180"/>
          </a:xfrm>
        </p:spPr>
        <p:txBody>
          <a:bodyPr vert="horz" anchor="t" anchorCtr="0"/>
          <a:lstStyle>
            <a:lvl1pPr algn="l" rtl="0" eaLnBrk="1" latinLnBrk="0" hangingPunct="1">
              <a:spcBef>
                <a:spcPct val="0"/>
              </a:spcBef>
              <a:buNone/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7" name="TextBox 6"/>
          <p:cNvSpPr txBox="1"/>
          <p:nvPr userDrawn="1">
            <p:custDataLst>
              <p:tags r:id="rId2"/>
            </p:custDataLst>
          </p:nvPr>
        </p:nvSpPr>
        <p:spPr>
          <a:xfrm>
            <a:off x="1371600" y="1901723"/>
            <a:ext cx="7388352" cy="1522476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marL="0" algn="l" defTabSz="914400" rtl="0" eaLnBrk="1" latinLnBrk="0" hangingPunct="1">
              <a:buNone/>
            </a:pPr>
            <a:r>
              <a:rPr lang="en-US" sz="3200" smtClean="0"/>
              <a:t>Yes</a:t>
            </a:r>
            <a:endParaRPr lang="en-US" sz="3200"/>
          </a:p>
        </p:txBody>
      </p:sp>
      <p:sp>
        <p:nvSpPr>
          <p:cNvPr id="8" name="TextBox 7"/>
          <p:cNvSpPr txBox="1"/>
          <p:nvPr userDrawn="1">
            <p:custDataLst>
              <p:tags r:id="rId3"/>
            </p:custDataLst>
          </p:nvPr>
        </p:nvSpPr>
        <p:spPr>
          <a:xfrm>
            <a:off x="1371600" y="3540785"/>
            <a:ext cx="7388352" cy="1522476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marL="0" algn="l" defTabSz="914400" rtl="0" eaLnBrk="1" latinLnBrk="0" hangingPunct="1">
              <a:buNone/>
            </a:pPr>
            <a:r>
              <a:rPr lang="en-US" sz="3200" smtClean="0"/>
              <a:t>No</a:t>
            </a:r>
            <a:endParaRPr lang="en-US" sz="3200"/>
          </a:p>
        </p:txBody>
      </p:sp>
      <p:pic>
        <p:nvPicPr>
          <p:cNvPr id="9" name="Picture 8" descr="Answer1.png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55448" y="2234336"/>
            <a:ext cx="857250" cy="857250"/>
          </a:xfrm>
          <a:prstGeom prst="rect">
            <a:avLst/>
          </a:prstGeom>
        </p:spPr>
      </p:pic>
      <p:pic>
        <p:nvPicPr>
          <p:cNvPr id="10" name="Picture 9" descr="Answer2.png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55448" y="3873398"/>
            <a:ext cx="857250" cy="85725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2 - Yes/N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>
          <a:xfrm>
            <a:off x="155448" y="116586"/>
            <a:ext cx="8833104" cy="759180"/>
          </a:xfrm>
        </p:spPr>
        <p:txBody>
          <a:bodyPr vert="horz" wrap="square" anchor="ctr" anchorCtr="1">
            <a:normAutofit/>
          </a:bodyPr>
          <a:lstStyle>
            <a:lvl1pPr algn="l" rtl="0" eaLnBrk="1" latinLnBrk="0" hangingPunct="1">
              <a:buNone/>
              <a:defRPr/>
            </a:lvl1pPr>
            <a:lvl2pPr algn="l" rtl="0" eaLnBrk="1" latinLnBrk="0" hangingPunct="1">
              <a:buNone/>
              <a:defRPr/>
            </a:lvl2pPr>
            <a:lvl3pPr algn="l" rtl="0" eaLnBrk="1" latinLnBrk="0" hangingPunct="1">
              <a:buNone/>
              <a:defRPr/>
            </a:lvl3pPr>
            <a:lvl4pPr algn="l" rtl="0" eaLnBrk="1" latinLnBrk="0" hangingPunct="1">
              <a:buNone/>
              <a:defRPr/>
            </a:lvl4pPr>
            <a:lvl5pPr algn="l" rtl="0" eaLnBrk="1" latinLnBrk="0" hangingPunct="1">
              <a:buNone/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 userDrawn="1">
            <p:custDataLst>
              <p:tags r:id="rId2"/>
            </p:custDataLst>
          </p:nvPr>
        </p:nvSpPr>
        <p:spPr>
          <a:xfrm>
            <a:off x="1371600" y="1901723"/>
            <a:ext cx="7388352" cy="1522476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marL="0" algn="l" defTabSz="914400" rtl="0" eaLnBrk="1" latinLnBrk="0" hangingPunct="1">
              <a:buNone/>
            </a:pPr>
            <a:r>
              <a:rPr lang="en-US" sz="3200" smtClean="0"/>
              <a:t>Yes</a:t>
            </a:r>
            <a:endParaRPr lang="en-US" sz="3200"/>
          </a:p>
        </p:txBody>
      </p:sp>
      <p:sp>
        <p:nvSpPr>
          <p:cNvPr id="8" name="TextBox 7"/>
          <p:cNvSpPr txBox="1"/>
          <p:nvPr userDrawn="1">
            <p:custDataLst>
              <p:tags r:id="rId3"/>
            </p:custDataLst>
          </p:nvPr>
        </p:nvSpPr>
        <p:spPr>
          <a:xfrm>
            <a:off x="1371600" y="3540785"/>
            <a:ext cx="7388352" cy="1522476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marL="0" algn="l" defTabSz="914400" rtl="0" eaLnBrk="1" latinLnBrk="0" hangingPunct="1">
              <a:buNone/>
            </a:pPr>
            <a:r>
              <a:rPr lang="en-US" sz="3200" smtClean="0"/>
              <a:t>No</a:t>
            </a:r>
            <a:endParaRPr lang="en-US" sz="3200"/>
          </a:p>
        </p:txBody>
      </p:sp>
      <p:pic>
        <p:nvPicPr>
          <p:cNvPr id="9" name="Picture 8" descr="Answer1.png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55448" y="2234336"/>
            <a:ext cx="857250" cy="857250"/>
          </a:xfrm>
          <a:prstGeom prst="rect">
            <a:avLst/>
          </a:prstGeom>
        </p:spPr>
      </p:pic>
      <p:pic>
        <p:nvPicPr>
          <p:cNvPr id="10" name="Picture 9" descr="Answer2.png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55448" y="3873398"/>
            <a:ext cx="857250" cy="85725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4 - 3 Choic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>
          <a:xfrm>
            <a:off x="155448" y="116586"/>
            <a:ext cx="8833104" cy="759180"/>
          </a:xfrm>
        </p:spPr>
        <p:txBody>
          <a:bodyPr vert="horz" wrap="square" anchor="ctr" anchorCtr="1">
            <a:normAutofit/>
          </a:bodyPr>
          <a:lstStyle>
            <a:lvl1pPr algn="l" rtl="0" eaLnBrk="1" latinLnBrk="0" hangingPunct="1">
              <a:buNone/>
              <a:defRPr/>
            </a:lvl1pPr>
            <a:lvl2pPr algn="l" rtl="0" eaLnBrk="1" latinLnBrk="0" hangingPunct="1">
              <a:buNone/>
              <a:defRPr/>
            </a:lvl2pPr>
            <a:lvl3pPr algn="l" rtl="0" eaLnBrk="1" latinLnBrk="0" hangingPunct="1">
              <a:buNone/>
              <a:defRPr/>
            </a:lvl3pPr>
            <a:lvl4pPr algn="l" rtl="0" eaLnBrk="1" latinLnBrk="0" hangingPunct="1">
              <a:buNone/>
              <a:defRPr/>
            </a:lvl4pPr>
            <a:lvl5pPr algn="l" rtl="0" eaLnBrk="1" latinLnBrk="0" hangingPunct="1">
              <a:buNone/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371600" y="1673351"/>
            <a:ext cx="7388352" cy="1215923"/>
          </a:xfrm>
          <a:prstGeom prst="rect">
            <a:avLst/>
          </a:prstGeom>
        </p:spPr>
        <p:txBody>
          <a:bodyPr vert="horz" wrap="square" lIns="90876" tIns="34653" rIns="90876" bIns="34653" anchor="ctr">
            <a:normAutofit/>
          </a:bodyPr>
          <a:lstStyle>
            <a:lvl1pPr algn="l" rtl="0" eaLnBrk="1" latinLnBrk="0" hangingPunct="1">
              <a:buNone/>
              <a:defRPr sz="3200"/>
            </a:lvl1pPr>
            <a:lvl2pPr algn="l" rtl="0" eaLnBrk="1" latinLnBrk="0" hangingPunct="1">
              <a:buNone/>
              <a:defRPr sz="3200"/>
            </a:lvl2pPr>
            <a:lvl3pPr algn="l" rtl="0" eaLnBrk="1" latinLnBrk="0" hangingPunct="1">
              <a:buNone/>
              <a:defRPr sz="3200"/>
            </a:lvl3pPr>
            <a:lvl4pPr algn="l" rtl="0" eaLnBrk="1" latinLnBrk="0" hangingPunct="1">
              <a:buNone/>
              <a:defRPr sz="3200"/>
            </a:lvl4pPr>
            <a:lvl5pPr algn="l" rtl="0" eaLnBrk="1" latinLnBrk="0" hangingPunct="1"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1371600" y="3005861"/>
            <a:ext cx="7388352" cy="1215923"/>
          </a:xfrm>
          <a:prstGeom prst="rect">
            <a:avLst/>
          </a:prstGeom>
        </p:spPr>
        <p:txBody>
          <a:bodyPr vert="horz" wrap="square" lIns="90876" tIns="34653" rIns="90876" bIns="34653" anchor="ctr">
            <a:normAutofit/>
          </a:bodyPr>
          <a:lstStyle>
            <a:lvl1pPr algn="l" rtl="0" eaLnBrk="1" latinLnBrk="0" hangingPunct="1">
              <a:buNone/>
              <a:defRPr sz="3200"/>
            </a:lvl1pPr>
            <a:lvl2pPr algn="l" rtl="0" eaLnBrk="1" latinLnBrk="0" hangingPunct="1">
              <a:buNone/>
              <a:defRPr sz="3200"/>
            </a:lvl2pPr>
            <a:lvl3pPr algn="l" rtl="0" eaLnBrk="1" latinLnBrk="0" hangingPunct="1">
              <a:buNone/>
              <a:defRPr sz="3200"/>
            </a:lvl3pPr>
            <a:lvl4pPr algn="l" rtl="0" eaLnBrk="1" latinLnBrk="0" hangingPunct="1">
              <a:buNone/>
              <a:defRPr sz="3200"/>
            </a:lvl4pPr>
            <a:lvl5pPr algn="l" rtl="0" eaLnBrk="1" latinLnBrk="0" hangingPunct="1"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371600" y="4338370"/>
            <a:ext cx="7388352" cy="1215923"/>
          </a:xfrm>
          <a:prstGeom prst="rect">
            <a:avLst/>
          </a:prstGeom>
        </p:spPr>
        <p:txBody>
          <a:bodyPr vert="horz" wrap="square" lIns="90876" tIns="34653" rIns="90876" bIns="34653" anchor="ctr">
            <a:normAutofit/>
          </a:bodyPr>
          <a:lstStyle>
            <a:lvl1pPr algn="l" rtl="0" eaLnBrk="1" latinLnBrk="0" hangingPunct="1">
              <a:buNone/>
              <a:defRPr sz="3200"/>
            </a:lvl1pPr>
            <a:lvl2pPr algn="l" rtl="0" eaLnBrk="1" latinLnBrk="0" hangingPunct="1">
              <a:buNone/>
              <a:defRPr sz="3200"/>
            </a:lvl2pPr>
            <a:lvl3pPr algn="l" rtl="0" eaLnBrk="1" latinLnBrk="0" hangingPunct="1">
              <a:buNone/>
              <a:defRPr sz="3200"/>
            </a:lvl3pPr>
            <a:lvl4pPr algn="l" rtl="0" eaLnBrk="1" latinLnBrk="0" hangingPunct="1">
              <a:buNone/>
              <a:defRPr sz="3200"/>
            </a:lvl4pPr>
            <a:lvl5pPr algn="l" rtl="0" eaLnBrk="1" latinLnBrk="0" hangingPunct="1">
              <a:buNone/>
              <a:defRPr sz="3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pic>
        <p:nvPicPr>
          <p:cNvPr id="10" name="Picture 9" descr="Answer1.png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55448" y="1852688"/>
            <a:ext cx="857250" cy="857250"/>
          </a:xfrm>
          <a:prstGeom prst="rect">
            <a:avLst/>
          </a:prstGeom>
        </p:spPr>
      </p:pic>
      <p:pic>
        <p:nvPicPr>
          <p:cNvPr id="11" name="Picture 10" descr="Answer2.png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155448" y="3185198"/>
            <a:ext cx="857250" cy="857250"/>
          </a:xfrm>
          <a:prstGeom prst="rect">
            <a:avLst/>
          </a:prstGeom>
        </p:spPr>
      </p:pic>
      <p:pic>
        <p:nvPicPr>
          <p:cNvPr id="12" name="Picture 11" descr="Answer3.png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55448" y="4517707"/>
            <a:ext cx="857250" cy="85725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6 - Draw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>
          <a:xfrm>
            <a:off x="155448" y="116586"/>
            <a:ext cx="8833104" cy="759180"/>
          </a:xfrm>
        </p:spPr>
        <p:txBody>
          <a:bodyPr vert="horz" wrap="square" anchor="ctr" anchorCtr="1">
            <a:normAutofit/>
          </a:bodyPr>
          <a:lstStyle>
            <a:lvl1pPr algn="l" rtl="0" eaLnBrk="1" latinLnBrk="0" hangingPunct="1">
              <a:buNone/>
              <a:defRPr/>
            </a:lvl1pPr>
            <a:lvl2pPr algn="l" rtl="0" eaLnBrk="1" latinLnBrk="0" hangingPunct="1">
              <a:buNone/>
              <a:defRPr/>
            </a:lvl2pPr>
            <a:lvl3pPr algn="l" rtl="0" eaLnBrk="1" latinLnBrk="0" hangingPunct="1">
              <a:buNone/>
              <a:defRPr/>
            </a:lvl3pPr>
            <a:lvl4pPr algn="l" rtl="0" eaLnBrk="1" latinLnBrk="0" hangingPunct="1">
              <a:buNone/>
              <a:defRPr/>
            </a:lvl4pPr>
            <a:lvl5pPr algn="l" rtl="0" eaLnBrk="1" latinLnBrk="0" hangingPunct="1">
              <a:buNone/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pic>
        <p:nvPicPr>
          <p:cNvPr id="7" name="Picture 6" descr="Palette.png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55448" y="1523390"/>
            <a:ext cx="804672" cy="506541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smtClean="0"/>
              <a:t>Click to edit Master text styles</a:t>
            </a:r>
          </a:p>
          <a:p>
            <a:pPr lvl="1" eaLnBrk="1" latinLnBrk="0" hangingPunct="1"/>
            <a:r>
              <a:rPr kumimoji="0" lang="en-GB" smtClean="0"/>
              <a:t>Second level</a:t>
            </a:r>
          </a:p>
          <a:p>
            <a:pPr lvl="2" eaLnBrk="1" latinLnBrk="0" hangingPunct="1"/>
            <a:r>
              <a:rPr kumimoji="0" lang="en-GB" smtClean="0"/>
              <a:t>Third level</a:t>
            </a:r>
          </a:p>
          <a:p>
            <a:pPr lvl="3" eaLnBrk="1" latinLnBrk="0" hangingPunct="1"/>
            <a:r>
              <a:rPr kumimoji="0" lang="en-GB" smtClean="0"/>
              <a:t>Fourth level</a:t>
            </a:r>
          </a:p>
          <a:p>
            <a:pPr lvl="4" eaLnBrk="1" latinLnBrk="0" hangingPunct="1"/>
            <a:r>
              <a:rPr kumimoji="0" lang="en-GB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9" r:id="rId14"/>
    <p:sldLayoutId id="2147483700" r:id="rId15"/>
    <p:sldLayoutId id="2147483701" r:id="rId16"/>
    <p:sldLayoutId id="2147483662" r:id="rId17"/>
    <p:sldLayoutId id="2147483667" r:id="rId18"/>
    <p:sldLayoutId id="2147483669" r:id="rId19"/>
    <p:sldLayoutId id="2147483676" r:id="rId20"/>
    <p:sldLayoutId id="2147483677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702" r:id="rId27"/>
    <p:sldLayoutId id="2147483703" r:id="rId28"/>
    <p:sldLayoutId id="2147483704" r:id="rId29"/>
    <p:sldLayoutId id="2147483708" r:id="rId30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6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hyperlink" Target="https://cloud-init.io/" TargetMode="External"/><Relationship Id="rId1" Type="http://schemas.openxmlformats.org/officeDocument/2006/relationships/tags" Target="../tags/tag68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6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hyperlink" Target="https://github.com/zsoltk-iw/ansible-dynamic-cloud-envs-talk" TargetMode="External"/><Relationship Id="rId5" Type="http://schemas.openxmlformats.org/officeDocument/2006/relationships/image" Target="../media/image16.png"/><Relationship Id="rId1" Type="http://schemas.openxmlformats.org/officeDocument/2006/relationships/tags" Target="../tags/tag70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6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13.png"/><Relationship Id="rId1" Type="http://schemas.openxmlformats.org/officeDocument/2006/relationships/tags" Target="../tags/tag61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4.png"/><Relationship Id="rId1" Type="http://schemas.openxmlformats.org/officeDocument/2006/relationships/tags" Target="../tags/tag62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6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hyperlink" Target="http://docs.aws.amazon.com/cli/latest/reference/ec2/describe-instances.html" TargetMode="External"/><Relationship Id="rId5" Type="http://schemas.openxmlformats.org/officeDocument/2006/relationships/image" Target="../media/image15.png"/><Relationship Id="rId1" Type="http://schemas.openxmlformats.org/officeDocument/2006/relationships/tags" Target="../tags/tag66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514600"/>
            <a:ext cx="6781800" cy="3352800"/>
          </a:xfrm>
        </p:spPr>
        <p:txBody>
          <a:bodyPr>
            <a:normAutofit/>
          </a:bodyPr>
          <a:lstStyle/>
          <a:p>
            <a:r>
              <a:rPr lang="en-US" dirty="0" smtClean="0"/>
              <a:t>Dynamic cloud environments with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40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this is still not (really) dynamic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4512" y="2031332"/>
            <a:ext cx="72484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Then came the wolf </a:t>
            </a:r>
            <a:r>
              <a:rPr lang="is-IS" sz="2000" dirty="0" smtClean="0"/>
              <a:t>…</a:t>
            </a:r>
            <a:endParaRPr lang="en-GB" sz="2000" dirty="0" smtClean="0"/>
          </a:p>
          <a:p>
            <a:r>
              <a:rPr lang="en-GB" sz="2000" dirty="0" smtClean="0"/>
              <a:t>This works fine, but this needs someone pushing the button</a:t>
            </a:r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AWS EC2 State change as trigger (SNS, Lambda, SES, Poll </a:t>
            </a:r>
            <a:r>
              <a:rPr lang="is-IS" sz="2000" dirty="0" smtClean="0"/>
              <a:t>…</a:t>
            </a:r>
            <a:r>
              <a:rPr lang="en-GB" sz="2000" dirty="0" smtClean="0"/>
              <a:t>)</a:t>
            </a:r>
          </a:p>
          <a:p>
            <a:r>
              <a:rPr lang="en-GB" sz="2000" dirty="0"/>
              <a:t> </a:t>
            </a:r>
            <a:r>
              <a:rPr lang="en-GB" sz="2000" dirty="0" smtClean="0"/>
              <a:t> - still using the same method though this takes less time to go through</a:t>
            </a:r>
          </a:p>
          <a:p>
            <a:r>
              <a:rPr lang="en-GB" sz="2000" dirty="0" smtClean="0"/>
              <a:t>  </a:t>
            </a:r>
            <a:r>
              <a:rPr lang="en-GB" sz="2000" dirty="0"/>
              <a:t>- less </a:t>
            </a:r>
            <a:r>
              <a:rPr lang="en-GB" sz="2000" dirty="0" smtClean="0"/>
              <a:t>secure</a:t>
            </a:r>
          </a:p>
          <a:p>
            <a:r>
              <a:rPr lang="en-GB" sz="2000" dirty="0" smtClean="0"/>
              <a:t>  </a:t>
            </a:r>
            <a:r>
              <a:rPr lang="en-GB" sz="2000" dirty="0"/>
              <a:t>- although the controller can sit inside the account</a:t>
            </a:r>
            <a:endParaRPr lang="en-GB" sz="2000" dirty="0" smtClean="0"/>
          </a:p>
          <a:p>
            <a:r>
              <a:rPr lang="en-GB" sz="2000" dirty="0"/>
              <a:t> </a:t>
            </a:r>
            <a:r>
              <a:rPr lang="en-GB" sz="2000" dirty="0" smtClean="0"/>
              <a:t> - automated </a:t>
            </a:r>
            <a:r>
              <a:rPr lang="is-IS" sz="2000" dirty="0" smtClean="0"/>
              <a:t>…</a:t>
            </a:r>
            <a:endParaRPr lang="en-GB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7839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Bootstrapping to the rescue!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4512" y="2031332"/>
            <a:ext cx="7248487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Changes in the CFT </a:t>
            </a:r>
            <a:r>
              <a:rPr lang="is-IS" sz="2000" dirty="0" smtClean="0"/>
              <a:t>… (apply)</a:t>
            </a:r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EC2 bootstrap (cloud-</a:t>
            </a:r>
            <a:r>
              <a:rPr lang="en-GB" sz="2000" dirty="0" err="1" smtClean="0"/>
              <a:t>init</a:t>
            </a:r>
            <a:r>
              <a:rPr lang="en-GB" sz="2000" dirty="0" smtClean="0"/>
              <a:t> :: </a:t>
            </a:r>
            <a:r>
              <a:rPr lang="en-GB" sz="2000" dirty="0">
                <a:hlinkClick r:id="rId4"/>
              </a:rPr>
              <a:t>https://cloud-init.io</a:t>
            </a:r>
            <a:r>
              <a:rPr lang="en-GB" sz="2000" dirty="0" smtClean="0">
                <a:hlinkClick r:id="rId4"/>
              </a:rPr>
              <a:t>/</a:t>
            </a:r>
            <a:r>
              <a:rPr lang="en-GB" sz="2000" dirty="0" smtClean="0"/>
              <a:t> )</a:t>
            </a:r>
          </a:p>
          <a:p>
            <a:r>
              <a:rPr lang="en-GB" sz="2000" dirty="0" smtClean="0"/>
              <a:t>  - get all files from S3 (or any other source)</a:t>
            </a:r>
          </a:p>
          <a:p>
            <a:r>
              <a:rPr lang="en-GB" sz="2000" dirty="0" smtClean="0"/>
              <a:t>  </a:t>
            </a:r>
            <a:r>
              <a:rPr lang="en-GB" sz="2000" dirty="0"/>
              <a:t>- install </a:t>
            </a:r>
            <a:r>
              <a:rPr lang="en-GB" sz="2000" dirty="0" err="1" smtClean="0"/>
              <a:t>Ansible</a:t>
            </a:r>
            <a:r>
              <a:rPr lang="en-GB" sz="2000" dirty="0"/>
              <a:t>;</a:t>
            </a:r>
            <a:endParaRPr lang="en-GB" sz="2000" dirty="0" smtClean="0"/>
          </a:p>
          <a:p>
            <a:r>
              <a:rPr lang="en-GB" sz="2000" dirty="0" smtClean="0"/>
              <a:t>  - install dependencies</a:t>
            </a:r>
          </a:p>
          <a:p>
            <a:r>
              <a:rPr lang="en-GB" sz="2000" dirty="0"/>
              <a:t> </a:t>
            </a:r>
            <a:r>
              <a:rPr lang="en-GB" sz="2000" dirty="0" smtClean="0"/>
              <a:t> - deploy with:</a:t>
            </a:r>
          </a:p>
          <a:p>
            <a:r>
              <a:rPr lang="en-GB" sz="1200" dirty="0">
                <a:latin typeface="Courier"/>
                <a:cs typeface="Courier"/>
              </a:rPr>
              <a:t> </a:t>
            </a:r>
            <a:r>
              <a:rPr lang="en-GB" sz="1200" dirty="0" smtClean="0">
                <a:latin typeface="Courier"/>
                <a:cs typeface="Courier"/>
              </a:rPr>
              <a:t>     hosts</a:t>
            </a:r>
            <a:r>
              <a:rPr lang="en-GB" sz="1200" dirty="0">
                <a:latin typeface="Courier"/>
                <a:cs typeface="Courier"/>
              </a:rPr>
              <a:t>: </a:t>
            </a:r>
            <a:r>
              <a:rPr lang="en-GB" sz="1200" dirty="0" err="1">
                <a:latin typeface="Courier"/>
                <a:cs typeface="Courier"/>
              </a:rPr>
              <a:t>localhost</a:t>
            </a:r>
            <a:endParaRPr lang="en-GB" sz="1200" dirty="0">
              <a:latin typeface="Courier"/>
              <a:cs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5750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Bootstrapping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4512" y="2031332"/>
            <a:ext cx="72484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Terminate </a:t>
            </a:r>
            <a:r>
              <a:rPr lang="is-IS" sz="2000" dirty="0" smtClean="0"/>
              <a:t>…</a:t>
            </a:r>
          </a:p>
          <a:p>
            <a:endParaRPr lang="is-IS" sz="2000" dirty="0"/>
          </a:p>
          <a:p>
            <a:r>
              <a:rPr lang="is-IS" sz="2000" dirty="0" smtClean="0"/>
              <a:t>Advantages:</a:t>
            </a:r>
          </a:p>
          <a:p>
            <a:r>
              <a:rPr lang="is-IS" sz="2000" dirty="0"/>
              <a:t> </a:t>
            </a:r>
            <a:r>
              <a:rPr lang="is-IS" sz="2000" dirty="0" smtClean="0"/>
              <a:t> - No supervision required</a:t>
            </a:r>
          </a:p>
          <a:p>
            <a:r>
              <a:rPr lang="is-IS" sz="2000" dirty="0"/>
              <a:t> </a:t>
            </a:r>
            <a:r>
              <a:rPr lang="is-IS" sz="2000" dirty="0" smtClean="0"/>
              <a:t> - Quicker</a:t>
            </a:r>
          </a:p>
          <a:p>
            <a:r>
              <a:rPr lang="is-IS" sz="2000" dirty="0"/>
              <a:t> </a:t>
            </a:r>
            <a:r>
              <a:rPr lang="is-IS" sz="2000" dirty="0" smtClean="0"/>
              <a:t> - Pull is safer</a:t>
            </a:r>
          </a:p>
          <a:p>
            <a:r>
              <a:rPr lang="is-IS" sz="2000" dirty="0"/>
              <a:t> </a:t>
            </a:r>
            <a:r>
              <a:rPr lang="is-IS" sz="2000" dirty="0" smtClean="0"/>
              <a:t> - We can even close port 22 ... :D</a:t>
            </a:r>
          </a:p>
          <a:p>
            <a:r>
              <a:rPr lang="is-IS" sz="2000" dirty="0"/>
              <a:t> </a:t>
            </a:r>
            <a:r>
              <a:rPr lang="is-IS" sz="2000" dirty="0" smtClean="0"/>
              <a:t> - No limit to scale</a:t>
            </a:r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4718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4512" y="2031332"/>
            <a:ext cx="724848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dirty="0" smtClean="0"/>
              <a:t>Consistent naming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/>
              <a:t>Tag all your resources in a way you can identify them at least by group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/>
              <a:t>Keep environment </a:t>
            </a:r>
            <a:r>
              <a:rPr lang="en-GB" sz="2000" dirty="0" smtClean="0"/>
              <a:t>separate (use unique ids)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Make it easy but make sure no slips can happen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Simple automation is important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hlinkClick r:id="rId4"/>
              </a:rPr>
              <a:t>https://github.com/zsoltk-iw/ansible-dynamic-cloud-envs</a:t>
            </a:r>
            <a:r>
              <a:rPr lang="en-US" sz="2000">
                <a:hlinkClick r:id="rId4"/>
              </a:rPr>
              <a:t>-</a:t>
            </a:r>
            <a:r>
              <a:rPr lang="en-US" sz="2000" smtClean="0">
                <a:hlinkClick r:id="rId4"/>
              </a:rPr>
              <a:t>talk</a:t>
            </a:r>
            <a:r>
              <a:rPr lang="en-US" sz="2000" smtClean="0"/>
              <a:t> </a:t>
            </a:r>
            <a:endParaRPr lang="en-GB" sz="2000" dirty="0" smtClean="0"/>
          </a:p>
        </p:txBody>
      </p:sp>
      <p:pic>
        <p:nvPicPr>
          <p:cNvPr id="3" name="Picture 2" descr="potat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4038600"/>
            <a:ext cx="2889504" cy="2057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6125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4512" y="2031332"/>
            <a:ext cx="7248487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Me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err="1" smtClean="0"/>
              <a:t>Dev</a:t>
            </a:r>
            <a:r>
              <a:rPr lang="en-US" sz="2800" dirty="0" smtClean="0"/>
              <a:t> to Ops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many hops and roles along the way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err="1" smtClean="0"/>
              <a:t>Infinityworks</a:t>
            </a:r>
            <a:endParaRPr lang="en-US" sz="2800" dirty="0" smtClean="0"/>
          </a:p>
          <a:p>
            <a:pPr marL="914400" lvl="1" indent="-457200">
              <a:buFont typeface="Arial"/>
              <a:buChar char="•"/>
            </a:pPr>
            <a:r>
              <a:rPr lang="en-US" sz="2800" dirty="0" err="1" smtClean="0"/>
              <a:t>DevOps</a:t>
            </a:r>
            <a:endParaRPr lang="en-US" sz="2800" dirty="0" smtClean="0"/>
          </a:p>
          <a:p>
            <a:pPr marL="914400" lvl="1" indent="-457200">
              <a:buFont typeface="Arial"/>
              <a:buChar char="•"/>
            </a:pPr>
            <a:endParaRPr lang="en-US" sz="2800" dirty="0"/>
          </a:p>
          <a:p>
            <a:pPr marL="914400" lvl="1" indent="-457200">
              <a:buFont typeface="Arial"/>
              <a:buChar char="•"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Create some stuff </a:t>
            </a:r>
            <a:r>
              <a:rPr lang="is-IS" sz="2800" dirty="0" smtClean="0"/>
              <a:t>…</a:t>
            </a:r>
            <a:endParaRPr lang="en-US" sz="2800" dirty="0" smtClean="0"/>
          </a:p>
          <a:p>
            <a:endParaRPr lang="en-US" sz="2000" b="1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layering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3429000"/>
            <a:ext cx="2590800" cy="1071080"/>
          </a:xfrm>
          <a:prstGeom prst="roundRect">
            <a:avLst/>
          </a:prstGeom>
          <a:solidFill>
            <a:srgbClr val="CBCD5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7" name="Manual Input 6"/>
          <p:cNvSpPr/>
          <p:nvPr/>
        </p:nvSpPr>
        <p:spPr>
          <a:xfrm>
            <a:off x="304800" y="1928287"/>
            <a:ext cx="2598666" cy="1119713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CFT, </a:t>
            </a:r>
            <a:r>
              <a:rPr lang="en-US" dirty="0" err="1" smtClean="0"/>
              <a:t>Terraform</a:t>
            </a:r>
            <a:r>
              <a:rPr lang="en-US" dirty="0" smtClean="0"/>
              <a:t>, etc.</a:t>
            </a:r>
            <a:endParaRPr lang="en-US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4191000" y="1882054"/>
            <a:ext cx="4561982" cy="1242146"/>
            <a:chOff x="4179762" y="1371600"/>
            <a:chExt cx="4561982" cy="1242146"/>
          </a:xfrm>
          <a:solidFill>
            <a:schemeClr val="accent6">
              <a:lumMod val="75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4179762" y="1371600"/>
              <a:ext cx="4561982" cy="124214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1400" dirty="0" smtClean="0"/>
                <a:t>VPC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/>
                <a:t>Network</a:t>
              </a:r>
              <a:endParaRPr lang="en-US" sz="14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/>
                <a:t>ASGs, ELBs, ALBs</a:t>
              </a:r>
              <a:endParaRPr lang="en-US" sz="14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/>
                <a:t>RDS</a:t>
              </a:r>
              <a:endParaRPr lang="en-US" sz="14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1400" dirty="0" smtClean="0"/>
                <a:t>Etc</a:t>
              </a:r>
              <a:r>
                <a:rPr lang="en-US" sz="1400" dirty="0" smtClean="0"/>
                <a:t>.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4600" y="1676400"/>
              <a:ext cx="204414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“Physical” layer</a:t>
              </a:r>
              <a:endParaRPr lang="en-US" dirty="0"/>
            </a:p>
          </p:txBody>
        </p:sp>
      </p:grp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2903466" y="2488144"/>
            <a:ext cx="1287534" cy="14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191000" y="3352800"/>
            <a:ext cx="4561982" cy="1208926"/>
          </a:xfrm>
          <a:prstGeom prst="rect">
            <a:avLst/>
          </a:prstGeom>
          <a:solidFill>
            <a:srgbClr val="CBCD5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NTP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Base </a:t>
            </a:r>
            <a:r>
              <a:rPr lang="en-US" sz="1400" dirty="0" err="1" smtClean="0"/>
              <a:t>config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JVM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Packages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4600" y="37338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“OS” </a:t>
            </a:r>
            <a:r>
              <a:rPr lang="en-US" dirty="0" smtClean="0"/>
              <a:t>layer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3"/>
            <a:endCxn id="13" idx="1"/>
          </p:cNvCxnSpPr>
          <p:nvPr/>
        </p:nvCxnSpPr>
        <p:spPr>
          <a:xfrm flipV="1">
            <a:off x="2895600" y="3957263"/>
            <a:ext cx="1295400" cy="7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04800" y="4851971"/>
            <a:ext cx="2590800" cy="1167829"/>
          </a:xfrm>
          <a:prstGeom prst="round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 deployment</a:t>
            </a:r>
          </a:p>
          <a:p>
            <a:pPr algn="ctr"/>
            <a:r>
              <a:rPr lang="is-IS" dirty="0" smtClean="0"/>
              <a:t>… even with Ansible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91000" y="4800600"/>
            <a:ext cx="4561982" cy="127879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Application components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App configuration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  <p:cxnSp>
        <p:nvCxnSpPr>
          <p:cNvPr id="19" name="Straight Arrow Connector 18"/>
          <p:cNvCxnSpPr>
            <a:stCxn id="16" idx="3"/>
            <a:endCxn id="18" idx="1"/>
          </p:cNvCxnSpPr>
          <p:nvPr/>
        </p:nvCxnSpPr>
        <p:spPr>
          <a:xfrm>
            <a:off x="2895600" y="5435886"/>
            <a:ext cx="1295400" cy="4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24600" y="556260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“Application” </a:t>
            </a:r>
            <a:r>
              <a:rPr lang="en-US" dirty="0" smtClean="0"/>
              <a:t>layer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8172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903477" y="2594743"/>
            <a:ext cx="57119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imaginary environment</a:t>
            </a:r>
            <a:endParaRPr lang="en-US" dirty="0"/>
          </a:p>
        </p:txBody>
      </p:sp>
      <p:pic>
        <p:nvPicPr>
          <p:cNvPr id="8" name="Picture 7" descr="VPC-Layou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08" y="0"/>
            <a:ext cx="6536292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9737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we’re not building that</a:t>
            </a:r>
            <a:endParaRPr lang="en-US" dirty="0"/>
          </a:p>
        </p:txBody>
      </p:sp>
      <p:pic>
        <p:nvPicPr>
          <p:cNvPr id="3" name="Picture 2" descr="VPC-Layout-simp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600200"/>
            <a:ext cx="2565400" cy="51087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797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Approach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4512" y="2031332"/>
            <a:ext cx="7248487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Hostfiles</a:t>
            </a:r>
            <a:endParaRPr lang="en-US" sz="2800" dirty="0" smtClean="0"/>
          </a:p>
          <a:p>
            <a:r>
              <a:rPr lang="en-US" sz="2800" dirty="0" smtClean="0"/>
              <a:t>Multiple </a:t>
            </a:r>
            <a:r>
              <a:rPr lang="en-US" sz="2800" dirty="0" err="1" smtClean="0"/>
              <a:t>Hostfiles</a:t>
            </a:r>
            <a:endParaRPr lang="en-US" sz="2800" dirty="0" smtClean="0"/>
          </a:p>
          <a:p>
            <a:r>
              <a:rPr lang="en-US" sz="2800" dirty="0" smtClean="0"/>
              <a:t>Groups</a:t>
            </a:r>
          </a:p>
          <a:p>
            <a:r>
              <a:rPr lang="en-US" sz="2800" dirty="0" err="1"/>
              <a:t>h</a:t>
            </a:r>
            <a:r>
              <a:rPr lang="en-US" sz="2800" dirty="0" err="1" smtClean="0"/>
              <a:t>ost_vars</a:t>
            </a:r>
            <a:r>
              <a:rPr lang="en-US" sz="2800" dirty="0" smtClean="0"/>
              <a:t> / </a:t>
            </a:r>
            <a:r>
              <a:rPr lang="en-US" sz="2800" dirty="0" err="1" smtClean="0"/>
              <a:t>group_vars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This is fairly static. Imagine </a:t>
            </a:r>
            <a:r>
              <a:rPr lang="is-IS" sz="2800" dirty="0" smtClean="0"/>
              <a:t>… that one night </a:t>
            </a:r>
            <a:endParaRPr lang="en-US" sz="2800" dirty="0" smtClean="0"/>
          </a:p>
          <a:p>
            <a:endParaRPr lang="en-US" sz="2000" b="1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8667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Approach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4512" y="2031332"/>
            <a:ext cx="7248487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No inventory file </a:t>
            </a:r>
            <a:r>
              <a:rPr lang="is-IS" sz="2400" dirty="0" smtClean="0"/>
              <a:t>… well, </a:t>
            </a:r>
            <a:r>
              <a:rPr lang="en-US" sz="2400" dirty="0" smtClean="0"/>
              <a:t>I</a:t>
            </a:r>
            <a:r>
              <a:rPr lang="is-IS" sz="2400" dirty="0" smtClean="0"/>
              <a:t>t’s being generated</a:t>
            </a:r>
            <a:endParaRPr lang="en-US" sz="2400" dirty="0" smtClean="0"/>
          </a:p>
          <a:p>
            <a:r>
              <a:rPr lang="en-US" sz="2400" dirty="0"/>
              <a:t> - dynamic </a:t>
            </a:r>
            <a:r>
              <a:rPr lang="en-US" sz="2400" dirty="0" smtClean="0"/>
              <a:t>inventory script (there are many)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"</a:t>
            </a:r>
            <a:r>
              <a:rPr lang="en-US" sz="1200" dirty="0">
                <a:latin typeface="Courier"/>
                <a:cs typeface="Courier"/>
              </a:rPr>
              <a:t>ec2": [</a:t>
            </a:r>
          </a:p>
          <a:p>
            <a:r>
              <a:rPr lang="ro-RO" sz="1200" dirty="0">
                <a:latin typeface="Courier"/>
                <a:cs typeface="Courier"/>
              </a:rPr>
              <a:t>    "10.8.31.10", </a:t>
            </a:r>
          </a:p>
          <a:p>
            <a:r>
              <a:rPr lang="ro-RO" sz="1200" dirty="0">
                <a:latin typeface="Courier"/>
                <a:cs typeface="Courier"/>
              </a:rPr>
              <a:t>    "10.8.31.199"</a:t>
            </a:r>
          </a:p>
          <a:p>
            <a:r>
              <a:rPr lang="pt-BR" sz="1200" dirty="0">
                <a:latin typeface="Courier"/>
                <a:cs typeface="Courier"/>
              </a:rPr>
              <a:t>  ], </a:t>
            </a:r>
          </a:p>
          <a:p>
            <a:r>
              <a:rPr lang="pt-BR" sz="1200" dirty="0">
                <a:latin typeface="Courier"/>
                <a:cs typeface="Courier"/>
              </a:rPr>
              <a:t>  "tag_Name_apache_ansible_talk_test_02_dev": [</a:t>
            </a:r>
          </a:p>
          <a:p>
            <a:r>
              <a:rPr lang="ro-RO" sz="1200" dirty="0">
                <a:latin typeface="Courier"/>
                <a:cs typeface="Courier"/>
              </a:rPr>
              <a:t>    "10.8.31.199"</a:t>
            </a:r>
          </a:p>
          <a:p>
            <a:r>
              <a:rPr lang="pt-BR" sz="1200" dirty="0">
                <a:latin typeface="Courier"/>
                <a:cs typeface="Courier"/>
              </a:rPr>
              <a:t>  ], </a:t>
            </a:r>
          </a:p>
          <a:p>
            <a:r>
              <a:rPr lang="pt-BR" sz="1200" dirty="0">
                <a:latin typeface="Courier"/>
                <a:cs typeface="Courier"/>
              </a:rPr>
              <a:t>  "tag_Name_bastion_ansible_talk_test_02_dev": [</a:t>
            </a:r>
          </a:p>
          <a:p>
            <a:r>
              <a:rPr lang="ro-RO" sz="1200" dirty="0">
                <a:latin typeface="Courier"/>
                <a:cs typeface="Courier"/>
              </a:rPr>
              <a:t>    "10.8.31.10"</a:t>
            </a:r>
          </a:p>
          <a:p>
            <a:r>
              <a:rPr lang="pt-BR" sz="1200" dirty="0">
                <a:latin typeface="Courier"/>
                <a:cs typeface="Courier"/>
              </a:rPr>
              <a:t>  ],</a:t>
            </a:r>
          </a:p>
          <a:p>
            <a:r>
              <a:rPr lang="en-US" sz="1200" dirty="0">
                <a:latin typeface="Courier"/>
                <a:cs typeface="Courier"/>
              </a:rPr>
              <a:t> "tag_aws_cloudformation_stack_name_ansible_talk_test_02": [</a:t>
            </a:r>
          </a:p>
          <a:p>
            <a:r>
              <a:rPr lang="ro-RO" sz="1200" dirty="0">
                <a:latin typeface="Courier"/>
                <a:cs typeface="Courier"/>
              </a:rPr>
              <a:t>    "10.8.31.10", </a:t>
            </a:r>
          </a:p>
          <a:p>
            <a:r>
              <a:rPr lang="ro-RO" sz="1200" dirty="0">
                <a:latin typeface="Courier"/>
                <a:cs typeface="Courier"/>
              </a:rPr>
              <a:t>    "10.8.31.199"</a:t>
            </a:r>
          </a:p>
          <a:p>
            <a:r>
              <a:rPr lang="en-US" sz="1200" dirty="0">
                <a:latin typeface="Courier"/>
                <a:cs typeface="Courier"/>
              </a:rPr>
              <a:t>  ]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- AWS_PROFILE</a:t>
            </a:r>
            <a:r>
              <a:rPr lang="en-US" sz="1200" dirty="0">
                <a:latin typeface="Courier"/>
                <a:cs typeface="Courier"/>
              </a:rPr>
              <a:t>=</a:t>
            </a:r>
            <a:r>
              <a:rPr lang="en-US" sz="1200" dirty="0" err="1">
                <a:latin typeface="Courier"/>
                <a:cs typeface="Courier"/>
              </a:rPr>
              <a:t>iw</a:t>
            </a:r>
            <a:r>
              <a:rPr lang="en-US" sz="1200" dirty="0">
                <a:latin typeface="Courier"/>
                <a:cs typeface="Courier"/>
              </a:rPr>
              <a:t>-main ./inventory/</a:t>
            </a:r>
            <a:r>
              <a:rPr lang="en-US" sz="1200" dirty="0" err="1">
                <a:latin typeface="Courier"/>
                <a:cs typeface="Courier"/>
              </a:rPr>
              <a:t>dev</a:t>
            </a:r>
            <a:r>
              <a:rPr lang="en-US" sz="1200" dirty="0">
                <a:latin typeface="Courier"/>
                <a:cs typeface="Courier"/>
              </a:rPr>
              <a:t>/ec2.py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- </a:t>
            </a:r>
            <a:r>
              <a:rPr lang="en-US" sz="1200" dirty="0">
                <a:latin typeface="Courier"/>
                <a:cs typeface="Courier"/>
              </a:rPr>
              <a:t>AWS_PROFILE=</a:t>
            </a:r>
            <a:r>
              <a:rPr lang="en-US" sz="1200" dirty="0" err="1">
                <a:latin typeface="Courier"/>
                <a:cs typeface="Courier"/>
              </a:rPr>
              <a:t>iw</a:t>
            </a:r>
            <a:r>
              <a:rPr lang="en-US" sz="1200" dirty="0">
                <a:latin typeface="Courier"/>
                <a:cs typeface="Courier"/>
              </a:rPr>
              <a:t>-main ./inventory/test/ec2.py</a:t>
            </a:r>
            <a:endParaRPr lang="en-US" sz="1200" dirty="0" smtClean="0">
              <a:latin typeface="Courier"/>
              <a:cs typeface="Courier"/>
            </a:endParaRPr>
          </a:p>
          <a:p>
            <a:r>
              <a:rPr lang="en-US" sz="2400" dirty="0" smtClean="0"/>
              <a:t>tagging, tagging, tagging </a:t>
            </a:r>
            <a:r>
              <a:rPr lang="is-IS" sz="2400" dirty="0" smtClean="0"/>
              <a:t>… C.O.N.S.I.S.T.E.N.T. tagging</a:t>
            </a:r>
            <a:endParaRPr lang="en-US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7558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SSH Proxy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4512" y="2031332"/>
            <a:ext cx="7248487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Host 10.8.31.</a:t>
            </a:r>
            <a:r>
              <a:rPr lang="en-US" sz="1200" dirty="0" smtClean="0">
                <a:latin typeface="Courier"/>
                <a:cs typeface="Courier"/>
              </a:rPr>
              <a:t>*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User=ec2-user</a:t>
            </a:r>
          </a:p>
          <a:p>
            <a:r>
              <a:rPr lang="en-US" sz="1200" dirty="0">
                <a:latin typeface="Courier"/>
                <a:cs typeface="Courier"/>
              </a:rPr>
              <a:t>  </a:t>
            </a:r>
            <a:r>
              <a:rPr lang="en-US" sz="1200" dirty="0" err="1">
                <a:latin typeface="Courier"/>
                <a:cs typeface="Courier"/>
              </a:rPr>
              <a:t>ProxyCommand</a:t>
            </a:r>
            <a:r>
              <a:rPr lang="en-US" sz="1200" dirty="0">
                <a:latin typeface="Courier"/>
                <a:cs typeface="Courier"/>
              </a:rPr>
              <a:t>=</a:t>
            </a:r>
            <a:r>
              <a:rPr lang="en-US" sz="1200" dirty="0" err="1">
                <a:latin typeface="Courier"/>
                <a:cs typeface="Courier"/>
              </a:rPr>
              <a:t>ssh</a:t>
            </a:r>
            <a:r>
              <a:rPr lang="en-US" sz="1200" dirty="0">
                <a:latin typeface="Courier"/>
                <a:cs typeface="Courier"/>
              </a:rPr>
              <a:t> -</a:t>
            </a:r>
            <a:r>
              <a:rPr lang="en-US" sz="1200" dirty="0" err="1">
                <a:latin typeface="Courier"/>
                <a:cs typeface="Courier"/>
              </a:rPr>
              <a:t>i</a:t>
            </a:r>
            <a:r>
              <a:rPr lang="en-US" sz="1200" dirty="0">
                <a:latin typeface="Courier"/>
                <a:cs typeface="Courier"/>
              </a:rPr>
              <a:t> ~/.</a:t>
            </a:r>
            <a:r>
              <a:rPr lang="en-US" sz="1200" dirty="0" err="1">
                <a:latin typeface="Courier"/>
                <a:cs typeface="Courier"/>
              </a:rPr>
              <a:t>ssh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zsoltk-iw-main.pem</a:t>
            </a:r>
            <a:r>
              <a:rPr lang="en-US" sz="1200" dirty="0">
                <a:latin typeface="Courier"/>
                <a:cs typeface="Courier"/>
              </a:rPr>
              <a:t> -o </a:t>
            </a:r>
            <a:r>
              <a:rPr lang="en-US" sz="1200" dirty="0" err="1">
                <a:latin typeface="Courier"/>
                <a:cs typeface="Courier"/>
              </a:rPr>
              <a:t>StrictHostKeyChecking</a:t>
            </a:r>
            <a:r>
              <a:rPr lang="en-US" sz="1200" dirty="0">
                <a:latin typeface="Courier"/>
                <a:cs typeface="Courier"/>
              </a:rPr>
              <a:t>=no -A ec2-user@$(</a:t>
            </a:r>
            <a:r>
              <a:rPr lang="en-US" sz="1200" dirty="0" err="1">
                <a:latin typeface="Courier"/>
                <a:cs typeface="Courier"/>
              </a:rPr>
              <a:t>aws</a:t>
            </a:r>
            <a:r>
              <a:rPr lang="en-US" sz="1200" dirty="0">
                <a:latin typeface="Courier"/>
                <a:cs typeface="Courier"/>
              </a:rPr>
              <a:t> ec2 </a:t>
            </a:r>
            <a:r>
              <a:rPr lang="en-US" sz="1200" dirty="0" smtClean="0">
                <a:latin typeface="Courier"/>
                <a:cs typeface="Courier"/>
              </a:rPr>
              <a:t>describe</a:t>
            </a:r>
            <a:r>
              <a:rPr lang="en-US" sz="1200" dirty="0">
                <a:latin typeface="Courier"/>
                <a:cs typeface="Courier"/>
              </a:rPr>
              <a:t>-instances --filters "Name=instance-state-</a:t>
            </a:r>
            <a:r>
              <a:rPr lang="en-US" sz="1200" dirty="0" err="1">
                <a:latin typeface="Courier"/>
                <a:cs typeface="Courier"/>
              </a:rPr>
              <a:t>name,Values</a:t>
            </a:r>
            <a:r>
              <a:rPr lang="en-US" sz="1200" dirty="0">
                <a:latin typeface="Courier"/>
                <a:cs typeface="Courier"/>
              </a:rPr>
              <a:t>=running" </a:t>
            </a:r>
            <a:r>
              <a:rPr lang="en-US" sz="1200" dirty="0" smtClean="0">
                <a:latin typeface="Courier"/>
                <a:cs typeface="Courier"/>
              </a:rPr>
              <a:t>"</a:t>
            </a:r>
            <a:r>
              <a:rPr lang="en-US" sz="1200" dirty="0">
                <a:latin typeface="Courier"/>
                <a:cs typeface="Courier"/>
              </a:rPr>
              <a:t>Name=</a:t>
            </a:r>
            <a:r>
              <a:rPr lang="en-US" sz="1200" dirty="0" err="1">
                <a:latin typeface="Courier"/>
                <a:cs typeface="Courier"/>
              </a:rPr>
              <a:t>tag:Name,Values</a:t>
            </a:r>
            <a:r>
              <a:rPr lang="en-US" sz="1200" dirty="0">
                <a:latin typeface="Courier"/>
                <a:cs typeface="Courier"/>
              </a:rPr>
              <a:t>=bastion-</a:t>
            </a:r>
            <a:r>
              <a:rPr lang="en-US" sz="1200" dirty="0" err="1">
                <a:latin typeface="Courier"/>
                <a:cs typeface="Courier"/>
              </a:rPr>
              <a:t>ansible</a:t>
            </a:r>
            <a:r>
              <a:rPr lang="en-US" sz="1200" dirty="0">
                <a:latin typeface="Courier"/>
                <a:cs typeface="Courier"/>
              </a:rPr>
              <a:t>-talk-test-${STACK_ID}" --query "Reservations[0].Instances[0].</a:t>
            </a:r>
            <a:r>
              <a:rPr lang="en-US" sz="1200" dirty="0" err="1">
                <a:latin typeface="Courier"/>
                <a:cs typeface="Courier"/>
              </a:rPr>
              <a:t>PublicIpAddress</a:t>
            </a:r>
            <a:r>
              <a:rPr lang="en-US" sz="1200" dirty="0">
                <a:latin typeface="Courier"/>
                <a:cs typeface="Courier"/>
              </a:rPr>
              <a:t>" --output </a:t>
            </a:r>
            <a:r>
              <a:rPr lang="en-US" sz="1200" dirty="0" smtClean="0">
                <a:latin typeface="Courier"/>
                <a:cs typeface="Courier"/>
              </a:rPr>
              <a:t>text </a:t>
            </a:r>
            <a:r>
              <a:rPr lang="en-US" sz="1200" dirty="0">
                <a:latin typeface="Courier"/>
                <a:cs typeface="Courier"/>
              </a:rPr>
              <a:t>--profile </a:t>
            </a:r>
            <a:r>
              <a:rPr lang="en-US" sz="1200" dirty="0" err="1">
                <a:latin typeface="Courier"/>
                <a:cs typeface="Courier"/>
              </a:rPr>
              <a:t>iw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smtClean="0">
                <a:latin typeface="Courier"/>
                <a:cs typeface="Courier"/>
              </a:rPr>
              <a:t>main) </a:t>
            </a:r>
            <a:r>
              <a:rPr lang="en-US" sz="1200" dirty="0">
                <a:latin typeface="Courier"/>
                <a:cs typeface="Courier"/>
              </a:rPr>
              <a:t>-W %h:%p</a:t>
            </a:r>
          </a:p>
          <a:p>
            <a:endParaRPr lang="en-US" sz="2000" dirty="0" smtClean="0"/>
          </a:p>
          <a:p>
            <a:r>
              <a:rPr lang="en-US" sz="2000" dirty="0" smtClean="0"/>
              <a:t>Predefined network range</a:t>
            </a:r>
          </a:p>
          <a:p>
            <a:r>
              <a:rPr lang="en-US" sz="2000" dirty="0" smtClean="0"/>
              <a:t>Place by the </a:t>
            </a:r>
            <a:r>
              <a:rPr lang="en-US" sz="2000" dirty="0" err="1" smtClean="0"/>
              <a:t>Ansible</a:t>
            </a:r>
            <a:r>
              <a:rPr lang="en-US" sz="2000" dirty="0" smtClean="0"/>
              <a:t> playbooks – say no to user / system wide </a:t>
            </a:r>
            <a:r>
              <a:rPr lang="en-US" sz="2000" dirty="0" err="1" smtClean="0"/>
              <a:t>config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Use AWS CLI to get the info needed</a:t>
            </a:r>
          </a:p>
          <a:p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b="1" dirty="0" smtClean="0"/>
              <a:t>Caveats: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- organize environments into folders with all required files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- have a script </a:t>
            </a:r>
            <a:r>
              <a:rPr lang="is-IS" sz="2000" dirty="0" smtClean="0"/>
              <a:t>…</a:t>
            </a:r>
          </a:p>
          <a:p>
            <a:r>
              <a:rPr lang="is-IS" sz="2000" dirty="0"/>
              <a:t> </a:t>
            </a:r>
            <a:r>
              <a:rPr lang="is-IS" sz="2000" dirty="0" smtClean="0"/>
              <a:t> - it is no fun when you’re testing the new feature in production ...</a:t>
            </a:r>
          </a:p>
          <a:p>
            <a:r>
              <a:rPr lang="is-IS" sz="2000" dirty="0"/>
              <a:t> </a:t>
            </a:r>
            <a:r>
              <a:rPr lang="is-IS" sz="2000" dirty="0" smtClean="0"/>
              <a:t> - </a:t>
            </a:r>
            <a:r>
              <a:rPr lang="en-US" sz="2000" dirty="0" err="1"/>
              <a:t>cache_path</a:t>
            </a:r>
            <a:r>
              <a:rPr lang="en-US" sz="2000" dirty="0"/>
              <a:t> = ~/.</a:t>
            </a:r>
            <a:r>
              <a:rPr lang="en-US" sz="2000" dirty="0" err="1"/>
              <a:t>ansible</a:t>
            </a:r>
            <a:r>
              <a:rPr lang="en-US" sz="2000" dirty="0" smtClean="0"/>
              <a:t>/&lt;</a:t>
            </a:r>
            <a:r>
              <a:rPr lang="en-US" sz="2000" dirty="0" err="1" smtClean="0"/>
              <a:t>env</a:t>
            </a:r>
            <a:r>
              <a:rPr lang="en-US" sz="2000" dirty="0" smtClean="0"/>
              <a:t>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0234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Putting the </a:t>
            </a:r>
            <a:r>
              <a:rPr lang="en-US" strike="sngStrike" dirty="0" smtClean="0"/>
              <a:t>two</a:t>
            </a:r>
            <a:r>
              <a:rPr lang="en-US" dirty="0" smtClean="0"/>
              <a:t> three together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4512" y="2031332"/>
            <a:ext cx="72484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SSH:</a:t>
            </a:r>
          </a:p>
          <a:p>
            <a:r>
              <a:rPr lang="en-US" sz="2000" dirty="0"/>
              <a:t>   </a:t>
            </a:r>
            <a:r>
              <a:rPr lang="en-US" sz="1400" dirty="0" smtClean="0">
                <a:hlinkClick r:id="rId4"/>
              </a:rPr>
              <a:t>http</a:t>
            </a:r>
            <a:r>
              <a:rPr lang="en-US" sz="1400" dirty="0">
                <a:hlinkClick r:id="rId4"/>
              </a:rPr>
              <a:t>://docs.aws.amazon.com/cli/latest/reference/ec2/describe-</a:t>
            </a:r>
            <a:r>
              <a:rPr lang="en-US" sz="1400" dirty="0" smtClean="0">
                <a:hlinkClick r:id="rId4"/>
              </a:rPr>
              <a:t>instances.html</a:t>
            </a:r>
            <a:r>
              <a:rPr lang="en-US" sz="1400" dirty="0" smtClean="0"/>
              <a:t> </a:t>
            </a:r>
            <a:r>
              <a:rPr lang="en-US" sz="2000" dirty="0" smtClean="0"/>
              <a:t>:: filters</a:t>
            </a:r>
          </a:p>
          <a:p>
            <a:endParaRPr lang="en-US" sz="2000" dirty="0" smtClean="0"/>
          </a:p>
          <a:p>
            <a:r>
              <a:rPr lang="en-US" sz="2000" dirty="0" smtClean="0"/>
              <a:t>EC2.PY: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5334000"/>
            <a:ext cx="70866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ENVIRONMENT variables</a:t>
            </a:r>
          </a:p>
          <a:p>
            <a:r>
              <a:rPr lang="en-US" sz="1200" dirty="0">
                <a:latin typeface="Courier"/>
                <a:cs typeface="Courier"/>
              </a:rPr>
              <a:t>  STACK_ID=02-</a:t>
            </a:r>
            <a:r>
              <a:rPr lang="en-US" sz="1200" dirty="0" smtClean="0">
                <a:latin typeface="Courier"/>
                <a:cs typeface="Courier"/>
              </a:rPr>
              <a:t>dev </a:t>
            </a:r>
            <a:r>
              <a:rPr lang="en-US" sz="1200" dirty="0">
                <a:latin typeface="Courier"/>
                <a:cs typeface="Courier"/>
              </a:rPr>
              <a:t>ANSIBLE_CONFIG=./</a:t>
            </a:r>
            <a:r>
              <a:rPr lang="en-US" sz="1200" dirty="0" err="1" smtClean="0">
                <a:latin typeface="Courier"/>
                <a:cs typeface="Courier"/>
              </a:rPr>
              <a:t>ansible.cfg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ansible</a:t>
            </a:r>
            <a:r>
              <a:rPr lang="en-US" sz="1200" dirty="0">
                <a:latin typeface="Courier"/>
                <a:cs typeface="Courier"/>
              </a:rPr>
              <a:t>-playbook -</a:t>
            </a:r>
            <a:r>
              <a:rPr lang="en-US" sz="1200" dirty="0" err="1">
                <a:latin typeface="Courier"/>
                <a:cs typeface="Courier"/>
              </a:rPr>
              <a:t>i</a:t>
            </a:r>
            <a:r>
              <a:rPr lang="en-US" sz="1200" dirty="0">
                <a:latin typeface="Courier"/>
                <a:cs typeface="Courier"/>
              </a:rPr>
              <a:t> inventory/</a:t>
            </a:r>
            <a:r>
              <a:rPr lang="en-US" sz="1200" dirty="0" err="1">
                <a:latin typeface="Courier"/>
                <a:cs typeface="Courier"/>
              </a:rPr>
              <a:t>dev</a:t>
            </a:r>
            <a:r>
              <a:rPr lang="en-US" sz="1200" dirty="0">
                <a:latin typeface="Courier"/>
                <a:cs typeface="Courier"/>
              </a:rPr>
              <a:t>/ec2.py </a:t>
            </a:r>
            <a:r>
              <a:rPr lang="en-US" sz="1200" dirty="0" err="1">
                <a:latin typeface="Courier"/>
                <a:cs typeface="Courier"/>
              </a:rPr>
              <a:t>estate.yml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STACK_ID=03</a:t>
            </a:r>
            <a:r>
              <a:rPr lang="en-US" sz="1200" dirty="0" smtClean="0">
                <a:latin typeface="Courier"/>
                <a:cs typeface="Courier"/>
              </a:rPr>
              <a:t>-dev ANSIBLE_CONFIG</a:t>
            </a:r>
            <a:r>
              <a:rPr lang="en-US" sz="1200" dirty="0">
                <a:latin typeface="Courier"/>
                <a:cs typeface="Courier"/>
              </a:rPr>
              <a:t>=./</a:t>
            </a:r>
            <a:r>
              <a:rPr lang="en-US" sz="1200" dirty="0" err="1" smtClean="0">
                <a:latin typeface="Courier"/>
                <a:cs typeface="Courier"/>
              </a:rPr>
              <a:t>ansible.cfg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ansible</a:t>
            </a:r>
            <a:r>
              <a:rPr lang="en-US" sz="1200" dirty="0">
                <a:latin typeface="Courier"/>
                <a:cs typeface="Courier"/>
              </a:rPr>
              <a:t>-playbook -</a:t>
            </a:r>
            <a:r>
              <a:rPr lang="en-US" sz="1200" dirty="0" err="1">
                <a:latin typeface="Courier"/>
                <a:cs typeface="Courier"/>
              </a:rPr>
              <a:t>i</a:t>
            </a:r>
            <a:r>
              <a:rPr lang="en-US" sz="1200" dirty="0">
                <a:latin typeface="Courier"/>
                <a:cs typeface="Courier"/>
              </a:rPr>
              <a:t> inventory/test/ec2.py </a:t>
            </a:r>
            <a:r>
              <a:rPr lang="en-US" sz="1200" dirty="0" err="1">
                <a:latin typeface="Courier"/>
                <a:cs typeface="Courier"/>
              </a:rPr>
              <a:t>estate.yml</a:t>
            </a:r>
            <a:endParaRPr lang="en-US" sz="1200" dirty="0">
              <a:latin typeface="Courier"/>
              <a:cs typeface="Courier"/>
            </a:endParaRPr>
          </a:p>
          <a:p>
            <a:endParaRPr lang="en-US" dirty="0"/>
          </a:p>
        </p:txBody>
      </p:sp>
      <p:pic>
        <p:nvPicPr>
          <p:cNvPr id="6" name="Picture 5" descr="Screen Shot 2017-08-14 at 20.04.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352800"/>
            <a:ext cx="8420100" cy="2095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629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rawingPalet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rawingPalet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rawingPalet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rawingPalet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rawingPalet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rawingPalet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ENTATION" val="Lef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ENTATION" val="Lef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ENTATION" val="Lef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ENTATION" val="Lef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ENTATION" val="Lef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ENTATION" val="Lef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ENTATION" val="Lef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ENTATION" val="Lef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ENTATION" val="Lef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ENTATION" val="Lef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ENTATION" val="Lef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ENTATION" val="Lef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M10391027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Layout>
  <Type>MultipleChoice</Type>
  <ChoicesCount>3</ChoicesCount>
</Layout>
</file>

<file path=customXml/item10.xml><?xml version="1.0" encoding="utf-8"?>
<Layout>
  <Type>YesNo</Type>
  <ChoicesCount>2</ChoicesCount>
</Layout>
</file>

<file path=customXml/item11.xml><?xml version="1.0" encoding="utf-8"?>
<Layout>
  <Type>Drawing</Type>
  <ChoicesCount>0</ChoicesCount>
</Layout>
</file>

<file path=customXml/item12.xml><?xml version="1.0" encoding="utf-8"?>
<Layout>
  <Type>Drawing</Type>
  <ChoicesCount>0</ChoicesCount>
</Layout>
</file>

<file path=customXml/item13.xml><?xml version="1.0" encoding="utf-8"?>
<Layout>
  <Type>YesNo</Type>
  <ChoicesCount>2</ChoicesCount>
  <Orientation>Left</Orientation>
</Layout>
</file>

<file path=customXml/item14.xml><?xml version="1.0" encoding="utf-8"?>
<Layout>
  <Type>Drawing</Type>
  <ChoicesCount>0</ChoicesCount>
</Layout>
</file>

<file path=customXml/item15.xml><?xml version="1.0" encoding="utf-8"?>
<Layout>
  <Type>MultipleChoice</Type>
  <ChoicesCount>3</ChoicesCount>
</Layout>
</file>

<file path=customXml/item16.xml><?xml version="1.0" encoding="utf-8"?>
<Layout>
  <Type>MultipleChoice</Type>
  <ChoicesCount>3</ChoicesCount>
</Layout>
</file>

<file path=customXml/item17.xml><?xml version="1.0" encoding="utf-8"?>
<Layout>
  <Type>MultipleChoice</Type>
  <ChoicesCount>3</ChoicesCount>
</Layout>
</file>

<file path=customXml/item18.xml><?xml version="1.0" encoding="utf-8"?>
<Layout>
  <Type>MultipleChoice</Type>
  <ChoicesCount>3</ChoicesCount>
</Layout>
</file>

<file path=customXml/item19.xml><?xml version="1.0" encoding="utf-8"?>
<Layout>
  <Type>Drawing</Type>
  <ChoicesCount>0</ChoicesCount>
</Layout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0.xml><?xml version="1.0" encoding="utf-8"?>
<Layout>
  <Type>MultipleChoice</Type>
  <ChoicesCount>3</ChoicesCount>
</Layout>
</file>

<file path=customXml/item21.xml><?xml version="1.0" encoding="utf-8"?>
<Layout>
  <Type>MultipleChoice</Type>
  <ChoicesCount>6</ChoicesCount>
</Layout>
</file>

<file path=customXml/item22.xml><?xml version="1.0" encoding="utf-8"?>
<Layout>
  <Type>MultipleChoice</Type>
  <ChoicesCount>3</ChoicesCount>
</Layout>
</file>

<file path=customXml/item23.xml><?xml version="1.0" encoding="utf-8"?>
<Layout>
  <Type>Drawing</Type>
  <ChoicesCount>0</ChoicesCount>
</Layout>
</file>

<file path=customXml/item24.xml><?xml version="1.0" encoding="utf-8"?>
<Layout>
  <Type>YesNo</Type>
  <ChoicesCount>2</ChoicesCount>
</Layout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>english</DirectSourceMarket>
    <MarketSpecific xmlns="4873beb7-5857-4685-be1f-d57550cc96cc" xsi:nil="true"/>
    <ApprovalStatus xmlns="4873beb7-5857-4685-be1f-d57550cc96cc">InProgress</ApprovalStatus>
    <PrimaryImageGen xmlns="4873beb7-5857-4685-be1f-d57550cc96cc">false</PrimaryImageGen>
    <ThumbnailAssetId xmlns="4873beb7-5857-4685-be1f-d57550cc96cc" xsi:nil="true"/>
    <LegacyData xmlns="4873beb7-5857-4685-be1f-d57550cc96cc">ListingID:;Manager:;BuildStatus:Publish Pending;MockupPath:</LegacyData>
    <NumericId xmlns="4873beb7-5857-4685-be1f-d57550cc96cc">-1</NumericId>
    <TPFriendlyName xmlns="4873beb7-5857-4685-be1f-d57550cc96cc">Mouse Mischief Angles</TPFriendlyName>
    <BusinessGroup xmlns="4873beb7-5857-4685-be1f-d57550cc96cc" xsi:nil="true"/>
    <OpenTemplate xmlns="4873beb7-5857-4685-be1f-d57550cc96cc">true</OpenTemplate>
    <SourceTitle xmlns="4873beb7-5857-4685-be1f-d57550cc96cc">Mouse Mischief Angles</SourceTitle>
    <APEditor xmlns="4873beb7-5857-4685-be1f-d57550cc96cc">
      <UserInfo>
        <DisplayName>REDMOND\v-luannv</DisplayName>
        <AccountId>92</AccountId>
        <AccountType/>
      </UserInfo>
    </APEditor>
    <UALocComments xmlns="4873beb7-5857-4685-be1f-d57550cc96cc" xsi:nil="true"/>
    <IntlLangReviewDate xmlns="4873beb7-5857-4685-be1f-d57550cc96cc">2010-05-21T00:48:00+00:00</IntlLangReviewDate>
    <PublishStatusLookup xmlns="4873beb7-5857-4685-be1f-d57550cc96cc">
      <Value>854648</Value>
      <Value>1313720</Value>
    </PublishStatusLookup>
    <ParentAssetId xmlns="4873beb7-5857-4685-be1f-d57550cc96cc" xsi:nil="true"/>
    <LastPublishResultLookup xmlns="4873beb7-5857-4685-be1f-d57550cc96cc" xsi:nil="true"/>
    <MachineTranslated xmlns="4873beb7-5857-4685-be1f-d57550cc96cc">false</MachineTranslated>
    <Providers xmlns="4873beb7-5857-4685-be1f-d57550cc96cc" xsi:nil="true"/>
    <OriginalSourceMarket xmlns="4873beb7-5857-4685-be1f-d57550cc96cc">english</OriginalSourceMarket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PublishTargets xmlns="4873beb7-5857-4685-be1f-d57550cc96cc">OfficeOnline</PublishTargets>
    <TPLaunchHelpLinkType xmlns="4873beb7-5857-4685-be1f-d57550cc96cc" xsi:nil="true"/>
    <EditorialStatus xmlns="4873beb7-5857-4685-be1f-d57550cc96cc" xsi:nil="true"/>
    <LastModifiedDateTime xmlns="4873beb7-5857-4685-be1f-d57550cc96cc">2010-05-21T00:48:00+00:00</LastModifiedDateTime>
    <TimesCloned xmlns="4873beb7-5857-4685-be1f-d57550cc96cc" xsi:nil="true"/>
    <AcquiredFrom xmlns="4873beb7-5857-4685-be1f-d57550cc96cc">Community</AcquiredFrom>
    <AssetStart xmlns="4873beb7-5857-4685-be1f-d57550cc96cc">2010-05-20T16:42:00+00:00</AssetStart>
    <FriendlyTitle xmlns="4873beb7-5857-4685-be1f-d57550cc96cc" xsi:nil="true"/>
    <Provider xmlns="4873beb7-5857-4685-be1f-d57550cc96cc" xsi:nil="true"/>
    <LastHandOff xmlns="4873beb7-5857-4685-be1f-d57550cc96cc" xsi:nil="true"/>
    <UACurrentWords xmlns="4873beb7-5857-4685-be1f-d57550cc96cc">0</UACurrentWords>
    <UALocRecommendation xmlns="4873beb7-5857-4685-be1f-d57550cc96cc">Localize</UALocRecommendation>
    <Manager xmlns="4873beb7-5857-4685-be1f-d57550cc96cc" xsi:nil="true"/>
    <ArtSampleDocs xmlns="4873beb7-5857-4685-be1f-d57550cc96cc" xsi:nil="true"/>
    <TPClientViewer xmlns="4873beb7-5857-4685-be1f-d57550cc96cc" xsi:nil="true"/>
    <TemplateStatus xmlns="4873beb7-5857-4685-be1f-d57550cc96cc">Complete</TemplateStatus>
    <IsDeleted xmlns="4873beb7-5857-4685-be1f-d57550cc96cc">false</IsDeleted>
    <ShowIn xmlns="4873beb7-5857-4685-be1f-d57550cc96cc">On Web no search</ShowIn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UANotes xmlns="4873beb7-5857-4685-be1f-d57550cc96cc" xsi:nil="true"/>
    <AssetExpire xmlns="4873beb7-5857-4685-be1f-d57550cc96cc">2029-05-12T07:00:00+00:00</AssetExpire>
    <CSXSubmissionMarket xmlns="4873beb7-5857-4685-be1f-d57550cc96cc" xsi:nil="true"/>
    <DSATActionTaken xmlns="4873beb7-5857-4685-be1f-d57550cc96cc">Best Bets</DSATActionTaken>
    <SubmitterId xmlns="4873beb7-5857-4685-be1f-d57550cc96cc" xsi:nil="true"/>
    <EditorialTags xmlns="4873beb7-5857-4685-be1f-d57550cc96cc" xsi:nil="true"/>
    <TPExecutable xmlns="4873beb7-5857-4685-be1f-d57550cc96cc" xsi:nil="true"/>
    <AssetType xmlns="4873beb7-5857-4685-be1f-d57550cc96cc">TP</AssetType>
    <BugNumber xmlns="4873beb7-5857-4685-be1f-d57550cc96cc">867</BugNumber>
    <CSXSubmissionDate xmlns="4873beb7-5857-4685-be1f-d57550cc96cc" xsi:nil="true"/>
    <CSXUpdate xmlns="4873beb7-5857-4685-be1f-d57550cc96cc">false</CSXUpdate>
    <ApprovalLog xmlns="4873beb7-5857-4685-be1f-d57550cc96cc" xsi:nil="true"/>
    <TPComponent xmlns="4873beb7-5857-4685-be1f-d57550cc96cc">PPTFiles</TPComponent>
    <Milestone xmlns="4873beb7-5857-4685-be1f-d57550cc96cc" xsi:nil="true"/>
    <OriginAsset xmlns="4873beb7-5857-4685-be1f-d57550cc96cc" xsi:nil="true"/>
    <AssetId xmlns="4873beb7-5857-4685-be1f-d57550cc96cc">TP010391027</AssetId>
    <TPLaunchHelpLink xmlns="4873beb7-5857-4685-be1f-d57550cc96cc" xsi:nil="true"/>
    <TPApplication xmlns="4873beb7-5857-4685-be1f-d57550cc96cc">PowerPoint</TPApplication>
    <PolicheckWords xmlns="4873beb7-5857-4685-be1f-d57550cc96cc" xsi:nil="true"/>
    <IntlLocPriority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>2010-05-21T00:48:00+00:00</HandoffToMSDN>
    <PlannedPubDate xmlns="4873beb7-5857-4685-be1f-d57550cc96cc">2010-05-21T00:48:00+00:00</PlannedPubDate>
    <TrustLevel xmlns="4873beb7-5857-4685-be1f-d57550cc96cc" xsi:nil="true"/>
    <IsSearchable xmlns="4873beb7-5857-4685-be1f-d57550cc96cc">false</IsSearchable>
    <TPNamespace xmlns="4873beb7-5857-4685-be1f-d57550cc96cc" xsi:nil="true"/>
    <TemplateTemplateType xmlns="4873beb7-5857-4685-be1f-d57550cc96cc">PowerPoint 12 Default</TemplateTemplateTyp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>{PP} /n {FilePath}</TPCommandLine>
    <TPAppVersion xmlns="4873beb7-5857-4685-be1f-d57550cc96cc">12</TPAppVersion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24404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Layout>
  <Type>YesNo</Type>
  <ChoicesCount>2</ChoicesCount>
</Layout>
</file>

<file path=customXml/item6.xml><?xml version="1.0" encoding="utf-8"?>
<Layout>
  <Type>MultipleChoice</Type>
  <ChoicesCount>3</ChoicesCount>
  <Orientation>Left</Orientation>
</Layout>
</file>

<file path=customXml/item7.xml><?xml version="1.0" encoding="utf-8"?>
<Layout>
  <Type>YesNo</Type>
  <ChoicesCount>2</ChoicesCount>
</Layout>
</file>

<file path=customXml/item8.xml><?xml version="1.0" encoding="utf-8"?>
<Layout>
  <Type>MultipleChoice</Type>
  <ChoicesCount>3</ChoicesCount>
</Layout>
</file>

<file path=customXml/item9.xml><?xml version="1.0" encoding="utf-8"?>
<Layout>
  <Type>Drawing</Type>
  <ChoicesCount>0</ChoicesCount>
  <Orientation>Left</Orientation>
</Layout>
</file>

<file path=customXml/itemProps1.xml><?xml version="1.0" encoding="utf-8"?>
<ds:datastoreItem xmlns:ds="http://schemas.openxmlformats.org/officeDocument/2006/customXml" ds:itemID="{D62C23E5-890E-4CC7-A3C9-1EF7FE949C9B}">
  <ds:schemaRefs/>
</ds:datastoreItem>
</file>

<file path=customXml/itemProps10.xml><?xml version="1.0" encoding="utf-8"?>
<ds:datastoreItem xmlns:ds="http://schemas.openxmlformats.org/officeDocument/2006/customXml" ds:itemID="{F4669135-CD84-4A4F-B97D-12B4E452129B}">
  <ds:schemaRefs/>
</ds:datastoreItem>
</file>

<file path=customXml/itemProps11.xml><?xml version="1.0" encoding="utf-8"?>
<ds:datastoreItem xmlns:ds="http://schemas.openxmlformats.org/officeDocument/2006/customXml" ds:itemID="{AFA4C7BE-5F7E-4261-ABD2-9F57B013DFD3}">
  <ds:schemaRefs/>
</ds:datastoreItem>
</file>

<file path=customXml/itemProps12.xml><?xml version="1.0" encoding="utf-8"?>
<ds:datastoreItem xmlns:ds="http://schemas.openxmlformats.org/officeDocument/2006/customXml" ds:itemID="{502A7DD7-6266-4EC0-B2E4-DEAD58EEB5E3}">
  <ds:schemaRefs/>
</ds:datastoreItem>
</file>

<file path=customXml/itemProps13.xml><?xml version="1.0" encoding="utf-8"?>
<ds:datastoreItem xmlns:ds="http://schemas.openxmlformats.org/officeDocument/2006/customXml" ds:itemID="{00E8D0C6-4D36-4138-9094-FFC728E421B7}">
  <ds:schemaRefs/>
</ds:datastoreItem>
</file>

<file path=customXml/itemProps14.xml><?xml version="1.0" encoding="utf-8"?>
<ds:datastoreItem xmlns:ds="http://schemas.openxmlformats.org/officeDocument/2006/customXml" ds:itemID="{26FFC24C-D35E-4032-9271-1FD42ABA8B37}">
  <ds:schemaRefs/>
</ds:datastoreItem>
</file>

<file path=customXml/itemProps15.xml><?xml version="1.0" encoding="utf-8"?>
<ds:datastoreItem xmlns:ds="http://schemas.openxmlformats.org/officeDocument/2006/customXml" ds:itemID="{732B93F5-AC25-4E8D-AF3C-20B11D33851B}">
  <ds:schemaRefs/>
</ds:datastoreItem>
</file>

<file path=customXml/itemProps16.xml><?xml version="1.0" encoding="utf-8"?>
<ds:datastoreItem xmlns:ds="http://schemas.openxmlformats.org/officeDocument/2006/customXml" ds:itemID="{C9687528-C2D3-4A77-B4BA-5DF4286B9FC1}">
  <ds:schemaRefs/>
</ds:datastoreItem>
</file>

<file path=customXml/itemProps17.xml><?xml version="1.0" encoding="utf-8"?>
<ds:datastoreItem xmlns:ds="http://schemas.openxmlformats.org/officeDocument/2006/customXml" ds:itemID="{6274C3E2-2F2B-46A9-B795-98007BF51626}">
  <ds:schemaRefs/>
</ds:datastoreItem>
</file>

<file path=customXml/itemProps18.xml><?xml version="1.0" encoding="utf-8"?>
<ds:datastoreItem xmlns:ds="http://schemas.openxmlformats.org/officeDocument/2006/customXml" ds:itemID="{96F7EA28-D454-41FE-AF32-53D762A45520}">
  <ds:schemaRefs/>
</ds:datastoreItem>
</file>

<file path=customXml/itemProps19.xml><?xml version="1.0" encoding="utf-8"?>
<ds:datastoreItem xmlns:ds="http://schemas.openxmlformats.org/officeDocument/2006/customXml" ds:itemID="{F25343F0-850A-4080-BB28-956DE0DA2D3A}">
  <ds:schemaRefs/>
</ds:datastoreItem>
</file>

<file path=customXml/itemProps2.xml><?xml version="1.0" encoding="utf-8"?>
<ds:datastoreItem xmlns:ds="http://schemas.openxmlformats.org/officeDocument/2006/customXml" ds:itemID="{42E6946F-AE20-43C9-9063-4174C8BEC6A3}">
  <ds:schemaRefs>
    <ds:schemaRef ds:uri="http://schemas.microsoft.com/sharepoint/v3/contenttype/forms"/>
  </ds:schemaRefs>
</ds:datastoreItem>
</file>

<file path=customXml/itemProps20.xml><?xml version="1.0" encoding="utf-8"?>
<ds:datastoreItem xmlns:ds="http://schemas.openxmlformats.org/officeDocument/2006/customXml" ds:itemID="{DA2D70FE-486B-49A9-A7C4-32E64127A6D4}">
  <ds:schemaRefs/>
</ds:datastoreItem>
</file>

<file path=customXml/itemProps21.xml><?xml version="1.0" encoding="utf-8"?>
<ds:datastoreItem xmlns:ds="http://schemas.openxmlformats.org/officeDocument/2006/customXml" ds:itemID="{4E9DE176-D48B-450A-8ABF-AB09A713BF6C}">
  <ds:schemaRefs/>
</ds:datastoreItem>
</file>

<file path=customXml/itemProps22.xml><?xml version="1.0" encoding="utf-8"?>
<ds:datastoreItem xmlns:ds="http://schemas.openxmlformats.org/officeDocument/2006/customXml" ds:itemID="{7F422FFA-CEFA-4DB5-AB6E-38EE0FFF4F77}">
  <ds:schemaRefs/>
</ds:datastoreItem>
</file>

<file path=customXml/itemProps23.xml><?xml version="1.0" encoding="utf-8"?>
<ds:datastoreItem xmlns:ds="http://schemas.openxmlformats.org/officeDocument/2006/customXml" ds:itemID="{1C0D835E-DEF3-4E65-8ABB-1A922CE7E3D9}">
  <ds:schemaRefs/>
</ds:datastoreItem>
</file>

<file path=customXml/itemProps24.xml><?xml version="1.0" encoding="utf-8"?>
<ds:datastoreItem xmlns:ds="http://schemas.openxmlformats.org/officeDocument/2006/customXml" ds:itemID="{3218ACDD-F5CC-458D-A26E-C6702899226A}">
  <ds:schemaRefs/>
</ds:datastoreItem>
</file>

<file path=customXml/itemProps3.xml><?xml version="1.0" encoding="utf-8"?>
<ds:datastoreItem xmlns:ds="http://schemas.openxmlformats.org/officeDocument/2006/customXml" ds:itemID="{C1F48635-7327-492C-A6E8-C4A41536459B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4.xml><?xml version="1.0" encoding="utf-8"?>
<ds:datastoreItem xmlns:ds="http://schemas.openxmlformats.org/officeDocument/2006/customXml" ds:itemID="{328B79EE-8160-4F27-8D97-2B12CA7621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34B6884A-1012-432E-A2CA-68A3BA1CE417}">
  <ds:schemaRefs/>
</ds:datastoreItem>
</file>

<file path=customXml/itemProps6.xml><?xml version="1.0" encoding="utf-8"?>
<ds:datastoreItem xmlns:ds="http://schemas.openxmlformats.org/officeDocument/2006/customXml" ds:itemID="{347FD3D8-A2E9-46EF-AC0E-0FD491949F09}">
  <ds:schemaRefs/>
</ds:datastoreItem>
</file>

<file path=customXml/itemProps7.xml><?xml version="1.0" encoding="utf-8"?>
<ds:datastoreItem xmlns:ds="http://schemas.openxmlformats.org/officeDocument/2006/customXml" ds:itemID="{81665588-13A7-4EDD-9EC8-00A08C26A9B0}">
  <ds:schemaRefs/>
</ds:datastoreItem>
</file>

<file path=customXml/itemProps8.xml><?xml version="1.0" encoding="utf-8"?>
<ds:datastoreItem xmlns:ds="http://schemas.openxmlformats.org/officeDocument/2006/customXml" ds:itemID="{ABE91426-CC44-42E5-82AC-ABAD175CE01D}">
  <ds:schemaRefs/>
</ds:datastoreItem>
</file>

<file path=customXml/itemProps9.xml><?xml version="1.0" encoding="utf-8"?>
<ds:datastoreItem xmlns:ds="http://schemas.openxmlformats.org/officeDocument/2006/customXml" ds:itemID="{B0D9F57A-D4D1-40EF-892A-3CD4ACD4797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TM10391027</Template>
  <TotalTime>0</TotalTime>
  <Words>739</Words>
  <Application>Microsoft Macintosh PowerPoint</Application>
  <PresentationFormat>On-screen Show (4:3)</PresentationFormat>
  <Paragraphs>128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TM10391027</vt:lpstr>
      <vt:lpstr>Dynamic cloud environments with Ansible</vt:lpstr>
      <vt:lpstr>Introduction</vt:lpstr>
      <vt:lpstr>Simple layering</vt:lpstr>
      <vt:lpstr>An imaginary environment</vt:lpstr>
      <vt:lpstr>But we’re not building that</vt:lpstr>
      <vt:lpstr>Standard Approach</vt:lpstr>
      <vt:lpstr>Dynamic Approach</vt:lpstr>
      <vt:lpstr>SSH Proxy</vt:lpstr>
      <vt:lpstr>Putting the two three together</vt:lpstr>
      <vt:lpstr>But this is still not (really) dynamic</vt:lpstr>
      <vt:lpstr>Bootstrapping to the rescue!</vt:lpstr>
      <vt:lpstr>Bootstrapping example</vt:lpstr>
      <vt:lpstr>Takeaway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2010-10-19T21:19:55Z</dcterms:created>
  <dcterms:modified xsi:type="dcterms:W3CDTF">2017-08-15T17:45:47Z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Applications">
    <vt:lpwstr>65;#Microsoft Office PowerPoint 2007;#419;#Microsoft PowerPoint 2010;#79;#Template 2007</vt:lpwstr>
  </property>
</Properties>
</file>