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4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8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5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2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2219" y="803796"/>
            <a:ext cx="2703896" cy="232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9155" y="1265792"/>
            <a:ext cx="1281361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30517" y="2344991"/>
            <a:ext cx="892376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9155" y="2344991"/>
            <a:ext cx="1281361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215" y="444502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Rectangle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155" y="883420"/>
            <a:ext cx="56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9155" y="1975659"/>
            <a:ext cx="56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89422" y="629307"/>
            <a:ext cx="1830516" cy="611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&lt;&lt;fragment&gt;&gt;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89422" y="1237894"/>
            <a:ext cx="1830516" cy="1894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x: Double</a:t>
            </a:r>
          </a:p>
          <a:p>
            <a:r>
              <a:rPr lang="en-US" dirty="0" smtClean="0"/>
              <a:t>y</a:t>
            </a:r>
            <a:r>
              <a:rPr lang="en-US" dirty="0" smtClean="0"/>
              <a:t>: Double</a:t>
            </a:r>
            <a:endParaRPr lang="en-US" dirty="0" smtClean="0"/>
          </a:p>
          <a:p>
            <a:r>
              <a:rPr lang="en-US" dirty="0" smtClean="0"/>
              <a:t>width</a:t>
            </a:r>
            <a:r>
              <a:rPr lang="en-US" dirty="0" smtClean="0"/>
              <a:t>: Double</a:t>
            </a:r>
            <a:endParaRPr lang="en-US" dirty="0" smtClean="0"/>
          </a:p>
          <a:p>
            <a:r>
              <a:rPr lang="en-US" dirty="0" smtClean="0"/>
              <a:t>height</a:t>
            </a:r>
            <a:r>
              <a:rPr lang="en-US" dirty="0" smtClean="0"/>
              <a:t>: Double</a:t>
            </a:r>
            <a:endParaRPr lang="en-US" dirty="0" smtClean="0"/>
          </a:p>
          <a:p>
            <a:r>
              <a:rPr lang="en-US" dirty="0" smtClean="0"/>
              <a:t>area(): Double</a:t>
            </a:r>
          </a:p>
          <a:p>
            <a:r>
              <a:rPr lang="en-US" dirty="0"/>
              <a:t>m</a:t>
            </a:r>
            <a:r>
              <a:rPr lang="en-US" dirty="0" smtClean="0"/>
              <a:t>ove(dx, </a:t>
            </a:r>
            <a:r>
              <a:rPr lang="en-US" dirty="0" err="1" smtClean="0"/>
              <a:t>dy</a:t>
            </a:r>
            <a:r>
              <a:rPr lang="en-US" dirty="0" smtClean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13297" y="1235036"/>
            <a:ext cx="1811734" cy="740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side: Double</a:t>
            </a:r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613297" y="623638"/>
            <a:ext cx="1811734" cy="611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</a:p>
          <a:p>
            <a:pPr algn="ctr"/>
            <a:r>
              <a:rPr lang="en-US" dirty="0" smtClean="0"/>
              <a:t>&lt;&lt;fragment&gt;&gt;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6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3285" y="2820433"/>
            <a:ext cx="1430091" cy="720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Recognizer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03285" y="339128"/>
            <a:ext cx="1430091" cy="720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03285" y="1563413"/>
            <a:ext cx="1430091" cy="720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Morphing</a:t>
            </a:r>
          </a:p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0"/>
            <a:endCxn id="6" idx="2"/>
          </p:cNvCxnSpPr>
          <p:nvPr/>
        </p:nvCxnSpPr>
        <p:spPr>
          <a:xfrm flipV="1">
            <a:off x="3018331" y="2284254"/>
            <a:ext cx="0" cy="536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flipV="1">
            <a:off x="3018331" y="1059969"/>
            <a:ext cx="0" cy="503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01830" y="2939972"/>
            <a:ext cx="892376" cy="49200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20468" y="2939972"/>
            <a:ext cx="1281361" cy="49200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4" idx="3"/>
            <a:endCxn id="16" idx="1"/>
          </p:cNvCxnSpPr>
          <p:nvPr/>
        </p:nvCxnSpPr>
        <p:spPr>
          <a:xfrm>
            <a:off x="3733376" y="3180854"/>
            <a:ext cx="1287092" cy="5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6779" y="2343999"/>
            <a:ext cx="20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 Select alternative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75428" y="1073470"/>
            <a:ext cx="189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2: List alternatives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04991" y="2502590"/>
            <a:ext cx="1127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 Creates</a:t>
            </a:r>
          </a:p>
          <a:p>
            <a:r>
              <a:rPr lang="en-US" dirty="0" smtClean="0"/>
              <a:t>Morph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5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65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Figures</vt:lpstr>
      <vt:lpstr>PowerPoint Presentation</vt:lpstr>
      <vt:lpstr>PowerPoint Presentation</vt:lpstr>
    </vt:vector>
  </TitlesOfParts>
  <Company>Iquality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Zbyněk Šlajchrt</dc:creator>
  <cp:lastModifiedBy>Zbyněk Šlajchrt</cp:lastModifiedBy>
  <cp:revision>27</cp:revision>
  <dcterms:created xsi:type="dcterms:W3CDTF">2016-03-13T16:20:41Z</dcterms:created>
  <dcterms:modified xsi:type="dcterms:W3CDTF">2016-03-13T17:17:11Z</dcterms:modified>
</cp:coreProperties>
</file>