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48B-E940-8542-A0AA-464A49CDF892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4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48B-E940-8542-A0AA-464A49CDF892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2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48B-E940-8542-A0AA-464A49CDF892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6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48B-E940-8542-A0AA-464A49CDF892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8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48B-E940-8542-A0AA-464A49CDF892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9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48B-E940-8542-A0AA-464A49CDF892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4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48B-E940-8542-A0AA-464A49CDF892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0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48B-E940-8542-A0AA-464A49CDF892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6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48B-E940-8542-A0AA-464A49CDF892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4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48B-E940-8542-A0AA-464A49CDF892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5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48B-E940-8542-A0AA-464A49CDF892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9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E248B-E940-8542-A0AA-464A49CDF892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2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0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2219" y="803796"/>
            <a:ext cx="2703896" cy="2328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9155" y="1265792"/>
            <a:ext cx="1281361" cy="492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Rectangle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30517" y="2344991"/>
            <a:ext cx="892376" cy="492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9155" y="2344991"/>
            <a:ext cx="1281361" cy="492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Rectangle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1215" y="444502"/>
            <a:ext cx="176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Rectangle Model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9155" y="883420"/>
            <a:ext cx="56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9155" y="1975659"/>
            <a:ext cx="56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89422" y="629307"/>
            <a:ext cx="1830516" cy="611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Rectangle</a:t>
            </a:r>
          </a:p>
          <a:p>
            <a:pPr algn="ctr"/>
            <a:r>
              <a:rPr lang="en-US" dirty="0" smtClean="0"/>
              <a:t>&lt;&lt;fragment&gt;&gt;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89422" y="1237894"/>
            <a:ext cx="1830516" cy="1894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x: Double</a:t>
            </a:r>
          </a:p>
          <a:p>
            <a:r>
              <a:rPr lang="en-US" dirty="0" smtClean="0"/>
              <a:t>y: Double</a:t>
            </a:r>
          </a:p>
          <a:p>
            <a:r>
              <a:rPr lang="en-US" dirty="0" smtClean="0"/>
              <a:t>width: Double</a:t>
            </a:r>
          </a:p>
          <a:p>
            <a:r>
              <a:rPr lang="en-US" dirty="0" smtClean="0"/>
              <a:t>height: Double</a:t>
            </a:r>
          </a:p>
          <a:p>
            <a:r>
              <a:rPr lang="en-US" dirty="0" smtClean="0"/>
              <a:t>area(): Double</a:t>
            </a:r>
          </a:p>
          <a:p>
            <a:r>
              <a:rPr lang="en-US" dirty="0"/>
              <a:t>m</a:t>
            </a:r>
            <a:r>
              <a:rPr lang="en-US" dirty="0" smtClean="0"/>
              <a:t>ove(dx, dy)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13297" y="1235036"/>
            <a:ext cx="1811734" cy="7406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side: Double</a:t>
            </a:r>
          </a:p>
          <a:p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5613297" y="623638"/>
            <a:ext cx="1811734" cy="611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Square</a:t>
            </a:r>
          </a:p>
          <a:p>
            <a:pPr algn="ctr"/>
            <a:r>
              <a:rPr lang="en-US" dirty="0" smtClean="0"/>
              <a:t>&lt;&lt;fragment&gt;&gt;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6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2219" y="803796"/>
            <a:ext cx="5506873" cy="2328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9155" y="1265792"/>
            <a:ext cx="1600543" cy="492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AccountBase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44133" y="2344991"/>
            <a:ext cx="1784738" cy="492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BlockedAccount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9155" y="2344991"/>
            <a:ext cx="1600543" cy="492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AccountBase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1215" y="444502"/>
            <a:ext cx="2248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Saving account model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9155" y="883420"/>
            <a:ext cx="56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9155" y="1975659"/>
            <a:ext cx="56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9155" y="3615647"/>
            <a:ext cx="1830516" cy="611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AccountBase</a:t>
            </a:r>
            <a:endParaRPr lang="en-US" dirty="0" smtClean="0"/>
          </a:p>
          <a:p>
            <a:pPr algn="ctr"/>
            <a:r>
              <a:rPr lang="en-US" dirty="0" smtClean="0"/>
              <a:t>&lt;&lt;fragment&gt;&gt;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49155" y="4224234"/>
            <a:ext cx="1830516" cy="1894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x: Double</a:t>
            </a:r>
          </a:p>
          <a:p>
            <a:r>
              <a:rPr lang="en-US" dirty="0" smtClean="0"/>
              <a:t>y: Double</a:t>
            </a:r>
          </a:p>
          <a:p>
            <a:r>
              <a:rPr lang="en-US" dirty="0" smtClean="0"/>
              <a:t>width: Double</a:t>
            </a:r>
          </a:p>
          <a:p>
            <a:r>
              <a:rPr lang="en-US" dirty="0" smtClean="0"/>
              <a:t>height: Double</a:t>
            </a:r>
          </a:p>
          <a:p>
            <a:r>
              <a:rPr lang="en-US" dirty="0" smtClean="0"/>
              <a:t>area(): Double</a:t>
            </a:r>
          </a:p>
          <a:p>
            <a:r>
              <a:rPr lang="en-US" dirty="0"/>
              <a:t>m</a:t>
            </a:r>
            <a:r>
              <a:rPr lang="en-US" dirty="0" smtClean="0"/>
              <a:t>ove(dx, dy)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73030" y="4221376"/>
            <a:ext cx="1811734" cy="7406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dirty="0" smtClean="0"/>
              <a:t>savings acc.</a:t>
            </a:r>
          </a:p>
          <a:p>
            <a:r>
              <a:rPr lang="en-US" dirty="0"/>
              <a:t>s</a:t>
            </a:r>
            <a:r>
              <a:rPr lang="en-US" dirty="0" smtClean="0"/>
              <a:t>pecific members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2673030" y="3609978"/>
            <a:ext cx="1811734" cy="611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SavingsAccount</a:t>
            </a:r>
            <a:endParaRPr lang="en-US" dirty="0" smtClean="0"/>
          </a:p>
          <a:p>
            <a:pPr algn="ctr"/>
            <a:r>
              <a:rPr lang="en-US" dirty="0" smtClean="0"/>
              <a:t>&lt;&lt;fragment&gt;&gt;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151449" y="1265792"/>
            <a:ext cx="1704076" cy="492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SavingsAccount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143675" y="2344994"/>
            <a:ext cx="1704076" cy="492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SavingsAccount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963224" y="4227045"/>
            <a:ext cx="2599095" cy="7406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i="1" dirty="0" smtClean="0"/>
              <a:t>overrides</a:t>
            </a:r>
            <a:r>
              <a:rPr lang="en-US" dirty="0" smtClean="0"/>
              <a:t> deposit()</a:t>
            </a:r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4963224" y="3615647"/>
            <a:ext cx="2599095" cy="611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BlockedAccount</a:t>
            </a:r>
            <a:endParaRPr lang="en-US" dirty="0" smtClean="0"/>
          </a:p>
          <a:p>
            <a:pPr algn="ctr"/>
            <a:r>
              <a:rPr lang="en-US" dirty="0" smtClean="0"/>
              <a:t>&lt;&lt;fragment&gt;&gt;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70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32640</TotalTime>
  <Words>106</Words>
  <Application>Microsoft Macintosh PowerPoint</Application>
  <PresentationFormat>On-screen Show (4:3)</PresentationFormat>
  <Paragraphs>43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Figures</vt:lpstr>
      <vt:lpstr>PowerPoint Presentation</vt:lpstr>
      <vt:lpstr>PowerPoint Presentation</vt:lpstr>
    </vt:vector>
  </TitlesOfParts>
  <Company>Iquality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</dc:title>
  <dc:creator>Zbyněk Šlajchrt</dc:creator>
  <cp:lastModifiedBy>Zbyněk Šlajchrt</cp:lastModifiedBy>
  <cp:revision>35</cp:revision>
  <dcterms:created xsi:type="dcterms:W3CDTF">2016-03-13T16:20:41Z</dcterms:created>
  <dcterms:modified xsi:type="dcterms:W3CDTF">2016-04-05T08:23:29Z</dcterms:modified>
</cp:coreProperties>
</file>