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417200" y="1122375"/>
            <a:ext cx="93576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Melodi (Music Reviews) </a:t>
            </a:r>
            <a:endParaRPr sz="4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– </a:t>
            </a:r>
            <a:endParaRPr sz="4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Status for 11/18/2024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524000" y="4083425"/>
            <a:ext cx="9144000" cy="11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/>
              <a:t>Adrianna Bordonaro, Project Manager</a:t>
            </a:r>
            <a:endParaRPr sz="19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900"/>
              <a:t>adrianna.bordonaro1@marist.edu</a:t>
            </a:r>
            <a:endParaRPr sz="1900"/>
          </a:p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Executive Summary</a:t>
            </a:r>
            <a:endParaRPr/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628650" y="2572099"/>
            <a:ext cx="10794600" cy="3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349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100"/>
              <a:buChar char="•"/>
            </a:pPr>
            <a:r>
              <a:rPr lang="en-US" sz="31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Complete: Homepage, reviews, activity feed, search</a:t>
            </a:r>
            <a:endParaRPr sz="31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B050"/>
              </a:buClr>
              <a:buSzPts val="3100"/>
              <a:buChar char="•"/>
            </a:pPr>
            <a:r>
              <a:rPr lang="en-US" sz="31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On schedule: Playlists, additional social features</a:t>
            </a:r>
            <a:endParaRPr sz="31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</a:pPr>
            <a:r>
              <a:rPr lang="en-US" sz="31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In progress: N/A</a:t>
            </a:r>
            <a:endParaRPr sz="310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 sz="31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At risk: N/A</a:t>
            </a:r>
            <a:endParaRPr sz="31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100"/>
              <a:buChar char="•"/>
            </a:pPr>
            <a:r>
              <a:rPr lang="en-US" sz="3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Complete: </a:t>
            </a:r>
            <a:r>
              <a:rPr lang="en-US" sz="3100">
                <a:latin typeface="Calibri"/>
                <a:ea typeface="Calibri"/>
                <a:cs typeface="Calibri"/>
                <a:sym typeface="Calibri"/>
              </a:rPr>
              <a:t>FR1 User Profiles, 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FR3 Song Ratings, </a:t>
            </a:r>
            <a:r>
              <a:rPr lang="en-US" sz="3100">
                <a:latin typeface="Calibri"/>
                <a:ea typeface="Calibri"/>
                <a:cs typeface="Calibri"/>
                <a:sym typeface="Calibri"/>
              </a:rPr>
              <a:t>user interface, friends &amp; followers, Spotify data</a:t>
            </a:r>
            <a:endParaRPr sz="3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Status Details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838200" y="1690700"/>
            <a:ext cx="10515600" cy="4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Spotify data fetching works, we can display Recently Played Songs &amp; Albums, Top Artists, Playlists, etc on the homepage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Making progress on non-functional requirements such as input sanitization and encryption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Starting on user and auto generated playlists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Last pieces of FR4 </a:t>
            </a:r>
            <a:r>
              <a:rPr lang="en-US"/>
              <a:t>social activity are coming together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Cosmetics and fine tuning</a:t>
            </a:r>
            <a:endParaRPr/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Steps / Actions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AA84F"/>
              </a:buClr>
              <a:buSzPts val="1800"/>
              <a:buChar char="-"/>
            </a:pPr>
            <a:r>
              <a:rPr lang="en-US">
                <a:solidFill>
                  <a:srgbClr val="6AA84F"/>
                </a:solidFill>
              </a:rPr>
              <a:t>FR 2 (playlists)</a:t>
            </a:r>
            <a:endParaRPr>
              <a:solidFill>
                <a:srgbClr val="6AA84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-"/>
            </a:pPr>
            <a:r>
              <a:rPr lang="en-US">
                <a:solidFill>
                  <a:srgbClr val="6AA84F"/>
                </a:solidFill>
              </a:rPr>
              <a:t>FR 4 (friends)</a:t>
            </a:r>
            <a:endParaRPr>
              <a:solidFill>
                <a:srgbClr val="6AA84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-"/>
            </a:pPr>
            <a:r>
              <a:rPr lang="en-US">
                <a:solidFill>
                  <a:srgbClr val="6AA84F"/>
                </a:solidFill>
              </a:rPr>
              <a:t>FR 5 (search function)</a:t>
            </a:r>
            <a:endParaRPr>
              <a:solidFill>
                <a:srgbClr val="6AA84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-"/>
            </a:pPr>
            <a:r>
              <a:rPr lang="en-US">
                <a:solidFill>
                  <a:srgbClr val="6AA84F"/>
                </a:solidFill>
              </a:rPr>
              <a:t>NF 1 (non functional)</a:t>
            </a:r>
            <a:endParaRPr>
              <a:solidFill>
                <a:srgbClr val="6AA84F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Site demo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Questions?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