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417200" y="1122375"/>
            <a:ext cx="9357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Music Rater (Melodi) 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– 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Status for 10/28/2024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4083425"/>
            <a:ext cx="91440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Adrianna Bordonaro, Project Manager</a:t>
            </a:r>
            <a:endParaRPr sz="19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/>
              <a:t>adrianna.bordonaro1@marist.edu</a:t>
            </a:r>
            <a:endParaRPr sz="1900"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28650" y="2572099"/>
            <a:ext cx="10794600" cy="3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100"/>
              <a:buChar char="•"/>
            </a:pPr>
            <a:r>
              <a:rPr lang="en-US" sz="3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Complete: Following / becoming friends with other users</a:t>
            </a:r>
            <a:endParaRPr sz="3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50"/>
              </a:buClr>
              <a:buSzPts val="3100"/>
              <a:buChar char="•"/>
            </a:pPr>
            <a:r>
              <a:rPr lang="en-US" sz="3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On schedule: Friends activity page, rating songs out of 10</a:t>
            </a:r>
            <a:endParaRPr sz="31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 progress: N/A</a:t>
            </a:r>
            <a:endParaRPr sz="31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3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 risk: N/A</a:t>
            </a:r>
            <a:endParaRPr sz="3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Char char="•"/>
            </a:pPr>
            <a:r>
              <a:rPr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Complete: 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FR1 User Profiles, user interface</a:t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 Details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Moving forward with other social functions such as an activity feed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Working on song rating </a:t>
            </a:r>
            <a:r>
              <a:rPr lang="en-US" sz="2800"/>
              <a:t>functions (Spotify data)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00" y="3741225"/>
            <a:ext cx="6243202" cy="298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125" y="3381550"/>
            <a:ext cx="5070077" cy="19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/ Actions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FR2 (creating and sharing playlists)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FR3 (song ratings)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FR4 (friends and social activity)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Many </a:t>
            </a:r>
            <a:r>
              <a:rPr lang="en-US"/>
              <a:t>features</a:t>
            </a:r>
            <a:r>
              <a:rPr lang="en-US"/>
              <a:t> to go but thankfully they are not linear or overly interdependent 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Questions?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