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Music Rater </a:t>
            </a:r>
            <a:r>
              <a:rPr lang="en-US" sz="4800"/>
              <a:t>– Status for 10/7/2024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Basic home page and account info page, Spotify login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Profile picture upload (AWS S3), UX/UI design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N/A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Email &amp; password accounts, Google login, changing username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Spotify login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Localhost prevents full functionality - we have a workaround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UX/UI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Details (rating, song view)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388" y="3370518"/>
            <a:ext cx="4414024" cy="27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Finalize UX/UI design details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Move forward with Spotify API integration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Fix issues (profile photo, Spotify login)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