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Music Rater </a:t>
            </a:r>
            <a:r>
              <a:rPr lang="en-US" sz="4800"/>
              <a:t>– Status for 9/30/2024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4083425"/>
            <a:ext cx="91440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/>
              <a:t>Adrianna Bordonaro, Project Manager</a:t>
            </a:r>
            <a:endParaRPr sz="19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900"/>
              <a:t>adrianna.bordonaro1@marist.edu</a:t>
            </a:r>
            <a:endParaRPr sz="19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Summary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28650" y="2572099"/>
            <a:ext cx="10794600" cy="3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100"/>
              <a:buChar char="•"/>
            </a:pPr>
            <a:r>
              <a:rPr lang="en-US" sz="31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Complete: Email &amp; password account creation &amp; verification, Google login</a:t>
            </a:r>
            <a:endParaRPr sz="31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ts val="3100"/>
              <a:buChar char="•"/>
            </a:pPr>
            <a:r>
              <a:rPr lang="en-US" sz="31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On schedule: UX/UI design (Figma), logo/colors, landing page</a:t>
            </a:r>
            <a:endParaRPr sz="31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 progress: Spotify login</a:t>
            </a:r>
            <a:endParaRPr sz="31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3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risk: N/A</a:t>
            </a:r>
            <a:endParaRPr sz="3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100"/>
              <a:buChar char="•"/>
            </a:pPr>
            <a:r>
              <a:rPr lang="en-US" sz="3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Complete: </a:t>
            </a:r>
            <a:r>
              <a:rPr lang="en-US" sz="3100">
                <a:latin typeface="Calibri"/>
                <a:ea typeface="Calibri"/>
                <a:cs typeface="Calibri"/>
                <a:sym typeface="Calibri"/>
              </a:rPr>
              <a:t>Google login redirection issue fixed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Status Details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Spotify login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302 Callback/URL redirect error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UX/UI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Emulating vs differentiating from Spotify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Dark mode/light mode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Mobile vs desktop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Record logo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27604" l="19284" r="20263" t="16796"/>
          <a:stretch/>
        </p:blipFill>
        <p:spPr>
          <a:xfrm>
            <a:off x="9856725" y="2942800"/>
            <a:ext cx="1497075" cy="14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8150" y="4608275"/>
            <a:ext cx="1983075" cy="1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0138" y="2516200"/>
            <a:ext cx="216217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/ Actions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Complete UX/UI design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Complete Spotify login and work on API integration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Questions?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