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417200" y="1122375"/>
            <a:ext cx="9357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Music Rater (Melodi)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–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Status for 10/14/2024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083425"/>
            <a:ext cx="91440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Adrianna Bordonaro, Project Manager</a:t>
            </a:r>
            <a:endParaRPr sz="19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/>
              <a:t>adrianna.bordonaro1@marist.edu</a:t>
            </a:r>
            <a:endParaRPr sz="19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28650" y="2572099"/>
            <a:ext cx="10794600" cy="3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100"/>
              <a:buChar char="•"/>
            </a:pPr>
            <a:r>
              <a:rPr lang="en-US" sz="3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Complete: FR1 User profiles </a:t>
            </a:r>
            <a:endParaRPr sz="3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ts val="3100"/>
              <a:buChar char="•"/>
            </a:pPr>
            <a:r>
              <a:rPr lang="en-US" sz="3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 schedule: UX/UI, beginning FR2</a:t>
            </a:r>
            <a:endParaRPr sz="31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progress: N/A</a:t>
            </a:r>
            <a:endParaRPr sz="31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3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risk: N/A</a:t>
            </a:r>
            <a:endParaRPr sz="3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</a:pPr>
            <a:r>
              <a:rPr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Complete: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User profile pictures and usernames, multi platform sign in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Details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Profile photos complete (S3)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Beginning to work with pulling Spotify data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UX/UI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New color scheme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WCAG contrast guidelines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550" y="790200"/>
            <a:ext cx="3470499" cy="21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588" y="3244838"/>
            <a:ext cx="53435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/ Actions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Implement UX/UI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Work on FR2 (creating and sharing playlists)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Non-functional requirements (accessibility, security)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Questions?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