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417200" y="1122375"/>
            <a:ext cx="9357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Melodi (Music Reviews)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–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Status for 11/25/2024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083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Adrianna Bordonaro, Project Manager</a:t>
            </a:r>
            <a:endParaRPr sz="19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adrianna.bordonaro1@marist.edu</a:t>
            </a:r>
            <a:endParaRPr sz="19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8650" y="2572099"/>
            <a:ext cx="107946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100"/>
              <a:buChar char="•"/>
            </a:pPr>
            <a:r>
              <a:rPr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Complete: Reviews (like and delete reviews)</a:t>
            </a:r>
            <a:endParaRPr sz="3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3100"/>
              <a:buChar char="•"/>
            </a:pPr>
            <a:r>
              <a:rPr lang="en-US" sz="3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schedule: Generating playlists, suggested reviews</a:t>
            </a:r>
            <a:endParaRPr sz="31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progress: N/A</a:t>
            </a:r>
            <a:endParaRPr sz="3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3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risk: N/A</a:t>
            </a:r>
            <a:endParaRPr sz="3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</a:pP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Complete: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FR1 User Profiles,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FR3 Song Ratings,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user interface, friends &amp; followers, Spotify data,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, activity feed, social features, homepage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Details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690700"/>
            <a:ext cx="10515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Last pieces of FR4 </a:t>
            </a:r>
            <a:r>
              <a:rPr lang="en-US"/>
              <a:t>social activity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NF1 non-functional requirements underway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Working on FR2 Playlists and FR5 Discovery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Actions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FR 2 (playlists)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FR 4 (friends)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FR 5 (search function)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NF 1 (non functional)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Questions?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