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Hanken Grotesk"/>
      <p:regular r:id="rId31"/>
      <p:bold r:id="rId32"/>
      <p:italic r:id="rId33"/>
      <p:boldItalic r:id="rId34"/>
    </p:embeddedFont>
    <p:embeddedFont>
      <p:font typeface="Raleway ExtraBold"/>
      <p:bold r:id="rId35"/>
      <p:boldItalic r:id="rId36"/>
    </p:embeddedFont>
    <p:embeddedFont>
      <p:font typeface="Raleway Black"/>
      <p:bold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8ABF338-53CA-4A7E-BC86-B697A601F05A}">
  <a:tblStyle styleId="{C8ABF338-53CA-4A7E-BC86-B697A601F0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4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ankenGrotesk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33" Type="http://schemas.openxmlformats.org/officeDocument/2006/relationships/font" Target="fonts/HankenGrotesk-italic.fntdata"/><Relationship Id="rId10" Type="http://schemas.openxmlformats.org/officeDocument/2006/relationships/slide" Target="slides/slide4.xml"/><Relationship Id="rId32" Type="http://schemas.openxmlformats.org/officeDocument/2006/relationships/font" Target="fonts/HankenGrotesk-bold.fntdata"/><Relationship Id="rId13" Type="http://schemas.openxmlformats.org/officeDocument/2006/relationships/slide" Target="slides/slide7.xml"/><Relationship Id="rId35" Type="http://schemas.openxmlformats.org/officeDocument/2006/relationships/font" Target="fonts/RalewayExtraBold-bold.fntdata"/><Relationship Id="rId12" Type="http://schemas.openxmlformats.org/officeDocument/2006/relationships/slide" Target="slides/slide6.xml"/><Relationship Id="rId34" Type="http://schemas.openxmlformats.org/officeDocument/2006/relationships/font" Target="fonts/HankenGrotesk-boldItalic.fntdata"/><Relationship Id="rId15" Type="http://schemas.openxmlformats.org/officeDocument/2006/relationships/slide" Target="slides/slide9.xml"/><Relationship Id="rId37" Type="http://schemas.openxmlformats.org/officeDocument/2006/relationships/font" Target="fonts/RalewayBlack-bold.fntdata"/><Relationship Id="rId14" Type="http://schemas.openxmlformats.org/officeDocument/2006/relationships/slide" Target="slides/slide8.xml"/><Relationship Id="rId36" Type="http://schemas.openxmlformats.org/officeDocument/2006/relationships/font" Target="fonts/RalewayExtraBold-boldItalic.fntdata"/><Relationship Id="rId17" Type="http://schemas.openxmlformats.org/officeDocument/2006/relationships/slide" Target="slides/slide11.xml"/><Relationship Id="rId39" Type="http://schemas.openxmlformats.org/officeDocument/2006/relationships/font" Target="fonts/OpenSans-regular.fntdata"/><Relationship Id="rId16" Type="http://schemas.openxmlformats.org/officeDocument/2006/relationships/slide" Target="slides/slide10.xml"/><Relationship Id="rId38" Type="http://schemas.openxmlformats.org/officeDocument/2006/relationships/font" Target="fonts/RalewayBlack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576a45fa49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2576a45fa49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All members of the class are expected to be able to present to the client. You all need to be able to stand up and present your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 in the future, so this project is good practice. Everyone should take advantage of the opportunity to highlight their work.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However, presentations are expected to be no more than 20 minutes long for each major subsystem / deliverable, so concise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presentations are also expected. Teams may be called in random order to give their final presentations as determined by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instructor. A grading rubric for presentations is included in this syllabus.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184d99d1a7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184d99d1a7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31cb255ef3b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31cb255ef3b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31c33c2984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31c33c2984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31c33c2984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31c33c2984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31c33c2984b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31c33c2984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31cb255ef3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31cb255ef3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1c33c2984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1c33c2984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31cb255ef3b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31cb255ef3b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31cb255ef3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31cb255ef3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31c33c2984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31c33c2984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Introduction, Planning &amp; Design - Adrianna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Technical Specs - Cameron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Development Process - Gio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Reflections - Harrison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Demo - Zach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31c33c2984b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31c33c2984b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 presents their own piece here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31c33c298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31c33c298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31c33c2984b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31c33c2984b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31c33c2984b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31c33c2984b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31c33c2984b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31c33c2984b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31c33c2984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31c33c2984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12" name="Google Shape;12;p2"/>
            <p:cNvSpPr/>
            <p:nvPr/>
          </p:nvSpPr>
          <p:spPr>
            <a:xfrm>
              <a:off x="8307725" y="278700"/>
              <a:ext cx="1111343" cy="1111343"/>
            </a:xfrm>
            <a:custGeom>
              <a:rect b="b" l="l" r="r" t="t"/>
              <a:pathLst>
                <a:path extrusionOk="0" fill="none" h="17396" w="17396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81362" y="452337"/>
              <a:ext cx="764065" cy="762212"/>
            </a:xfrm>
            <a:custGeom>
              <a:rect b="b" l="l" r="r" t="t"/>
              <a:pathLst>
                <a:path extrusionOk="0" fill="none" h="11931" w="1196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208698" y="2109319"/>
            <a:ext cx="1160062" cy="247278"/>
            <a:chOff x="8208698" y="2109319"/>
            <a:chExt cx="1160062" cy="247278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flipH="1" rot="5400000">
            <a:off x="6277862" y="5350755"/>
            <a:ext cx="4486819" cy="625122"/>
            <a:chOff x="-78438" y="4073905"/>
            <a:chExt cx="4486819" cy="625122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4214956" y="4073905"/>
              <a:ext cx="193425" cy="191350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4" cy="1266614"/>
          </a:xfrm>
        </p:grpSpPr>
        <p:sp>
          <p:nvSpPr>
            <p:cNvPr id="22" name="Google Shape;22;p2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rect b="b" l="l" r="r" t="t"/>
              <a:pathLst>
                <a:path extrusionOk="0" fill="none" h="2777" w="4864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"/>
          <p:cNvSpPr txBox="1"/>
          <p:nvPr>
            <p:ph hasCustomPrompt="1" type="title"/>
          </p:nvPr>
        </p:nvSpPr>
        <p:spPr>
          <a:xfrm>
            <a:off x="2405125" y="2040775"/>
            <a:ext cx="5307000" cy="9981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Raleway ExtraBold"/>
              <a:buNone/>
              <a:defRPr sz="55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88" name="Google Shape;288;p11"/>
          <p:cNvSpPr txBox="1"/>
          <p:nvPr>
            <p:ph idx="1" type="subTitle"/>
          </p:nvPr>
        </p:nvSpPr>
        <p:spPr>
          <a:xfrm>
            <a:off x="2405125" y="3038875"/>
            <a:ext cx="5307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89" name="Google Shape;289;p11"/>
          <p:cNvGrpSpPr/>
          <p:nvPr/>
        </p:nvGrpSpPr>
        <p:grpSpPr>
          <a:xfrm>
            <a:off x="320869" y="892488"/>
            <a:ext cx="5247943" cy="4005530"/>
            <a:chOff x="320869" y="892488"/>
            <a:chExt cx="5247943" cy="4005530"/>
          </a:xfrm>
        </p:grpSpPr>
        <p:sp>
          <p:nvSpPr>
            <p:cNvPr id="290" name="Google Shape;290;p11"/>
            <p:cNvSpPr/>
            <p:nvPr/>
          </p:nvSpPr>
          <p:spPr>
            <a:xfrm rot="10800000">
              <a:off x="320869" y="89248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5400000">
              <a:off x="5328344" y="4657550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123153" y="-134519"/>
            <a:ext cx="5670106" cy="5849863"/>
            <a:chOff x="1123153" y="-134519"/>
            <a:chExt cx="5670106" cy="5849863"/>
          </a:xfrm>
        </p:grpSpPr>
        <p:grpSp>
          <p:nvGrpSpPr>
            <p:cNvPr id="293" name="Google Shape;293;p11"/>
            <p:cNvGrpSpPr/>
            <p:nvPr/>
          </p:nvGrpSpPr>
          <p:grpSpPr>
            <a:xfrm>
              <a:off x="1123153" y="-134519"/>
              <a:ext cx="5670106" cy="5032541"/>
              <a:chOff x="1123153" y="-134519"/>
              <a:chExt cx="5670106" cy="5032541"/>
            </a:xfrm>
          </p:grpSpPr>
          <p:sp>
            <p:nvSpPr>
              <p:cNvPr id="294" name="Google Shape;294;p11"/>
              <p:cNvSpPr/>
              <p:nvPr/>
            </p:nvSpPr>
            <p:spPr>
              <a:xfrm>
                <a:off x="1123153" y="-134519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5" name="Google Shape;295;p11"/>
              <p:cNvGrpSpPr/>
              <p:nvPr/>
            </p:nvGrpSpPr>
            <p:grpSpPr>
              <a:xfrm>
                <a:off x="5633198" y="4650744"/>
                <a:ext cx="1160062" cy="247278"/>
                <a:chOff x="8208698" y="2109319"/>
                <a:chExt cx="1160062" cy="247278"/>
              </a:xfrm>
            </p:grpSpPr>
            <p:sp>
              <p:nvSpPr>
                <p:cNvPr id="296" name="Google Shape;296;p11"/>
                <p:cNvSpPr/>
                <p:nvPr/>
              </p:nvSpPr>
              <p:spPr>
                <a:xfrm rot="5400000">
                  <a:off x="8424637" y="1893379"/>
                  <a:ext cx="43116" cy="474994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" name="Google Shape;297;p11"/>
                <p:cNvSpPr/>
                <p:nvPr/>
              </p:nvSpPr>
              <p:spPr>
                <a:xfrm rot="-5400000">
                  <a:off x="8917458" y="1905296"/>
                  <a:ext cx="75100" cy="827502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98" name="Google Shape;298;p11"/>
            <p:cNvGrpSpPr/>
            <p:nvPr/>
          </p:nvGrpSpPr>
          <p:grpSpPr>
            <a:xfrm>
              <a:off x="3220925" y="4604000"/>
              <a:ext cx="1111343" cy="1111343"/>
              <a:chOff x="8307725" y="278700"/>
              <a:chExt cx="1111343" cy="1111343"/>
            </a:xfrm>
          </p:grpSpPr>
          <p:sp>
            <p:nvSpPr>
              <p:cNvPr id="299" name="Google Shape;299;p11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1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1" name="Google Shape;301;p11"/>
          <p:cNvGrpSpPr/>
          <p:nvPr/>
        </p:nvGrpSpPr>
        <p:grpSpPr>
          <a:xfrm>
            <a:off x="575287" y="-1805003"/>
            <a:ext cx="8258546" cy="9711728"/>
            <a:chOff x="575287" y="-1805003"/>
            <a:chExt cx="8258546" cy="9711728"/>
          </a:xfrm>
        </p:grpSpPr>
        <p:grpSp>
          <p:nvGrpSpPr>
            <p:cNvPr id="302" name="Google Shape;302;p11"/>
            <p:cNvGrpSpPr/>
            <p:nvPr/>
          </p:nvGrpSpPr>
          <p:grpSpPr>
            <a:xfrm>
              <a:off x="575287" y="-1805003"/>
              <a:ext cx="8258546" cy="9711728"/>
              <a:chOff x="575287" y="-1805003"/>
              <a:chExt cx="8258546" cy="9711728"/>
            </a:xfrm>
          </p:grpSpPr>
          <p:grpSp>
            <p:nvGrpSpPr>
              <p:cNvPr id="303" name="Google Shape;303;p11"/>
              <p:cNvGrpSpPr/>
              <p:nvPr/>
            </p:nvGrpSpPr>
            <p:grpSpPr>
              <a:xfrm>
                <a:off x="575287" y="-1805003"/>
                <a:ext cx="681217" cy="3360485"/>
                <a:chOff x="1121833" y="-3524490"/>
                <a:chExt cx="1498167" cy="7390555"/>
              </a:xfrm>
            </p:grpSpPr>
            <p:cxnSp>
              <p:nvCxnSpPr>
                <p:cNvPr id="304" name="Google Shape;304;p11"/>
                <p:cNvCxnSpPr/>
                <p:nvPr/>
              </p:nvCxnSpPr>
              <p:spPr>
                <a:xfrm rot="10800000">
                  <a:off x="1121833" y="-3524490"/>
                  <a:ext cx="0" cy="5870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5" name="Google Shape;305;p11"/>
                <p:cNvCxnSpPr/>
                <p:nvPr/>
              </p:nvCxnSpPr>
              <p:spPr>
                <a:xfrm>
                  <a:off x="1121833" y="2348225"/>
                  <a:ext cx="1158600" cy="114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06" name="Google Shape;306;p11"/>
                <p:cNvSpPr/>
                <p:nvPr/>
              </p:nvSpPr>
              <p:spPr>
                <a:xfrm rot="5400000">
                  <a:off x="2196889" y="3442953"/>
                  <a:ext cx="425397" cy="420826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7" name="Google Shape;307;p11"/>
              <p:cNvGrpSpPr/>
              <p:nvPr/>
            </p:nvGrpSpPr>
            <p:grpSpPr>
              <a:xfrm flipH="1" rot="5400000">
                <a:off x="6277862" y="5350755"/>
                <a:ext cx="4486819" cy="625122"/>
                <a:chOff x="-78438" y="4073905"/>
                <a:chExt cx="4486819" cy="625122"/>
              </a:xfrm>
            </p:grpSpPr>
            <p:cxnSp>
              <p:nvCxnSpPr>
                <p:cNvPr id="308" name="Google Shape;308;p11"/>
                <p:cNvCxnSpPr/>
                <p:nvPr/>
              </p:nvCxnSpPr>
              <p:spPr>
                <a:xfrm>
                  <a:off x="1857762" y="2762827"/>
                  <a:ext cx="0" cy="3872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9" name="Google Shape;309;p11"/>
                <p:cNvCxnSpPr/>
                <p:nvPr/>
              </p:nvCxnSpPr>
              <p:spPr>
                <a:xfrm rot="-5400000">
                  <a:off x="3788541" y="4241677"/>
                  <a:ext cx="464100" cy="45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10" name="Google Shape;310;p11"/>
                <p:cNvSpPr/>
                <p:nvPr/>
              </p:nvSpPr>
              <p:spPr>
                <a:xfrm>
                  <a:off x="4214956" y="4073905"/>
                  <a:ext cx="193425" cy="191350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1" name="Google Shape;311;p11"/>
              <p:cNvGrpSpPr/>
              <p:nvPr/>
            </p:nvGrpSpPr>
            <p:grpSpPr>
              <a:xfrm rot="-5400000">
                <a:off x="8362764" y="67996"/>
                <a:ext cx="493321" cy="357312"/>
                <a:chOff x="1722354" y="229144"/>
                <a:chExt cx="1748744" cy="1266614"/>
              </a:xfrm>
            </p:grpSpPr>
            <p:sp>
              <p:nvSpPr>
                <p:cNvPr id="312" name="Google Shape;312;p11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11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14" name="Google Shape;314;p11"/>
            <p:cNvGrpSpPr/>
            <p:nvPr/>
          </p:nvGrpSpPr>
          <p:grpSpPr>
            <a:xfrm rot="10800000">
              <a:off x="7090737" y="4224472"/>
              <a:ext cx="681217" cy="3360485"/>
              <a:chOff x="1337800" y="-2525590"/>
              <a:chExt cx="1498167" cy="7390555"/>
            </a:xfrm>
          </p:grpSpPr>
          <p:cxnSp>
            <p:nvCxnSpPr>
              <p:cNvPr id="315" name="Google Shape;315;p11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6" name="Google Shape;316;p11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17" name="Google Shape;317;p11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1" name="Google Shape;321;p13"/>
          <p:cNvSpPr txBox="1"/>
          <p:nvPr>
            <p:ph hasCustomPrompt="1" idx="2" type="title"/>
          </p:nvPr>
        </p:nvSpPr>
        <p:spPr>
          <a:xfrm>
            <a:off x="3177356" y="119952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/>
          <p:nvPr>
            <p:ph hasCustomPrompt="1" idx="3" type="title"/>
          </p:nvPr>
        </p:nvSpPr>
        <p:spPr>
          <a:xfrm>
            <a:off x="3177356" y="2902621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3" name="Google Shape;323;p13"/>
          <p:cNvSpPr txBox="1"/>
          <p:nvPr>
            <p:ph hasCustomPrompt="1" idx="4" type="title"/>
          </p:nvPr>
        </p:nvSpPr>
        <p:spPr>
          <a:xfrm>
            <a:off x="3177356" y="176722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4" name="Google Shape;324;p13"/>
          <p:cNvSpPr txBox="1"/>
          <p:nvPr>
            <p:ph hasCustomPrompt="1" idx="5" type="title"/>
          </p:nvPr>
        </p:nvSpPr>
        <p:spPr>
          <a:xfrm>
            <a:off x="3177356" y="347031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5" name="Google Shape;325;p13"/>
          <p:cNvSpPr txBox="1"/>
          <p:nvPr>
            <p:ph hasCustomPrompt="1" idx="6" type="title"/>
          </p:nvPr>
        </p:nvSpPr>
        <p:spPr>
          <a:xfrm>
            <a:off x="3177356" y="2334924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13"/>
          <p:cNvSpPr txBox="1"/>
          <p:nvPr>
            <p:ph hasCustomPrompt="1" idx="7" type="title"/>
          </p:nvPr>
        </p:nvSpPr>
        <p:spPr>
          <a:xfrm>
            <a:off x="3177356" y="403801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13"/>
          <p:cNvSpPr txBox="1"/>
          <p:nvPr>
            <p:ph idx="1" type="subTitle"/>
          </p:nvPr>
        </p:nvSpPr>
        <p:spPr>
          <a:xfrm>
            <a:off x="4010944" y="1201329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28" name="Google Shape;328;p13"/>
          <p:cNvSpPr txBox="1"/>
          <p:nvPr>
            <p:ph idx="8" type="subTitle"/>
          </p:nvPr>
        </p:nvSpPr>
        <p:spPr>
          <a:xfrm>
            <a:off x="4010944" y="1769028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29" name="Google Shape;329;p13"/>
          <p:cNvSpPr txBox="1"/>
          <p:nvPr>
            <p:ph idx="9" type="subTitle"/>
          </p:nvPr>
        </p:nvSpPr>
        <p:spPr>
          <a:xfrm>
            <a:off x="4010944" y="2336727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30" name="Google Shape;330;p13"/>
          <p:cNvSpPr txBox="1"/>
          <p:nvPr>
            <p:ph idx="13" type="subTitle"/>
          </p:nvPr>
        </p:nvSpPr>
        <p:spPr>
          <a:xfrm>
            <a:off x="4010941" y="2904427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31" name="Google Shape;331;p13"/>
          <p:cNvSpPr txBox="1"/>
          <p:nvPr>
            <p:ph idx="14" type="subTitle"/>
          </p:nvPr>
        </p:nvSpPr>
        <p:spPr>
          <a:xfrm>
            <a:off x="4010941" y="3472126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32" name="Google Shape;332;p13"/>
          <p:cNvSpPr txBox="1"/>
          <p:nvPr>
            <p:ph idx="15" type="subTitle"/>
          </p:nvPr>
        </p:nvSpPr>
        <p:spPr>
          <a:xfrm>
            <a:off x="4010941" y="4039825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333" name="Google Shape;333;p13"/>
          <p:cNvGrpSpPr/>
          <p:nvPr/>
        </p:nvGrpSpPr>
        <p:grpSpPr>
          <a:xfrm>
            <a:off x="377427" y="204425"/>
            <a:ext cx="8916117" cy="4541546"/>
            <a:chOff x="377427" y="204425"/>
            <a:chExt cx="8916117" cy="4541546"/>
          </a:xfrm>
        </p:grpSpPr>
        <p:grpSp>
          <p:nvGrpSpPr>
            <p:cNvPr id="334" name="Google Shape;334;p13"/>
            <p:cNvGrpSpPr/>
            <p:nvPr/>
          </p:nvGrpSpPr>
          <p:grpSpPr>
            <a:xfrm>
              <a:off x="377427" y="3968227"/>
              <a:ext cx="200266" cy="777744"/>
              <a:chOff x="8153327" y="353177"/>
              <a:chExt cx="200266" cy="777744"/>
            </a:xfrm>
          </p:grpSpPr>
          <p:sp>
            <p:nvSpPr>
              <p:cNvPr id="335" name="Google Shape;335;p13"/>
              <p:cNvSpPr/>
              <p:nvPr/>
            </p:nvSpPr>
            <p:spPr>
              <a:xfrm rot="10800000">
                <a:off x="8153327" y="6559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 rot="10800000">
                <a:off x="8310477" y="35317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7" name="Google Shape;337;p13"/>
            <p:cNvGrpSpPr/>
            <p:nvPr/>
          </p:nvGrpSpPr>
          <p:grpSpPr>
            <a:xfrm rot="-5400000">
              <a:off x="8807027" y="2115202"/>
              <a:ext cx="206891" cy="766144"/>
              <a:chOff x="8650702" y="1651177"/>
              <a:chExt cx="206891" cy="766144"/>
            </a:xfrm>
          </p:grpSpPr>
          <p:sp>
            <p:nvSpPr>
              <p:cNvPr id="338" name="Google Shape;338;p13"/>
              <p:cNvSpPr/>
              <p:nvPr/>
            </p:nvSpPr>
            <p:spPr>
              <a:xfrm rot="10800000">
                <a:off x="8650702" y="165117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 rot="10800000">
                <a:off x="8814477" y="19423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0" name="Google Shape;340;p13"/>
            <p:cNvGrpSpPr/>
            <p:nvPr/>
          </p:nvGrpSpPr>
          <p:grpSpPr>
            <a:xfrm>
              <a:off x="7437187" y="204425"/>
              <a:ext cx="862215" cy="240599"/>
              <a:chOff x="6903462" y="1158900"/>
              <a:chExt cx="862215" cy="240599"/>
            </a:xfrm>
          </p:grpSpPr>
          <p:sp>
            <p:nvSpPr>
              <p:cNvPr id="341" name="Google Shape;341;p13"/>
              <p:cNvSpPr/>
              <p:nvPr/>
            </p:nvSpPr>
            <p:spPr>
              <a:xfrm flipH="1">
                <a:off x="6903462" y="1158900"/>
                <a:ext cx="240599" cy="240599"/>
              </a:xfrm>
              <a:custGeom>
                <a:rect b="b" l="l" r="r" t="t"/>
                <a:pathLst>
                  <a:path extrusionOk="0" fill="none" h="1784" w="1784">
                    <a:moveTo>
                      <a:pt x="1783" y="906"/>
                    </a:moveTo>
                    <a:cubicBezTo>
                      <a:pt x="1783" y="1392"/>
                      <a:pt x="1392" y="1783"/>
                      <a:pt x="877" y="1783"/>
                    </a:cubicBezTo>
                    <a:cubicBezTo>
                      <a:pt x="392" y="1783"/>
                      <a:pt x="0" y="1392"/>
                      <a:pt x="0" y="906"/>
                    </a:cubicBezTo>
                    <a:cubicBezTo>
                      <a:pt x="0" y="428"/>
                      <a:pt x="392" y="0"/>
                      <a:pt x="877" y="0"/>
                    </a:cubicBezTo>
                    <a:cubicBezTo>
                      <a:pt x="1392" y="0"/>
                      <a:pt x="1783" y="428"/>
                      <a:pt x="1783" y="906"/>
                    </a:cubicBezTo>
                    <a:close/>
                  </a:path>
                </a:pathLst>
              </a:custGeom>
              <a:noFill/>
              <a:ln cap="flat" cmpd="sng" w="597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 flipH="1" rot="5400000">
                <a:off x="7506622" y="1041704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3" name="Google Shape;343;p13"/>
          <p:cNvGrpSpPr/>
          <p:nvPr/>
        </p:nvGrpSpPr>
        <p:grpSpPr>
          <a:xfrm>
            <a:off x="-556748" y="-57000"/>
            <a:ext cx="10429656" cy="3378450"/>
            <a:chOff x="-556748" y="-57000"/>
            <a:chExt cx="10429656" cy="3378450"/>
          </a:xfrm>
        </p:grpSpPr>
        <p:grpSp>
          <p:nvGrpSpPr>
            <p:cNvPr id="344" name="Google Shape;344;p13"/>
            <p:cNvGrpSpPr/>
            <p:nvPr/>
          </p:nvGrpSpPr>
          <p:grpSpPr>
            <a:xfrm flipH="1">
              <a:off x="8221607" y="1714746"/>
              <a:ext cx="493321" cy="357312"/>
              <a:chOff x="1722354" y="229144"/>
              <a:chExt cx="1748744" cy="1266614"/>
            </a:xfrm>
          </p:grpSpPr>
          <p:sp>
            <p:nvSpPr>
              <p:cNvPr id="345" name="Google Shape;345;p1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7" name="Google Shape;347;p13"/>
            <p:cNvSpPr/>
            <p:nvPr/>
          </p:nvSpPr>
          <p:spPr>
            <a:xfrm>
              <a:off x="8221600" y="-57000"/>
              <a:ext cx="1027600" cy="3378450"/>
            </a:xfrm>
            <a:custGeom>
              <a:rect b="b" l="l" r="r" t="t"/>
              <a:pathLst>
                <a:path extrusionOk="0" h="135138" w="41104">
                  <a:moveTo>
                    <a:pt x="41104" y="135138"/>
                  </a:moveTo>
                  <a:lnTo>
                    <a:pt x="0" y="111407"/>
                  </a:lnTo>
                  <a:lnTo>
                    <a:pt x="0" y="57500"/>
                  </a:lnTo>
                  <a:lnTo>
                    <a:pt x="12424" y="45076"/>
                  </a:lnTo>
                  <a:lnTo>
                    <a:pt x="12424" y="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348" name="Google Shape;348;p13"/>
            <p:cNvGrpSpPr/>
            <p:nvPr/>
          </p:nvGrpSpPr>
          <p:grpSpPr>
            <a:xfrm>
              <a:off x="8527396" y="539490"/>
              <a:ext cx="1345511" cy="273510"/>
              <a:chOff x="-6675" y="2881558"/>
              <a:chExt cx="9140700" cy="2059567"/>
            </a:xfrm>
          </p:grpSpPr>
          <p:cxnSp>
            <p:nvCxnSpPr>
              <p:cNvPr id="349" name="Google Shape;349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0" name="Google Shape;350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1" name="Google Shape;351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2" name="Google Shape;352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3" name="Google Shape;353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54" name="Google Shape;354;p13"/>
            <p:cNvGrpSpPr/>
            <p:nvPr/>
          </p:nvGrpSpPr>
          <p:grpSpPr>
            <a:xfrm rot="10800000">
              <a:off x="-556748" y="2551975"/>
              <a:ext cx="1029243" cy="273510"/>
              <a:chOff x="-6675" y="2881558"/>
              <a:chExt cx="9140700" cy="2059567"/>
            </a:xfrm>
          </p:grpSpPr>
          <p:cxnSp>
            <p:nvCxnSpPr>
              <p:cNvPr id="355" name="Google Shape;355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6" name="Google Shape;356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7" name="Google Shape;357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8" name="Google Shape;358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9" name="Google Shape;359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60" name="Google Shape;360;p13"/>
          <p:cNvGrpSpPr/>
          <p:nvPr/>
        </p:nvGrpSpPr>
        <p:grpSpPr>
          <a:xfrm>
            <a:off x="-160350" y="1017736"/>
            <a:ext cx="9034618" cy="1344543"/>
            <a:chOff x="-160350" y="1017736"/>
            <a:chExt cx="9034618" cy="1344543"/>
          </a:xfrm>
        </p:grpSpPr>
        <p:sp>
          <p:nvSpPr>
            <p:cNvPr id="361" name="Google Shape;361;p13"/>
            <p:cNvSpPr/>
            <p:nvPr/>
          </p:nvSpPr>
          <p:spPr>
            <a:xfrm rot="10800000">
              <a:off x="8834212" y="10177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 rot="5400000">
              <a:off x="40062" y="212181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1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2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6" name="Google Shape;366;p14"/>
          <p:cNvSpPr txBox="1"/>
          <p:nvPr>
            <p:ph idx="1" type="subTitle"/>
          </p:nvPr>
        </p:nvSpPr>
        <p:spPr>
          <a:xfrm>
            <a:off x="720000" y="1067776"/>
            <a:ext cx="77040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367" name="Google Shape;367;p14"/>
          <p:cNvGrpSpPr/>
          <p:nvPr/>
        </p:nvGrpSpPr>
        <p:grpSpPr>
          <a:xfrm>
            <a:off x="248963" y="1017730"/>
            <a:ext cx="8980467" cy="3860780"/>
            <a:chOff x="248963" y="1017730"/>
            <a:chExt cx="8980467" cy="3860780"/>
          </a:xfrm>
        </p:grpSpPr>
        <p:sp>
          <p:nvSpPr>
            <p:cNvPr id="368" name="Google Shape;368;p14"/>
            <p:cNvSpPr/>
            <p:nvPr/>
          </p:nvSpPr>
          <p:spPr>
            <a:xfrm>
              <a:off x="422688" y="131788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248963" y="101773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0" name="Google Shape;370;p14"/>
            <p:cNvGrpSpPr/>
            <p:nvPr/>
          </p:nvGrpSpPr>
          <p:grpSpPr>
            <a:xfrm rot="-5400000">
              <a:off x="8742913" y="4391992"/>
              <a:ext cx="206891" cy="766144"/>
              <a:chOff x="8650702" y="3525402"/>
              <a:chExt cx="206891" cy="766144"/>
            </a:xfrm>
          </p:grpSpPr>
          <p:sp>
            <p:nvSpPr>
              <p:cNvPr id="371" name="Google Shape;371;p1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3" name="Google Shape;373;p14"/>
          <p:cNvGrpSpPr/>
          <p:nvPr/>
        </p:nvGrpSpPr>
        <p:grpSpPr>
          <a:xfrm>
            <a:off x="250498" y="1721188"/>
            <a:ext cx="8259948" cy="2990484"/>
            <a:chOff x="250498" y="1721188"/>
            <a:chExt cx="8259948" cy="2990484"/>
          </a:xfrm>
        </p:grpSpPr>
        <p:sp>
          <p:nvSpPr>
            <p:cNvPr id="374" name="Google Shape;374;p14"/>
            <p:cNvSpPr/>
            <p:nvPr/>
          </p:nvSpPr>
          <p:spPr>
            <a:xfrm rot="10800000">
              <a:off x="250498" y="172118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 rot="-5400000">
              <a:off x="8269979" y="4471205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Google Shape;376;p14"/>
          <p:cNvGrpSpPr/>
          <p:nvPr/>
        </p:nvGrpSpPr>
        <p:grpSpPr>
          <a:xfrm>
            <a:off x="-2218609" y="-174950"/>
            <a:ext cx="12004520" cy="8522877"/>
            <a:chOff x="-2218609" y="-174950"/>
            <a:chExt cx="12004520" cy="8522877"/>
          </a:xfrm>
        </p:grpSpPr>
        <p:sp>
          <p:nvSpPr>
            <p:cNvPr id="377" name="Google Shape;377;p14"/>
            <p:cNvSpPr/>
            <p:nvPr/>
          </p:nvSpPr>
          <p:spPr>
            <a:xfrm>
              <a:off x="-2218609" y="-174950"/>
              <a:ext cx="3801167" cy="569934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378" name="Google Shape;378;p14"/>
            <p:cNvGrpSpPr/>
            <p:nvPr/>
          </p:nvGrpSpPr>
          <p:grpSpPr>
            <a:xfrm flipH="1" rot="-5400000">
              <a:off x="7449713" y="4739627"/>
              <a:ext cx="493321" cy="357312"/>
              <a:chOff x="1722354" y="229144"/>
              <a:chExt cx="1748744" cy="1266614"/>
            </a:xfrm>
          </p:grpSpPr>
          <p:sp>
            <p:nvSpPr>
              <p:cNvPr id="379" name="Google Shape;379;p1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1" name="Google Shape;381;p14"/>
            <p:cNvSpPr/>
            <p:nvPr/>
          </p:nvSpPr>
          <p:spPr>
            <a:xfrm flipH="1" rot="10800000">
              <a:off x="8147148" y="2028637"/>
              <a:ext cx="1521858" cy="6319290"/>
            </a:xfrm>
            <a:custGeom>
              <a:rect b="b" l="l" r="r" t="t"/>
              <a:pathLst>
                <a:path extrusionOk="0" h="96592" w="23262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382" name="Google Shape;382;p14"/>
            <p:cNvGrpSpPr/>
            <p:nvPr/>
          </p:nvGrpSpPr>
          <p:grpSpPr>
            <a:xfrm flipH="1">
              <a:off x="8820653" y="3237867"/>
              <a:ext cx="965258" cy="273510"/>
              <a:chOff x="-6675" y="2881558"/>
              <a:chExt cx="9140700" cy="2059567"/>
            </a:xfrm>
          </p:grpSpPr>
          <p:cxnSp>
            <p:nvCxnSpPr>
              <p:cNvPr id="383" name="Google Shape;383;p1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4" name="Google Shape;384;p1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5" name="Google Shape;385;p1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6" name="Google Shape;386;p1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7" name="Google Shape;387;p1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88" name="Google Shape;388;p1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2_1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1" name="Google Shape;391;p15"/>
          <p:cNvSpPr txBox="1"/>
          <p:nvPr>
            <p:ph idx="1" type="subTitle"/>
          </p:nvPr>
        </p:nvSpPr>
        <p:spPr>
          <a:xfrm>
            <a:off x="720000" y="1150950"/>
            <a:ext cx="7704000" cy="29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92" name="Google Shape;392;p15"/>
          <p:cNvGrpSpPr/>
          <p:nvPr/>
        </p:nvGrpSpPr>
        <p:grpSpPr>
          <a:xfrm>
            <a:off x="8393651" y="-1627766"/>
            <a:ext cx="614899" cy="2881846"/>
            <a:chOff x="1337784" y="-2525559"/>
            <a:chExt cx="1352318" cy="6337907"/>
          </a:xfrm>
        </p:grpSpPr>
        <p:cxnSp>
          <p:nvCxnSpPr>
            <p:cNvPr id="393" name="Google Shape;393;p15"/>
            <p:cNvCxnSpPr/>
            <p:nvPr/>
          </p:nvCxnSpPr>
          <p:spPr>
            <a:xfrm rot="10800000">
              <a:off x="1337784" y="-2525559"/>
              <a:ext cx="0" cy="49905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15"/>
            <p:cNvCxnSpPr/>
            <p:nvPr/>
          </p:nvCxnSpPr>
          <p:spPr>
            <a:xfrm>
              <a:off x="1337784" y="2466654"/>
              <a:ext cx="984900" cy="970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5" name="Google Shape;395;p15"/>
            <p:cNvSpPr/>
            <p:nvPr/>
          </p:nvSpPr>
          <p:spPr>
            <a:xfrm rot="5400000">
              <a:off x="2266990" y="3389237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>
            <a:off x="6485555" y="4129788"/>
            <a:ext cx="269696" cy="1209440"/>
            <a:chOff x="6933883" y="3613321"/>
            <a:chExt cx="269696" cy="1209440"/>
          </a:xfrm>
        </p:grpSpPr>
        <p:sp>
          <p:nvSpPr>
            <p:cNvPr id="397" name="Google Shape;397;p15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9" name="Google Shape;399;p1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2" name="Google Shape;402;p16"/>
          <p:cNvSpPr txBox="1"/>
          <p:nvPr>
            <p:ph idx="1" type="subTitle"/>
          </p:nvPr>
        </p:nvSpPr>
        <p:spPr>
          <a:xfrm>
            <a:off x="1090025" y="2438273"/>
            <a:ext cx="22602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3" name="Google Shape;403;p16"/>
          <p:cNvSpPr txBox="1"/>
          <p:nvPr>
            <p:ph idx="2" type="subTitle"/>
          </p:nvPr>
        </p:nvSpPr>
        <p:spPr>
          <a:xfrm>
            <a:off x="3501725" y="2438273"/>
            <a:ext cx="22602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4" name="Google Shape;404;p16"/>
          <p:cNvSpPr txBox="1"/>
          <p:nvPr>
            <p:ph idx="3" type="subTitle"/>
          </p:nvPr>
        </p:nvSpPr>
        <p:spPr>
          <a:xfrm>
            <a:off x="5913431" y="2438273"/>
            <a:ext cx="22602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5" name="Google Shape;405;p16"/>
          <p:cNvSpPr txBox="1"/>
          <p:nvPr>
            <p:ph idx="4" type="subTitle"/>
          </p:nvPr>
        </p:nvSpPr>
        <p:spPr>
          <a:xfrm>
            <a:off x="1090025" y="2029925"/>
            <a:ext cx="22602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06" name="Google Shape;406;p16"/>
          <p:cNvSpPr txBox="1"/>
          <p:nvPr>
            <p:ph idx="5" type="subTitle"/>
          </p:nvPr>
        </p:nvSpPr>
        <p:spPr>
          <a:xfrm>
            <a:off x="3501728" y="2029925"/>
            <a:ext cx="22602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07" name="Google Shape;407;p16"/>
          <p:cNvSpPr txBox="1"/>
          <p:nvPr>
            <p:ph idx="6" type="subTitle"/>
          </p:nvPr>
        </p:nvSpPr>
        <p:spPr>
          <a:xfrm>
            <a:off x="5913432" y="2029925"/>
            <a:ext cx="22602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408" name="Google Shape;408;p16"/>
          <p:cNvGrpSpPr/>
          <p:nvPr/>
        </p:nvGrpSpPr>
        <p:grpSpPr>
          <a:xfrm>
            <a:off x="188277" y="445029"/>
            <a:ext cx="8669349" cy="4596267"/>
            <a:chOff x="188277" y="445029"/>
            <a:chExt cx="8669349" cy="4596267"/>
          </a:xfrm>
        </p:grpSpPr>
        <p:sp>
          <p:nvSpPr>
            <p:cNvPr id="409" name="Google Shape;409;p16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1" name="Google Shape;411;p16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412" name="Google Shape;412;p16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6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4" name="Google Shape;414;p16"/>
          <p:cNvGrpSpPr/>
          <p:nvPr/>
        </p:nvGrpSpPr>
        <p:grpSpPr>
          <a:xfrm>
            <a:off x="478250" y="1380581"/>
            <a:ext cx="8298985" cy="1930684"/>
            <a:chOff x="478250" y="1380581"/>
            <a:chExt cx="8298985" cy="1930684"/>
          </a:xfrm>
        </p:grpSpPr>
        <p:sp>
          <p:nvSpPr>
            <p:cNvPr id="415" name="Google Shape;415;p16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 rot="10800000">
              <a:off x="478250" y="287038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16"/>
          <p:cNvGrpSpPr/>
          <p:nvPr/>
        </p:nvGrpSpPr>
        <p:grpSpPr>
          <a:xfrm>
            <a:off x="260198" y="-534009"/>
            <a:ext cx="8742927" cy="5946659"/>
            <a:chOff x="260198" y="-534009"/>
            <a:chExt cx="8742927" cy="5946659"/>
          </a:xfrm>
        </p:grpSpPr>
        <p:grpSp>
          <p:nvGrpSpPr>
            <p:cNvPr id="418" name="Google Shape;418;p16"/>
            <p:cNvGrpSpPr/>
            <p:nvPr/>
          </p:nvGrpSpPr>
          <p:grpSpPr>
            <a:xfrm flipH="1" rot="5400000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419" name="Google Shape;419;p1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0" name="Google Shape;420;p1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1" name="Google Shape;421;p1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2" name="Google Shape;422;p1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3" name="Google Shape;423;p1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24" name="Google Shape;424;p16"/>
            <p:cNvSpPr/>
            <p:nvPr/>
          </p:nvSpPr>
          <p:spPr>
            <a:xfrm>
              <a:off x="5746750" y="-57000"/>
              <a:ext cx="3256375" cy="488250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425" name="Google Shape;425;p16"/>
            <p:cNvGrpSpPr/>
            <p:nvPr/>
          </p:nvGrpSpPr>
          <p:grpSpPr>
            <a:xfrm>
              <a:off x="260198" y="3089575"/>
              <a:ext cx="493321" cy="2323075"/>
              <a:chOff x="260198" y="3089575"/>
              <a:chExt cx="493321" cy="2323075"/>
            </a:xfrm>
          </p:grpSpPr>
          <p:grpSp>
            <p:nvGrpSpPr>
              <p:cNvPr id="426" name="Google Shape;426;p16"/>
              <p:cNvGrpSpPr/>
              <p:nvPr/>
            </p:nvGrpSpPr>
            <p:grpSpPr>
              <a:xfrm rot="10800000">
                <a:off x="260198" y="36457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427" name="Google Shape;427;p1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" name="Google Shape;428;p1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29" name="Google Shape;429;p16"/>
              <p:cNvSpPr/>
              <p:nvPr/>
            </p:nvSpPr>
            <p:spPr>
              <a:xfrm>
                <a:off x="260200" y="3089575"/>
                <a:ext cx="476150" cy="2323075"/>
              </a:xfrm>
              <a:custGeom>
                <a:rect b="b" l="l" r="r" t="t"/>
                <a:pathLst>
                  <a:path extrusionOk="0" h="92923" w="19046">
                    <a:moveTo>
                      <a:pt x="0" y="0"/>
                    </a:moveTo>
                    <a:lnTo>
                      <a:pt x="0" y="36635"/>
                    </a:lnTo>
                    <a:lnTo>
                      <a:pt x="19046" y="55681"/>
                    </a:lnTo>
                    <a:lnTo>
                      <a:pt x="19046" y="9292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sp>
        <p:nvSpPr>
          <p:cNvPr id="430" name="Google Shape;430;p1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33" name="Google Shape;433;p17"/>
          <p:cNvSpPr txBox="1"/>
          <p:nvPr>
            <p:ph idx="1" type="subTitle"/>
          </p:nvPr>
        </p:nvSpPr>
        <p:spPr>
          <a:xfrm>
            <a:off x="1253224" y="17701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4" name="Google Shape;434;p17"/>
          <p:cNvSpPr txBox="1"/>
          <p:nvPr>
            <p:ph idx="2" type="subTitle"/>
          </p:nvPr>
        </p:nvSpPr>
        <p:spPr>
          <a:xfrm>
            <a:off x="5079776" y="17701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5" name="Google Shape;435;p17"/>
          <p:cNvSpPr txBox="1"/>
          <p:nvPr>
            <p:ph idx="3" type="subTitle"/>
          </p:nvPr>
        </p:nvSpPr>
        <p:spPr>
          <a:xfrm>
            <a:off x="1253224" y="32817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6" name="Google Shape;436;p17"/>
          <p:cNvSpPr txBox="1"/>
          <p:nvPr>
            <p:ph idx="4" type="subTitle"/>
          </p:nvPr>
        </p:nvSpPr>
        <p:spPr>
          <a:xfrm>
            <a:off x="5079776" y="32817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7" name="Google Shape;437;p17"/>
          <p:cNvSpPr txBox="1"/>
          <p:nvPr>
            <p:ph idx="5" type="subTitle"/>
          </p:nvPr>
        </p:nvSpPr>
        <p:spPr>
          <a:xfrm>
            <a:off x="1253225" y="1316050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38" name="Google Shape;438;p17"/>
          <p:cNvSpPr txBox="1"/>
          <p:nvPr>
            <p:ph idx="6" type="subTitle"/>
          </p:nvPr>
        </p:nvSpPr>
        <p:spPr>
          <a:xfrm>
            <a:off x="1253225" y="2827725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39" name="Google Shape;439;p17"/>
          <p:cNvSpPr txBox="1"/>
          <p:nvPr>
            <p:ph idx="7" type="subTitle"/>
          </p:nvPr>
        </p:nvSpPr>
        <p:spPr>
          <a:xfrm>
            <a:off x="5079750" y="1316050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40" name="Google Shape;440;p17"/>
          <p:cNvSpPr txBox="1"/>
          <p:nvPr>
            <p:ph idx="8" type="subTitle"/>
          </p:nvPr>
        </p:nvSpPr>
        <p:spPr>
          <a:xfrm>
            <a:off x="5079750" y="2827725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441" name="Google Shape;441;p17"/>
          <p:cNvGrpSpPr/>
          <p:nvPr/>
        </p:nvGrpSpPr>
        <p:grpSpPr>
          <a:xfrm>
            <a:off x="487075" y="3743425"/>
            <a:ext cx="8733034" cy="1098995"/>
            <a:chOff x="487075" y="3743425"/>
            <a:chExt cx="8733034" cy="1098995"/>
          </a:xfrm>
        </p:grpSpPr>
        <p:sp>
          <p:nvSpPr>
            <p:cNvPr id="442" name="Google Shape;442;p17"/>
            <p:cNvSpPr/>
            <p:nvPr/>
          </p:nvSpPr>
          <p:spPr>
            <a:xfrm rot="5400000">
              <a:off x="8961054" y="372636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 rot="5400000">
              <a:off x="8721654" y="352748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4" name="Google Shape;444;p17"/>
            <p:cNvGrpSpPr/>
            <p:nvPr/>
          </p:nvGrpSpPr>
          <p:grpSpPr>
            <a:xfrm rot="5400000">
              <a:off x="766702" y="4355902"/>
              <a:ext cx="206891" cy="766144"/>
              <a:chOff x="8650702" y="3525402"/>
              <a:chExt cx="206891" cy="766144"/>
            </a:xfrm>
          </p:grpSpPr>
          <p:sp>
            <p:nvSpPr>
              <p:cNvPr id="445" name="Google Shape;445;p17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7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7" name="Google Shape;447;p17"/>
          <p:cNvGrpSpPr/>
          <p:nvPr/>
        </p:nvGrpSpPr>
        <p:grpSpPr>
          <a:xfrm>
            <a:off x="197650" y="1003129"/>
            <a:ext cx="8689509" cy="2910487"/>
            <a:chOff x="197650" y="1003129"/>
            <a:chExt cx="8689509" cy="2910487"/>
          </a:xfrm>
        </p:grpSpPr>
        <p:sp>
          <p:nvSpPr>
            <p:cNvPr id="448" name="Google Shape;448;p17"/>
            <p:cNvSpPr/>
            <p:nvPr/>
          </p:nvSpPr>
          <p:spPr>
            <a:xfrm>
              <a:off x="8847104" y="1003129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 rot="10800000">
              <a:off x="197650" y="34727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17"/>
          <p:cNvGrpSpPr/>
          <p:nvPr/>
        </p:nvGrpSpPr>
        <p:grpSpPr>
          <a:xfrm>
            <a:off x="-30950" y="-166792"/>
            <a:ext cx="9501942" cy="5231667"/>
            <a:chOff x="-30950" y="-166792"/>
            <a:chExt cx="9501942" cy="5231667"/>
          </a:xfrm>
        </p:grpSpPr>
        <p:grpSp>
          <p:nvGrpSpPr>
            <p:cNvPr id="451" name="Google Shape;451;p17"/>
            <p:cNvGrpSpPr/>
            <p:nvPr/>
          </p:nvGrpSpPr>
          <p:grpSpPr>
            <a:xfrm rot="-5400000">
              <a:off x="8362773" y="2998996"/>
              <a:ext cx="493321" cy="357312"/>
              <a:chOff x="1722354" y="229144"/>
              <a:chExt cx="1748744" cy="1266614"/>
            </a:xfrm>
          </p:grpSpPr>
          <p:sp>
            <p:nvSpPr>
              <p:cNvPr id="452" name="Google Shape;452;p1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4" name="Google Shape;454;p17"/>
            <p:cNvGrpSpPr/>
            <p:nvPr/>
          </p:nvGrpSpPr>
          <p:grpSpPr>
            <a:xfrm flipH="1" rot="10800000">
              <a:off x="8505734" y="1680044"/>
              <a:ext cx="965258" cy="273510"/>
              <a:chOff x="-6675" y="2881558"/>
              <a:chExt cx="9140700" cy="2059567"/>
            </a:xfrm>
          </p:grpSpPr>
          <p:cxnSp>
            <p:nvCxnSpPr>
              <p:cNvPr id="455" name="Google Shape;455;p1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6" name="Google Shape;456;p1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7" name="Google Shape;457;p1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8" name="Google Shape;458;p1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9" name="Google Shape;459;p1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60" name="Google Shape;460;p17"/>
            <p:cNvSpPr/>
            <p:nvPr/>
          </p:nvSpPr>
          <p:spPr>
            <a:xfrm rot="5400000">
              <a:off x="7121670" y="1217270"/>
              <a:ext cx="3256375" cy="488250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1" name="Google Shape;461;p17"/>
            <p:cNvSpPr/>
            <p:nvPr/>
          </p:nvSpPr>
          <p:spPr>
            <a:xfrm>
              <a:off x="-30950" y="2650075"/>
              <a:ext cx="581550" cy="2414800"/>
            </a:xfrm>
            <a:custGeom>
              <a:rect b="b" l="l" r="r" t="t"/>
              <a:pathLst>
                <a:path extrusionOk="0" h="96592" w="23262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462" name="Google Shape;462;p17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65" name="Google Shape;465;p18"/>
          <p:cNvSpPr txBox="1"/>
          <p:nvPr>
            <p:ph idx="1" type="subTitle"/>
          </p:nvPr>
        </p:nvSpPr>
        <p:spPr>
          <a:xfrm>
            <a:off x="1182950" y="1729925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6" name="Google Shape;466;p18"/>
          <p:cNvSpPr txBox="1"/>
          <p:nvPr>
            <p:ph idx="2" type="subTitle"/>
          </p:nvPr>
        </p:nvSpPr>
        <p:spPr>
          <a:xfrm>
            <a:off x="3580856" y="1729934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7" name="Google Shape;467;p18"/>
          <p:cNvSpPr txBox="1"/>
          <p:nvPr>
            <p:ph idx="3" type="subTitle"/>
          </p:nvPr>
        </p:nvSpPr>
        <p:spPr>
          <a:xfrm>
            <a:off x="1182950" y="3419050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8" name="Google Shape;468;p18"/>
          <p:cNvSpPr txBox="1"/>
          <p:nvPr>
            <p:ph idx="4" type="subTitle"/>
          </p:nvPr>
        </p:nvSpPr>
        <p:spPr>
          <a:xfrm>
            <a:off x="3579000" y="3419050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9" name="Google Shape;469;p18"/>
          <p:cNvSpPr txBox="1"/>
          <p:nvPr>
            <p:ph idx="5" type="subTitle"/>
          </p:nvPr>
        </p:nvSpPr>
        <p:spPr>
          <a:xfrm>
            <a:off x="5975050" y="1729934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0" name="Google Shape;470;p18"/>
          <p:cNvSpPr txBox="1"/>
          <p:nvPr>
            <p:ph idx="6" type="subTitle"/>
          </p:nvPr>
        </p:nvSpPr>
        <p:spPr>
          <a:xfrm>
            <a:off x="5975050" y="3419050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1" name="Google Shape;471;p18"/>
          <p:cNvSpPr txBox="1"/>
          <p:nvPr>
            <p:ph idx="7" type="subTitle"/>
          </p:nvPr>
        </p:nvSpPr>
        <p:spPr>
          <a:xfrm>
            <a:off x="1190750" y="1396451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72" name="Google Shape;472;p18"/>
          <p:cNvSpPr txBox="1"/>
          <p:nvPr>
            <p:ph idx="8" type="subTitle"/>
          </p:nvPr>
        </p:nvSpPr>
        <p:spPr>
          <a:xfrm>
            <a:off x="3584756" y="1396458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73" name="Google Shape;473;p18"/>
          <p:cNvSpPr txBox="1"/>
          <p:nvPr>
            <p:ph idx="9" type="subTitle"/>
          </p:nvPr>
        </p:nvSpPr>
        <p:spPr>
          <a:xfrm>
            <a:off x="5978950" y="1396458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74" name="Google Shape;474;p18"/>
          <p:cNvSpPr txBox="1"/>
          <p:nvPr>
            <p:ph idx="13" type="subTitle"/>
          </p:nvPr>
        </p:nvSpPr>
        <p:spPr>
          <a:xfrm>
            <a:off x="1182950" y="3082550"/>
            <a:ext cx="19860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75" name="Google Shape;475;p18"/>
          <p:cNvSpPr txBox="1"/>
          <p:nvPr>
            <p:ph idx="14" type="subTitle"/>
          </p:nvPr>
        </p:nvSpPr>
        <p:spPr>
          <a:xfrm>
            <a:off x="3584758" y="3082550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76" name="Google Shape;476;p18"/>
          <p:cNvSpPr txBox="1"/>
          <p:nvPr>
            <p:ph idx="15" type="subTitle"/>
          </p:nvPr>
        </p:nvSpPr>
        <p:spPr>
          <a:xfrm>
            <a:off x="5978948" y="3082550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477" name="Google Shape;477;p18"/>
          <p:cNvGrpSpPr/>
          <p:nvPr/>
        </p:nvGrpSpPr>
        <p:grpSpPr>
          <a:xfrm>
            <a:off x="-173589" y="2054902"/>
            <a:ext cx="8977956" cy="875138"/>
            <a:chOff x="-173589" y="2054902"/>
            <a:chExt cx="8977956" cy="875138"/>
          </a:xfrm>
        </p:grpSpPr>
        <p:sp>
          <p:nvSpPr>
            <p:cNvPr id="478" name="Google Shape;478;p18"/>
            <p:cNvSpPr/>
            <p:nvPr/>
          </p:nvSpPr>
          <p:spPr>
            <a:xfrm flipH="1" rot="-5400000">
              <a:off x="157300" y="267098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 flipH="1" rot="-5400000">
              <a:off x="42350" y="242358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0" name="Google Shape;480;p18"/>
            <p:cNvGrpSpPr/>
            <p:nvPr/>
          </p:nvGrpSpPr>
          <p:grpSpPr>
            <a:xfrm flipH="1" rot="10800000">
              <a:off x="8597477" y="2054902"/>
              <a:ext cx="206891" cy="766144"/>
              <a:chOff x="8650702" y="3525402"/>
              <a:chExt cx="206891" cy="766144"/>
            </a:xfrm>
          </p:grpSpPr>
          <p:sp>
            <p:nvSpPr>
              <p:cNvPr id="481" name="Google Shape;481;p18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3" name="Google Shape;483;p18"/>
          <p:cNvGrpSpPr/>
          <p:nvPr/>
        </p:nvGrpSpPr>
        <p:grpSpPr>
          <a:xfrm>
            <a:off x="756786" y="700836"/>
            <a:ext cx="8183234" cy="4589198"/>
            <a:chOff x="756786" y="700836"/>
            <a:chExt cx="8183234" cy="4589198"/>
          </a:xfrm>
        </p:grpSpPr>
        <p:sp>
          <p:nvSpPr>
            <p:cNvPr id="484" name="Google Shape;484;p18"/>
            <p:cNvSpPr/>
            <p:nvPr/>
          </p:nvSpPr>
          <p:spPr>
            <a:xfrm flipH="1">
              <a:off x="756786" y="4849154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 flipH="1" rot="10800000">
              <a:off x="8899964" y="7008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18"/>
          <p:cNvGrpSpPr/>
          <p:nvPr/>
        </p:nvGrpSpPr>
        <p:grpSpPr>
          <a:xfrm>
            <a:off x="-418722" y="-549400"/>
            <a:ext cx="9906875" cy="5811597"/>
            <a:chOff x="-418722" y="-549400"/>
            <a:chExt cx="9906875" cy="5811597"/>
          </a:xfrm>
        </p:grpSpPr>
        <p:grpSp>
          <p:nvGrpSpPr>
            <p:cNvPr id="487" name="Google Shape;487;p18"/>
            <p:cNvGrpSpPr/>
            <p:nvPr/>
          </p:nvGrpSpPr>
          <p:grpSpPr>
            <a:xfrm flipH="1" rot="10800000">
              <a:off x="8269288" y="182196"/>
              <a:ext cx="493321" cy="357312"/>
              <a:chOff x="1722354" y="229144"/>
              <a:chExt cx="1748744" cy="1266614"/>
            </a:xfrm>
          </p:grpSpPr>
          <p:sp>
            <p:nvSpPr>
              <p:cNvPr id="488" name="Google Shape;488;p18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8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0" name="Google Shape;490;p18"/>
            <p:cNvGrpSpPr/>
            <p:nvPr/>
          </p:nvGrpSpPr>
          <p:grpSpPr>
            <a:xfrm rot="10800000">
              <a:off x="-418722" y="3973294"/>
              <a:ext cx="965258" cy="273510"/>
              <a:chOff x="-6675" y="2881558"/>
              <a:chExt cx="9140700" cy="2059567"/>
            </a:xfrm>
          </p:grpSpPr>
          <p:cxnSp>
            <p:nvCxnSpPr>
              <p:cNvPr id="491" name="Google Shape;491;p1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2" name="Google Shape;492;p1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3" name="Google Shape;493;p1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4" name="Google Shape;494;p1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5" name="Google Shape;495;p1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96" name="Google Shape;496;p18"/>
            <p:cNvSpPr/>
            <p:nvPr/>
          </p:nvSpPr>
          <p:spPr>
            <a:xfrm flipH="1" rot="-5400000">
              <a:off x="-642564" y="4073091"/>
              <a:ext cx="2068124" cy="310088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97" name="Google Shape;497;p18"/>
            <p:cNvSpPr/>
            <p:nvPr/>
          </p:nvSpPr>
          <p:spPr>
            <a:xfrm flipH="1">
              <a:off x="8573201" y="-549400"/>
              <a:ext cx="914953" cy="3799205"/>
            </a:xfrm>
            <a:custGeom>
              <a:rect b="b" l="l" r="r" t="t"/>
              <a:pathLst>
                <a:path extrusionOk="0" h="96592" w="23262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498" name="Google Shape;498;p18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9"/>
          <p:cNvSpPr txBox="1"/>
          <p:nvPr>
            <p:ph hasCustomPrompt="1" type="title"/>
          </p:nvPr>
        </p:nvSpPr>
        <p:spPr>
          <a:xfrm>
            <a:off x="1022225" y="296549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9"/>
          <p:cNvSpPr txBox="1"/>
          <p:nvPr>
            <p:ph idx="1" type="subTitle"/>
          </p:nvPr>
        </p:nvSpPr>
        <p:spPr>
          <a:xfrm>
            <a:off x="1022225" y="3740150"/>
            <a:ext cx="3382500" cy="38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2" name="Google Shape;502;p19"/>
          <p:cNvSpPr txBox="1"/>
          <p:nvPr>
            <p:ph hasCustomPrompt="1" idx="2" type="title"/>
          </p:nvPr>
        </p:nvSpPr>
        <p:spPr>
          <a:xfrm>
            <a:off x="3035252" y="132017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9"/>
          <p:cNvSpPr txBox="1"/>
          <p:nvPr>
            <p:ph idx="3" type="subTitle"/>
          </p:nvPr>
        </p:nvSpPr>
        <p:spPr>
          <a:xfrm>
            <a:off x="3035252" y="2095118"/>
            <a:ext cx="3382500" cy="38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4" name="Google Shape;504;p19"/>
          <p:cNvSpPr txBox="1"/>
          <p:nvPr>
            <p:ph hasCustomPrompt="1" idx="4" type="title"/>
          </p:nvPr>
        </p:nvSpPr>
        <p:spPr>
          <a:xfrm>
            <a:off x="5048280" y="296549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5" name="Google Shape;505;p19"/>
          <p:cNvSpPr txBox="1"/>
          <p:nvPr>
            <p:ph idx="5" type="subTitle"/>
          </p:nvPr>
        </p:nvSpPr>
        <p:spPr>
          <a:xfrm>
            <a:off x="5048280" y="3740150"/>
            <a:ext cx="3382500" cy="38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6" name="Google Shape;506;p19"/>
          <p:cNvSpPr/>
          <p:nvPr/>
        </p:nvSpPr>
        <p:spPr>
          <a:xfrm rot="5400000">
            <a:off x="9120511" y="697073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7" name="Google Shape;507;p19"/>
          <p:cNvGrpSpPr/>
          <p:nvPr/>
        </p:nvGrpSpPr>
        <p:grpSpPr>
          <a:xfrm>
            <a:off x="-739800" y="415860"/>
            <a:ext cx="10142602" cy="2150259"/>
            <a:chOff x="-739800" y="415860"/>
            <a:chExt cx="10142602" cy="2150259"/>
          </a:xfrm>
        </p:grpSpPr>
        <p:grpSp>
          <p:nvGrpSpPr>
            <p:cNvPr id="508" name="Google Shape;508;p19"/>
            <p:cNvGrpSpPr/>
            <p:nvPr/>
          </p:nvGrpSpPr>
          <p:grpSpPr>
            <a:xfrm rot="5400000">
              <a:off x="8699132" y="-40532"/>
              <a:ext cx="247278" cy="1160062"/>
              <a:chOff x="1463894" y="1434556"/>
              <a:chExt cx="247278" cy="1160062"/>
            </a:xfrm>
          </p:grpSpPr>
          <p:sp>
            <p:nvSpPr>
              <p:cNvPr id="509" name="Google Shape;509;p19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1" name="Google Shape;511;p19"/>
            <p:cNvGrpSpPr/>
            <p:nvPr/>
          </p:nvGrpSpPr>
          <p:grpSpPr>
            <a:xfrm>
              <a:off x="-739800" y="1454775"/>
              <a:ext cx="1111343" cy="1111343"/>
              <a:chOff x="8307725" y="278700"/>
              <a:chExt cx="1111343" cy="1111343"/>
            </a:xfrm>
          </p:grpSpPr>
          <p:sp>
            <p:nvSpPr>
              <p:cNvPr id="512" name="Google Shape;512;p1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4" name="Google Shape;514;p19"/>
          <p:cNvGrpSpPr/>
          <p:nvPr/>
        </p:nvGrpSpPr>
        <p:grpSpPr>
          <a:xfrm>
            <a:off x="-1340979" y="-3183303"/>
            <a:ext cx="10223939" cy="12189165"/>
            <a:chOff x="-1340979" y="-3183303"/>
            <a:chExt cx="10223939" cy="12189165"/>
          </a:xfrm>
        </p:grpSpPr>
        <p:grpSp>
          <p:nvGrpSpPr>
            <p:cNvPr id="515" name="Google Shape;515;p19"/>
            <p:cNvGrpSpPr/>
            <p:nvPr/>
          </p:nvGrpSpPr>
          <p:grpSpPr>
            <a:xfrm>
              <a:off x="3772273" y="2152995"/>
              <a:ext cx="5110686" cy="6852868"/>
              <a:chOff x="3772273" y="2152995"/>
              <a:chExt cx="5110686" cy="6852868"/>
            </a:xfrm>
          </p:grpSpPr>
          <p:grpSp>
            <p:nvGrpSpPr>
              <p:cNvPr id="516" name="Google Shape;516;p19"/>
              <p:cNvGrpSpPr/>
              <p:nvPr/>
            </p:nvGrpSpPr>
            <p:grpSpPr>
              <a:xfrm rot="10800000">
                <a:off x="8201743" y="2152995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517" name="Google Shape;517;p19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18" name="Google Shape;518;p19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19" name="Google Shape;519;p19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2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20" name="Google Shape;520;p19"/>
              <p:cNvGrpSpPr/>
              <p:nvPr/>
            </p:nvGrpSpPr>
            <p:grpSpPr>
              <a:xfrm flipH="1" rot="5400000">
                <a:off x="1841424" y="6449892"/>
                <a:ext cx="4486819" cy="625122"/>
                <a:chOff x="-78438" y="4073905"/>
                <a:chExt cx="4486819" cy="625122"/>
              </a:xfrm>
            </p:grpSpPr>
            <p:cxnSp>
              <p:nvCxnSpPr>
                <p:cNvPr id="521" name="Google Shape;521;p19"/>
                <p:cNvCxnSpPr/>
                <p:nvPr/>
              </p:nvCxnSpPr>
              <p:spPr>
                <a:xfrm>
                  <a:off x="1857762" y="2762827"/>
                  <a:ext cx="0" cy="3872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22" name="Google Shape;522;p19"/>
                <p:cNvCxnSpPr/>
                <p:nvPr/>
              </p:nvCxnSpPr>
              <p:spPr>
                <a:xfrm rot="-5400000">
                  <a:off x="3788541" y="4241677"/>
                  <a:ext cx="464100" cy="45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23" name="Google Shape;523;p19"/>
                <p:cNvSpPr/>
                <p:nvPr/>
              </p:nvSpPr>
              <p:spPr>
                <a:xfrm>
                  <a:off x="4214956" y="4073905"/>
                  <a:ext cx="193425" cy="191350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24" name="Google Shape;524;p19"/>
            <p:cNvSpPr/>
            <p:nvPr/>
          </p:nvSpPr>
          <p:spPr>
            <a:xfrm flipH="1" rot="-5400000">
              <a:off x="229850" y="-2095662"/>
              <a:ext cx="1197198" cy="4338856"/>
            </a:xfrm>
            <a:custGeom>
              <a:rect b="b" l="l" r="r" t="t"/>
              <a:pathLst>
                <a:path extrusionOk="0" h="65507" w="18075">
                  <a:moveTo>
                    <a:pt x="0" y="65507"/>
                  </a:moveTo>
                  <a:lnTo>
                    <a:pt x="18075" y="47432"/>
                  </a:lnTo>
                  <a:lnTo>
                    <a:pt x="18075" y="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525" name="Google Shape;525;p19"/>
            <p:cNvGrpSpPr/>
            <p:nvPr/>
          </p:nvGrpSpPr>
          <p:grpSpPr>
            <a:xfrm rot="-5400000">
              <a:off x="1113139" y="743908"/>
              <a:ext cx="493321" cy="357312"/>
              <a:chOff x="1722354" y="229144"/>
              <a:chExt cx="1748744" cy="1266614"/>
            </a:xfrm>
          </p:grpSpPr>
          <p:sp>
            <p:nvSpPr>
              <p:cNvPr id="526" name="Google Shape;526;p19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9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8" name="Google Shape;528;p19"/>
            <p:cNvGrpSpPr/>
            <p:nvPr/>
          </p:nvGrpSpPr>
          <p:grpSpPr>
            <a:xfrm rot="5400000">
              <a:off x="-1009100" y="-1561400"/>
              <a:ext cx="3859204" cy="615399"/>
              <a:chOff x="-6675" y="307100"/>
              <a:chExt cx="9140700" cy="4634025"/>
            </a:xfrm>
          </p:grpSpPr>
          <p:cxnSp>
            <p:nvCxnSpPr>
              <p:cNvPr id="529" name="Google Shape;529;p1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0" name="Google Shape;530;p1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1" name="Google Shape;531;p1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2" name="Google Shape;532;p1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3" name="Google Shape;533;p1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4" name="Google Shape;534;p1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5" name="Google Shape;535;p1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6" name="Google Shape;536;p1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7" name="Google Shape;537;p1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8" name="Google Shape;538;p1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41" name="Google Shape;541;p20"/>
          <p:cNvGrpSpPr/>
          <p:nvPr/>
        </p:nvGrpSpPr>
        <p:grpSpPr>
          <a:xfrm>
            <a:off x="998300" y="1868336"/>
            <a:ext cx="7850818" cy="2922793"/>
            <a:chOff x="998300" y="1868336"/>
            <a:chExt cx="7850818" cy="2922793"/>
          </a:xfrm>
        </p:grpSpPr>
        <p:sp>
          <p:nvSpPr>
            <p:cNvPr id="542" name="Google Shape;542;p20"/>
            <p:cNvSpPr/>
            <p:nvPr/>
          </p:nvSpPr>
          <p:spPr>
            <a:xfrm rot="10800000">
              <a:off x="8809062" y="18683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 rot="5400000">
              <a:off x="1198712" y="45506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20"/>
          <p:cNvGrpSpPr/>
          <p:nvPr/>
        </p:nvGrpSpPr>
        <p:grpSpPr>
          <a:xfrm>
            <a:off x="1588038" y="2433589"/>
            <a:ext cx="7438817" cy="2528055"/>
            <a:chOff x="1588038" y="2433589"/>
            <a:chExt cx="7438817" cy="2528055"/>
          </a:xfrm>
        </p:grpSpPr>
        <p:grpSp>
          <p:nvGrpSpPr>
            <p:cNvPr id="545" name="Google Shape;545;p20"/>
            <p:cNvGrpSpPr/>
            <p:nvPr/>
          </p:nvGrpSpPr>
          <p:grpSpPr>
            <a:xfrm>
              <a:off x="8849114" y="2433589"/>
              <a:ext cx="177741" cy="1555069"/>
              <a:chOff x="8535452" y="862252"/>
              <a:chExt cx="177741" cy="1555069"/>
            </a:xfrm>
          </p:grpSpPr>
          <p:sp>
            <p:nvSpPr>
              <p:cNvPr id="546" name="Google Shape;546;p20"/>
              <p:cNvSpPr/>
              <p:nvPr/>
            </p:nvSpPr>
            <p:spPr>
              <a:xfrm rot="10800000">
                <a:off x="8670077" y="8622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8" name="Google Shape;548;p20"/>
            <p:cNvGrpSpPr/>
            <p:nvPr/>
          </p:nvGrpSpPr>
          <p:grpSpPr>
            <a:xfrm rot="5400000">
              <a:off x="1804739" y="4491002"/>
              <a:ext cx="253941" cy="687344"/>
              <a:chOff x="8459252" y="1335702"/>
              <a:chExt cx="253941" cy="687344"/>
            </a:xfrm>
          </p:grpSpPr>
          <p:sp>
            <p:nvSpPr>
              <p:cNvPr id="549" name="Google Shape;549;p20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 rot="10800000">
                <a:off x="8459252" y="13357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1" name="Google Shape;551;p20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2" name="Google Shape;552;p20"/>
          <p:cNvGrpSpPr/>
          <p:nvPr/>
        </p:nvGrpSpPr>
        <p:grpSpPr>
          <a:xfrm>
            <a:off x="-1189524" y="-111325"/>
            <a:ext cx="10408499" cy="5362150"/>
            <a:chOff x="-1189524" y="-111325"/>
            <a:chExt cx="10408499" cy="5362150"/>
          </a:xfrm>
        </p:grpSpPr>
        <p:grpSp>
          <p:nvGrpSpPr>
            <p:cNvPr id="553" name="Google Shape;553;p20"/>
            <p:cNvGrpSpPr/>
            <p:nvPr/>
          </p:nvGrpSpPr>
          <p:grpSpPr>
            <a:xfrm>
              <a:off x="-1189524" y="-111325"/>
              <a:ext cx="10408499" cy="5362150"/>
              <a:chOff x="-1189524" y="-111325"/>
              <a:chExt cx="10408499" cy="5362150"/>
            </a:xfrm>
          </p:grpSpPr>
          <p:sp>
            <p:nvSpPr>
              <p:cNvPr id="554" name="Google Shape;554;p20"/>
              <p:cNvSpPr/>
              <p:nvPr/>
            </p:nvSpPr>
            <p:spPr>
              <a:xfrm>
                <a:off x="8138725" y="-111325"/>
                <a:ext cx="1080250" cy="3643550"/>
              </a:xfrm>
              <a:custGeom>
                <a:rect b="b" l="l" r="r" t="t"/>
                <a:pathLst>
                  <a:path extrusionOk="0" h="145742" w="43210">
                    <a:moveTo>
                      <a:pt x="43210" y="145742"/>
                    </a:moveTo>
                    <a:lnTo>
                      <a:pt x="19027" y="121559"/>
                    </a:lnTo>
                    <a:lnTo>
                      <a:pt x="19027" y="73316"/>
                    </a:lnTo>
                    <a:lnTo>
                      <a:pt x="29523" y="62820"/>
                    </a:lnTo>
                    <a:lnTo>
                      <a:pt x="29523" y="27405"/>
                    </a:lnTo>
                    <a:lnTo>
                      <a:pt x="2117" y="0"/>
                    </a:lnTo>
                    <a:lnTo>
                      <a:pt x="0" y="2117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55" name="Google Shape;555;p20"/>
              <p:cNvSpPr/>
              <p:nvPr/>
            </p:nvSpPr>
            <p:spPr>
              <a:xfrm>
                <a:off x="340625" y="2654525"/>
                <a:ext cx="340625" cy="2596300"/>
              </a:xfrm>
              <a:custGeom>
                <a:rect b="b" l="l" r="r" t="t"/>
                <a:pathLst>
                  <a:path extrusionOk="0" h="103852" w="13625">
                    <a:moveTo>
                      <a:pt x="13625" y="103852"/>
                    </a:moveTo>
                    <a:lnTo>
                      <a:pt x="13625" y="82738"/>
                    </a:lnTo>
                    <a:lnTo>
                      <a:pt x="0" y="69112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556" name="Google Shape;556;p20"/>
              <p:cNvGrpSpPr/>
              <p:nvPr/>
            </p:nvGrpSpPr>
            <p:grpSpPr>
              <a:xfrm>
                <a:off x="-1189524" y="3454365"/>
                <a:ext cx="1530153" cy="273510"/>
                <a:chOff x="-6675" y="2881558"/>
                <a:chExt cx="9140700" cy="2059567"/>
              </a:xfrm>
            </p:grpSpPr>
            <p:cxnSp>
              <p:nvCxnSpPr>
                <p:cNvPr id="557" name="Google Shape;557;p20"/>
                <p:cNvCxnSpPr/>
                <p:nvPr/>
              </p:nvCxnSpPr>
              <p:spPr>
                <a:xfrm>
                  <a:off x="-6675" y="2881558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8" name="Google Shape;558;p20"/>
                <p:cNvCxnSpPr/>
                <p:nvPr/>
              </p:nvCxnSpPr>
              <p:spPr>
                <a:xfrm>
                  <a:off x="-6675" y="3396450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9" name="Google Shape;559;p20"/>
                <p:cNvCxnSpPr/>
                <p:nvPr/>
              </p:nvCxnSpPr>
              <p:spPr>
                <a:xfrm>
                  <a:off x="-6675" y="3911342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0" name="Google Shape;560;p20"/>
                <p:cNvCxnSpPr/>
                <p:nvPr/>
              </p:nvCxnSpPr>
              <p:spPr>
                <a:xfrm>
                  <a:off x="-6675" y="4426233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1" name="Google Shape;561;p20"/>
                <p:cNvCxnSpPr/>
                <p:nvPr/>
              </p:nvCxnSpPr>
              <p:spPr>
                <a:xfrm>
                  <a:off x="-6675" y="4941125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62" name="Google Shape;562;p20"/>
            <p:cNvGrpSpPr/>
            <p:nvPr/>
          </p:nvGrpSpPr>
          <p:grpSpPr>
            <a:xfrm rot="5400000">
              <a:off x="2331732" y="4765921"/>
              <a:ext cx="493321" cy="357312"/>
              <a:chOff x="1722354" y="229144"/>
              <a:chExt cx="1748744" cy="1266614"/>
            </a:xfrm>
          </p:grpSpPr>
          <p:sp>
            <p:nvSpPr>
              <p:cNvPr id="563" name="Google Shape;563;p2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7" name="Google Shape;27;p3"/>
          <p:cNvGrpSpPr/>
          <p:nvPr/>
        </p:nvGrpSpPr>
        <p:grpSpPr>
          <a:xfrm rot="-5400000">
            <a:off x="3860412" y="-1906049"/>
            <a:ext cx="3859204" cy="615399"/>
            <a:chOff x="-6675" y="307100"/>
            <a:chExt cx="9140700" cy="4634025"/>
          </a:xfrm>
        </p:grpSpPr>
        <p:cxnSp>
          <p:nvCxnSpPr>
            <p:cNvPr id="28" name="Google Shape;28;p3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8" name="Google Shape;38;p3"/>
          <p:cNvGrpSpPr/>
          <p:nvPr/>
        </p:nvGrpSpPr>
        <p:grpSpPr>
          <a:xfrm>
            <a:off x="-415272" y="538801"/>
            <a:ext cx="7636891" cy="5144942"/>
            <a:chOff x="-415272" y="538801"/>
            <a:chExt cx="7636891" cy="5144942"/>
          </a:xfrm>
        </p:grpSpPr>
        <p:grpSp>
          <p:nvGrpSpPr>
            <p:cNvPr id="39" name="Google Shape;39;p3"/>
            <p:cNvGrpSpPr/>
            <p:nvPr/>
          </p:nvGrpSpPr>
          <p:grpSpPr>
            <a:xfrm>
              <a:off x="6110275" y="4572400"/>
              <a:ext cx="1111343" cy="1111343"/>
              <a:chOff x="8307725" y="278700"/>
              <a:chExt cx="1111343" cy="1111343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>
              <a:off x="-415272" y="538801"/>
              <a:ext cx="2027056" cy="586283"/>
              <a:chOff x="-415272" y="538801"/>
              <a:chExt cx="2027056" cy="586283"/>
            </a:xfrm>
          </p:grpSpPr>
          <p:sp>
            <p:nvSpPr>
              <p:cNvPr id="43" name="Google Shape;43;p3"/>
              <p:cNvSpPr/>
              <p:nvPr/>
            </p:nvSpPr>
            <p:spPr>
              <a:xfrm rot="-5400000">
                <a:off x="1352729" y="32286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-5400000">
                <a:off x="-39071" y="673783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67" name="Google Shape;567;p21"/>
          <p:cNvGrpSpPr/>
          <p:nvPr/>
        </p:nvGrpSpPr>
        <p:grpSpPr>
          <a:xfrm>
            <a:off x="-116589" y="2639527"/>
            <a:ext cx="8996156" cy="1843388"/>
            <a:chOff x="-116589" y="2639527"/>
            <a:chExt cx="8996156" cy="1843388"/>
          </a:xfrm>
        </p:grpSpPr>
        <p:sp>
          <p:nvSpPr>
            <p:cNvPr id="568" name="Google Shape;568;p21"/>
            <p:cNvSpPr/>
            <p:nvPr/>
          </p:nvSpPr>
          <p:spPr>
            <a:xfrm flipH="1" rot="-5400000">
              <a:off x="399500" y="422386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 flipH="1" rot="-5400000">
              <a:off x="99350" y="405013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0" name="Google Shape;570;p21"/>
            <p:cNvGrpSpPr/>
            <p:nvPr/>
          </p:nvGrpSpPr>
          <p:grpSpPr>
            <a:xfrm flipH="1" rot="10800000">
              <a:off x="8672677" y="2639527"/>
              <a:ext cx="206891" cy="766144"/>
              <a:chOff x="8650702" y="3525402"/>
              <a:chExt cx="206891" cy="766144"/>
            </a:xfrm>
          </p:grpSpPr>
          <p:sp>
            <p:nvSpPr>
              <p:cNvPr id="571" name="Google Shape;571;p21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1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73" name="Google Shape;573;p21"/>
          <p:cNvGrpSpPr/>
          <p:nvPr/>
        </p:nvGrpSpPr>
        <p:grpSpPr>
          <a:xfrm>
            <a:off x="2729174" y="3358511"/>
            <a:ext cx="6150396" cy="1485586"/>
            <a:chOff x="2729174" y="3358511"/>
            <a:chExt cx="6150396" cy="1485586"/>
          </a:xfrm>
        </p:grpSpPr>
        <p:sp>
          <p:nvSpPr>
            <p:cNvPr id="574" name="Google Shape;574;p21"/>
            <p:cNvSpPr/>
            <p:nvPr/>
          </p:nvSpPr>
          <p:spPr>
            <a:xfrm flipH="1" rot="5400000">
              <a:off x="2929586" y="4603629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 flipH="1" rot="10800000">
              <a:off x="8839514" y="335851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21"/>
          <p:cNvGrpSpPr/>
          <p:nvPr/>
        </p:nvGrpSpPr>
        <p:grpSpPr>
          <a:xfrm>
            <a:off x="-1381309" y="-1875175"/>
            <a:ext cx="10981145" cy="7138447"/>
            <a:chOff x="-1381309" y="-1875175"/>
            <a:chExt cx="10981145" cy="7138447"/>
          </a:xfrm>
        </p:grpSpPr>
        <p:sp>
          <p:nvSpPr>
            <p:cNvPr id="577" name="Google Shape;577;p21"/>
            <p:cNvSpPr/>
            <p:nvPr/>
          </p:nvSpPr>
          <p:spPr>
            <a:xfrm flipH="1" rot="10800000">
              <a:off x="-1381309" y="4693337"/>
              <a:ext cx="3801167" cy="569934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578" name="Google Shape;578;p21"/>
            <p:cNvGrpSpPr/>
            <p:nvPr/>
          </p:nvGrpSpPr>
          <p:grpSpPr>
            <a:xfrm>
              <a:off x="8229051" y="-1875175"/>
              <a:ext cx="1370785" cy="4060574"/>
              <a:chOff x="8229051" y="-1875175"/>
              <a:chExt cx="1370785" cy="4060574"/>
            </a:xfrm>
          </p:grpSpPr>
          <p:grpSp>
            <p:nvGrpSpPr>
              <p:cNvPr id="579" name="Google Shape;579;p21"/>
              <p:cNvGrpSpPr/>
              <p:nvPr/>
            </p:nvGrpSpPr>
            <p:grpSpPr>
              <a:xfrm>
                <a:off x="8229051" y="-1875175"/>
                <a:ext cx="914953" cy="4060574"/>
                <a:chOff x="8229051" y="-1875175"/>
                <a:chExt cx="914953" cy="4060574"/>
              </a:xfrm>
            </p:grpSpPr>
            <p:grpSp>
              <p:nvGrpSpPr>
                <p:cNvPr id="580" name="Google Shape;580;p21"/>
                <p:cNvGrpSpPr/>
                <p:nvPr/>
              </p:nvGrpSpPr>
              <p:grpSpPr>
                <a:xfrm rot="-5400000">
                  <a:off x="8480363" y="1760083"/>
                  <a:ext cx="493321" cy="357312"/>
                  <a:chOff x="1722354" y="229144"/>
                  <a:chExt cx="1748744" cy="1266614"/>
                </a:xfrm>
              </p:grpSpPr>
              <p:sp>
                <p:nvSpPr>
                  <p:cNvPr id="581" name="Google Shape;581;p21"/>
                  <p:cNvSpPr/>
                  <p:nvPr/>
                </p:nvSpPr>
                <p:spPr>
                  <a:xfrm rot="10800000">
                    <a:off x="2239107" y="792406"/>
                    <a:ext cx="1231990" cy="703352"/>
                  </a:xfrm>
                  <a:custGeom>
                    <a:rect b="b" l="l" r="r" t="t"/>
                    <a:pathLst>
                      <a:path extrusionOk="0" fill="none" h="2777" w="4864">
                        <a:moveTo>
                          <a:pt x="4863" y="2776"/>
                        </a:moveTo>
                        <a:lnTo>
                          <a:pt x="2051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2" name="Google Shape;582;p21"/>
                  <p:cNvSpPr/>
                  <p:nvPr/>
                </p:nvSpPr>
                <p:spPr>
                  <a:xfrm rot="10800000">
                    <a:off x="1722354" y="229144"/>
                    <a:ext cx="627506" cy="620727"/>
                  </a:xfrm>
                  <a:custGeom>
                    <a:rect b="b" l="l" r="r" t="t"/>
                    <a:pathLst>
                      <a:path extrusionOk="0" fill="none" h="2719" w="2748">
                        <a:moveTo>
                          <a:pt x="2748" y="1363"/>
                        </a:moveTo>
                        <a:cubicBezTo>
                          <a:pt x="2748" y="2117"/>
                          <a:pt x="2117" y="2718"/>
                          <a:pt x="1392" y="2718"/>
                        </a:cubicBezTo>
                        <a:cubicBezTo>
                          <a:pt x="638" y="2718"/>
                          <a:pt x="1" y="2117"/>
                          <a:pt x="1" y="1363"/>
                        </a:cubicBezTo>
                        <a:cubicBezTo>
                          <a:pt x="1" y="609"/>
                          <a:pt x="638" y="0"/>
                          <a:pt x="1392" y="0"/>
                        </a:cubicBezTo>
                        <a:cubicBezTo>
                          <a:pt x="2117" y="0"/>
                          <a:pt x="2748" y="609"/>
                          <a:pt x="2748" y="1363"/>
                        </a:cubicBez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lt1"/>
                    </a:solidFill>
                    <a:prstDash val="solid"/>
                    <a:miter lim="724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83" name="Google Shape;583;p21"/>
                <p:cNvSpPr/>
                <p:nvPr/>
              </p:nvSpPr>
              <p:spPr>
                <a:xfrm>
                  <a:off x="8229051" y="-1875175"/>
                  <a:ext cx="914953" cy="3799205"/>
                </a:xfrm>
                <a:custGeom>
                  <a:rect b="b" l="l" r="r" t="t"/>
                  <a:pathLst>
                    <a:path extrusionOk="0" h="96592" w="23262">
                      <a:moveTo>
                        <a:pt x="0" y="0"/>
                      </a:moveTo>
                      <a:lnTo>
                        <a:pt x="18318" y="18318"/>
                      </a:lnTo>
                      <a:lnTo>
                        <a:pt x="18318" y="58471"/>
                      </a:lnTo>
                      <a:lnTo>
                        <a:pt x="10373" y="66417"/>
                      </a:lnTo>
                      <a:lnTo>
                        <a:pt x="10373" y="83703"/>
                      </a:lnTo>
                      <a:lnTo>
                        <a:pt x="23262" y="9659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grpSp>
            <p:nvGrpSpPr>
              <p:cNvPr id="584" name="Google Shape;584;p21"/>
              <p:cNvGrpSpPr/>
              <p:nvPr/>
            </p:nvGrpSpPr>
            <p:grpSpPr>
              <a:xfrm rot="10800000">
                <a:off x="8634578" y="861419"/>
                <a:ext cx="965258" cy="273510"/>
                <a:chOff x="-6675" y="2881558"/>
                <a:chExt cx="9140700" cy="2059567"/>
              </a:xfrm>
            </p:grpSpPr>
            <p:cxnSp>
              <p:nvCxnSpPr>
                <p:cNvPr id="585" name="Google Shape;585;p21"/>
                <p:cNvCxnSpPr/>
                <p:nvPr/>
              </p:nvCxnSpPr>
              <p:spPr>
                <a:xfrm>
                  <a:off x="-6675" y="2881558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6" name="Google Shape;586;p21"/>
                <p:cNvCxnSpPr/>
                <p:nvPr/>
              </p:nvCxnSpPr>
              <p:spPr>
                <a:xfrm>
                  <a:off x="-6675" y="3396450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7" name="Google Shape;587;p21"/>
                <p:cNvCxnSpPr/>
                <p:nvPr/>
              </p:nvCxnSpPr>
              <p:spPr>
                <a:xfrm>
                  <a:off x="-6675" y="3911342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8" name="Google Shape;588;p21"/>
                <p:cNvCxnSpPr/>
                <p:nvPr/>
              </p:nvCxnSpPr>
              <p:spPr>
                <a:xfrm>
                  <a:off x="-6675" y="4426233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9" name="Google Shape;589;p21"/>
                <p:cNvCxnSpPr/>
                <p:nvPr/>
              </p:nvCxnSpPr>
              <p:spPr>
                <a:xfrm>
                  <a:off x="-6675" y="4941125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sp>
        <p:nvSpPr>
          <p:cNvPr id="590" name="Google Shape;590;p21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2"/>
          <p:cNvSpPr txBox="1"/>
          <p:nvPr>
            <p:ph type="title"/>
          </p:nvPr>
        </p:nvSpPr>
        <p:spPr>
          <a:xfrm>
            <a:off x="1098475" y="834600"/>
            <a:ext cx="44481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3" name="Google Shape;593;p22"/>
          <p:cNvSpPr txBox="1"/>
          <p:nvPr>
            <p:ph idx="1" type="subTitle"/>
          </p:nvPr>
        </p:nvSpPr>
        <p:spPr>
          <a:xfrm>
            <a:off x="1098425" y="18051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4" name="Google Shape;594;p22"/>
          <p:cNvSpPr txBox="1"/>
          <p:nvPr/>
        </p:nvSpPr>
        <p:spPr>
          <a:xfrm>
            <a:off x="1098425" y="34595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b="1" sz="1200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95" name="Google Shape;595;p22"/>
          <p:cNvSpPr/>
          <p:nvPr/>
        </p:nvSpPr>
        <p:spPr>
          <a:xfrm rot="5400000">
            <a:off x="8249111" y="175373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6" name="Google Shape;596;p22"/>
          <p:cNvGrpSpPr/>
          <p:nvPr/>
        </p:nvGrpSpPr>
        <p:grpSpPr>
          <a:xfrm>
            <a:off x="-563925" y="0"/>
            <a:ext cx="7843827" cy="1111343"/>
            <a:chOff x="-563925" y="0"/>
            <a:chExt cx="7843827" cy="1111343"/>
          </a:xfrm>
        </p:grpSpPr>
        <p:grpSp>
          <p:nvGrpSpPr>
            <p:cNvPr id="597" name="Google Shape;597;p22"/>
            <p:cNvGrpSpPr/>
            <p:nvPr/>
          </p:nvGrpSpPr>
          <p:grpSpPr>
            <a:xfrm rot="5400000">
              <a:off x="6576232" y="-80607"/>
              <a:ext cx="247278" cy="1160062"/>
              <a:chOff x="1463894" y="1434556"/>
              <a:chExt cx="247278" cy="1160062"/>
            </a:xfrm>
          </p:grpSpPr>
          <p:sp>
            <p:nvSpPr>
              <p:cNvPr id="598" name="Google Shape;598;p22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2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0" name="Google Shape;600;p22"/>
            <p:cNvGrpSpPr/>
            <p:nvPr/>
          </p:nvGrpSpPr>
          <p:grpSpPr>
            <a:xfrm>
              <a:off x="-563925" y="0"/>
              <a:ext cx="1111343" cy="1111343"/>
              <a:chOff x="8307725" y="278700"/>
              <a:chExt cx="1111343" cy="1111343"/>
            </a:xfrm>
          </p:grpSpPr>
          <p:sp>
            <p:nvSpPr>
              <p:cNvPr id="601" name="Google Shape;601;p22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3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605" name="Google Shape;605;p23"/>
            <p:cNvSpPr/>
            <p:nvPr/>
          </p:nvSpPr>
          <p:spPr>
            <a:xfrm flipH="1" rot="10800000">
              <a:off x="410803" y="2099252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 flipH="1" rot="10800000">
              <a:off x="247028" y="2390402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7" name="Google Shape;607;p23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608" name="Google Shape;608;p2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10" name="Google Shape;610;p23"/>
          <p:cNvGrpSpPr/>
          <p:nvPr/>
        </p:nvGrpSpPr>
        <p:grpSpPr>
          <a:xfrm>
            <a:off x="-796767" y="-1090158"/>
            <a:ext cx="11445399" cy="6549695"/>
            <a:chOff x="-796767" y="-1090158"/>
            <a:chExt cx="11445399" cy="6549695"/>
          </a:xfrm>
        </p:grpSpPr>
        <p:sp>
          <p:nvSpPr>
            <p:cNvPr id="611" name="Google Shape;611;p23"/>
            <p:cNvSpPr/>
            <p:nvPr/>
          </p:nvSpPr>
          <p:spPr>
            <a:xfrm flipH="1" rot="5400000">
              <a:off x="-365574" y="-1521350"/>
              <a:ext cx="1470082" cy="2332467"/>
            </a:xfrm>
            <a:custGeom>
              <a:rect b="b" l="l" r="r" t="t"/>
              <a:pathLst>
                <a:path extrusionOk="0" h="132226" w="83338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612" name="Google Shape;612;p23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613" name="Google Shape;613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5" name="Google Shape;615;p23"/>
            <p:cNvSpPr/>
            <p:nvPr/>
          </p:nvSpPr>
          <p:spPr>
            <a:xfrm flipH="1" rot="-5400000">
              <a:off x="8788045" y="3598950"/>
              <a:ext cx="870400" cy="2850775"/>
            </a:xfrm>
            <a:custGeom>
              <a:rect b="b" l="l" r="r" t="t"/>
              <a:pathLst>
                <a:path extrusionOk="0" h="114031" w="34816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616" name="Google Shape;616;p23"/>
            <p:cNvGrpSpPr/>
            <p:nvPr/>
          </p:nvGrpSpPr>
          <p:grpSpPr>
            <a:xfrm flipH="1" rot="-5400000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617" name="Google Shape;617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9" name="Google Shape;619;p23"/>
            <p:cNvGrpSpPr/>
            <p:nvPr/>
          </p:nvGrpSpPr>
          <p:grpSpPr>
            <a:xfrm flipH="1" rot="5400000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620" name="Google Shape;620;p2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1" name="Google Shape;621;p2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2" name="Google Shape;622;p2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3" name="Google Shape;623;p2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4" name="Google Shape;624;p2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25" name="Google Shape;625;p23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626" name="Google Shape;626;p23"/>
            <p:cNvSpPr/>
            <p:nvPr/>
          </p:nvSpPr>
          <p:spPr>
            <a:xfrm flipH="1" rot="10800000">
              <a:off x="248565" y="16583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8" name="Google Shape;628;p2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4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631" name="Google Shape;631;p24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3" name="Google Shape;633;p24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634" name="Google Shape;634;p2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6" name="Google Shape;636;p24"/>
          <p:cNvGrpSpPr/>
          <p:nvPr/>
        </p:nvGrpSpPr>
        <p:grpSpPr>
          <a:xfrm>
            <a:off x="315625" y="1279781"/>
            <a:ext cx="8602485" cy="1562434"/>
            <a:chOff x="174750" y="1380581"/>
            <a:chExt cx="8602485" cy="1562434"/>
          </a:xfrm>
        </p:grpSpPr>
        <p:sp>
          <p:nvSpPr>
            <p:cNvPr id="637" name="Google Shape;637;p24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24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640" name="Google Shape;640;p24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641" name="Google Shape;641;p2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3" name="Google Shape;643;p24"/>
            <p:cNvGrpSpPr/>
            <p:nvPr/>
          </p:nvGrpSpPr>
          <p:grpSpPr>
            <a:xfrm flipH="1" rot="5400000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644" name="Google Shape;644;p2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5" name="Google Shape;645;p2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6" name="Google Shape;646;p2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7" name="Google Shape;647;p2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8" name="Google Shape;648;p2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49" name="Google Shape;649;p24"/>
            <p:cNvSpPr/>
            <p:nvPr/>
          </p:nvSpPr>
          <p:spPr>
            <a:xfrm>
              <a:off x="5746750" y="-57000"/>
              <a:ext cx="3256375" cy="488250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50" name="Google Shape;650;p24"/>
            <p:cNvSpPr/>
            <p:nvPr/>
          </p:nvSpPr>
          <p:spPr>
            <a:xfrm>
              <a:off x="260200" y="3089575"/>
              <a:ext cx="476150" cy="2323075"/>
            </a:xfrm>
            <a:custGeom>
              <a:rect b="b" l="l" r="r" t="t"/>
              <a:pathLst>
                <a:path extrusionOk="0" h="92923" w="19046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651" name="Google Shape;651;p2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720000" y="1056776"/>
            <a:ext cx="77040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48" name="Google Shape;48;p4"/>
          <p:cNvGrpSpPr/>
          <p:nvPr/>
        </p:nvGrpSpPr>
        <p:grpSpPr>
          <a:xfrm>
            <a:off x="188277" y="1651177"/>
            <a:ext cx="8669316" cy="2098194"/>
            <a:chOff x="188277" y="1651177"/>
            <a:chExt cx="8669316" cy="2098194"/>
          </a:xfrm>
        </p:grpSpPr>
        <p:sp>
          <p:nvSpPr>
            <p:cNvPr id="49" name="Google Shape;49;p4"/>
            <p:cNvSpPr/>
            <p:nvPr/>
          </p:nvSpPr>
          <p:spPr>
            <a:xfrm rot="10800000">
              <a:off x="8650702" y="1651177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8814477" y="1942327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" name="Google Shape;51;p4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52" name="Google Shape;52;p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4" name="Google Shape;54;p4"/>
          <p:cNvGrpSpPr/>
          <p:nvPr/>
        </p:nvGrpSpPr>
        <p:grpSpPr>
          <a:xfrm>
            <a:off x="-1181862" y="-331600"/>
            <a:ext cx="11020270" cy="5673388"/>
            <a:chOff x="-1181862" y="-331600"/>
            <a:chExt cx="11020270" cy="5673388"/>
          </a:xfrm>
        </p:grpSpPr>
        <p:grpSp>
          <p:nvGrpSpPr>
            <p:cNvPr id="55" name="Google Shape;55;p4"/>
            <p:cNvGrpSpPr/>
            <p:nvPr/>
          </p:nvGrpSpPr>
          <p:grpSpPr>
            <a:xfrm>
              <a:off x="8873150" y="1130915"/>
              <a:ext cx="965258" cy="273510"/>
              <a:chOff x="-6675" y="2881558"/>
              <a:chExt cx="9140700" cy="2059567"/>
            </a:xfrm>
          </p:grpSpPr>
          <p:cxnSp>
            <p:nvCxnSpPr>
              <p:cNvPr id="56" name="Google Shape;56;p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" name="Google Shape;57;p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" name="Google Shape;58;p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" name="Google Shape;59;p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" name="Google Shape;60;p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1" name="Google Shape;61;p4"/>
            <p:cNvSpPr/>
            <p:nvPr/>
          </p:nvSpPr>
          <p:spPr>
            <a:xfrm>
              <a:off x="8095400" y="-331600"/>
              <a:ext cx="1470082" cy="2332467"/>
            </a:xfrm>
            <a:custGeom>
              <a:rect b="b" l="l" r="r" t="t"/>
              <a:pathLst>
                <a:path extrusionOk="0" h="132226" w="83338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62" name="Google Shape;62;p4"/>
            <p:cNvGrpSpPr/>
            <p:nvPr/>
          </p:nvGrpSpPr>
          <p:grpSpPr>
            <a:xfrm flipH="1" rot="10800000">
              <a:off x="8650689" y="182196"/>
              <a:ext cx="493321" cy="357312"/>
              <a:chOff x="1722354" y="229144"/>
              <a:chExt cx="1748744" cy="1266614"/>
            </a:xfrm>
          </p:grpSpPr>
          <p:sp>
            <p:nvSpPr>
              <p:cNvPr id="63" name="Google Shape;63;p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" name="Google Shape;65;p4"/>
            <p:cNvSpPr/>
            <p:nvPr/>
          </p:nvSpPr>
          <p:spPr>
            <a:xfrm rot="5400000">
              <a:off x="-191675" y="3481200"/>
              <a:ext cx="870400" cy="2850775"/>
            </a:xfrm>
            <a:custGeom>
              <a:rect b="b" l="l" r="r" t="t"/>
              <a:pathLst>
                <a:path extrusionOk="0" h="114031" w="34816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66" name="Google Shape;66;p4"/>
            <p:cNvGrpSpPr/>
            <p:nvPr/>
          </p:nvGrpSpPr>
          <p:grpSpPr>
            <a:xfrm flipH="1" rot="-5400000">
              <a:off x="159064" y="4046096"/>
              <a:ext cx="493321" cy="357312"/>
              <a:chOff x="1722354" y="229144"/>
              <a:chExt cx="1748744" cy="1266614"/>
            </a:xfrm>
          </p:grpSpPr>
          <p:sp>
            <p:nvSpPr>
              <p:cNvPr id="67" name="Google Shape;67;p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" name="Google Shape;69;p4"/>
            <p:cNvGrpSpPr/>
            <p:nvPr/>
          </p:nvGrpSpPr>
          <p:grpSpPr>
            <a:xfrm>
              <a:off x="-776975" y="4800515"/>
              <a:ext cx="965258" cy="273510"/>
              <a:chOff x="-6675" y="2881558"/>
              <a:chExt cx="9140700" cy="2059567"/>
            </a:xfrm>
          </p:grpSpPr>
          <p:cxnSp>
            <p:nvCxnSpPr>
              <p:cNvPr id="70" name="Google Shape;70;p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" name="Google Shape;71;p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" name="Google Shape;72;p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" name="Google Shape;73;p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" name="Google Shape;74;p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75" name="Google Shape;75;p4"/>
          <p:cNvGrpSpPr/>
          <p:nvPr/>
        </p:nvGrpSpPr>
        <p:grpSpPr>
          <a:xfrm>
            <a:off x="-142612" y="-168664"/>
            <a:ext cx="7919030" cy="2888968"/>
            <a:chOff x="-142612" y="-168664"/>
            <a:chExt cx="7919030" cy="2888968"/>
          </a:xfrm>
        </p:grpSpPr>
        <p:sp>
          <p:nvSpPr>
            <p:cNvPr id="76" name="Google Shape;76;p4"/>
            <p:cNvSpPr/>
            <p:nvPr/>
          </p:nvSpPr>
          <p:spPr>
            <a:xfrm rot="10800000">
              <a:off x="7736362" y="-168664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 rot="5400000">
              <a:off x="57800" y="24798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1" type="subTitle"/>
          </p:nvPr>
        </p:nvSpPr>
        <p:spPr>
          <a:xfrm>
            <a:off x="4861824" y="2438075"/>
            <a:ext cx="2610900" cy="1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" name="Google Shape;82;p5"/>
          <p:cNvSpPr txBox="1"/>
          <p:nvPr>
            <p:ph idx="2" type="subTitle"/>
          </p:nvPr>
        </p:nvSpPr>
        <p:spPr>
          <a:xfrm>
            <a:off x="1671269" y="2438075"/>
            <a:ext cx="2610900" cy="1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" name="Google Shape;83;p5"/>
          <p:cNvSpPr txBox="1"/>
          <p:nvPr>
            <p:ph idx="3" type="subTitle"/>
          </p:nvPr>
        </p:nvSpPr>
        <p:spPr>
          <a:xfrm>
            <a:off x="1671269" y="2041650"/>
            <a:ext cx="2610900" cy="4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84" name="Google Shape;84;p5"/>
          <p:cNvSpPr txBox="1"/>
          <p:nvPr>
            <p:ph idx="4" type="subTitle"/>
          </p:nvPr>
        </p:nvSpPr>
        <p:spPr>
          <a:xfrm>
            <a:off x="4861831" y="2041650"/>
            <a:ext cx="2610900" cy="4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85" name="Google Shape;85;p5"/>
          <p:cNvGrpSpPr/>
          <p:nvPr/>
        </p:nvGrpSpPr>
        <p:grpSpPr>
          <a:xfrm>
            <a:off x="188277" y="2438079"/>
            <a:ext cx="8669349" cy="1311292"/>
            <a:chOff x="188277" y="2438079"/>
            <a:chExt cx="8669349" cy="1311292"/>
          </a:xfrm>
        </p:grpSpPr>
        <p:sp>
          <p:nvSpPr>
            <p:cNvPr id="86" name="Google Shape;86;p5"/>
            <p:cNvSpPr/>
            <p:nvPr/>
          </p:nvSpPr>
          <p:spPr>
            <a:xfrm rot="10800000">
              <a:off x="8615635" y="29832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10800000">
              <a:off x="8814510" y="243807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" name="Google Shape;88;p5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89" name="Google Shape;89;p5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1" name="Google Shape;91;p5"/>
          <p:cNvGrpSpPr/>
          <p:nvPr/>
        </p:nvGrpSpPr>
        <p:grpSpPr>
          <a:xfrm>
            <a:off x="-2835749" y="5"/>
            <a:ext cx="12294866" cy="7634520"/>
            <a:chOff x="-2835749" y="5"/>
            <a:chExt cx="12294866" cy="7634520"/>
          </a:xfrm>
        </p:grpSpPr>
        <p:sp>
          <p:nvSpPr>
            <p:cNvPr id="92" name="Google Shape;92;p5"/>
            <p:cNvSpPr/>
            <p:nvPr/>
          </p:nvSpPr>
          <p:spPr>
            <a:xfrm flipH="1">
              <a:off x="-2835749" y="5"/>
              <a:ext cx="3174344" cy="5036488"/>
            </a:xfrm>
            <a:custGeom>
              <a:rect b="b" l="l" r="r" t="t"/>
              <a:pathLst>
                <a:path extrusionOk="0" h="132226" w="83338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93" name="Google Shape;93;p5"/>
            <p:cNvGrpSpPr/>
            <p:nvPr/>
          </p:nvGrpSpPr>
          <p:grpSpPr>
            <a:xfrm rot="10800000">
              <a:off x="29436" y="1468071"/>
              <a:ext cx="493321" cy="357312"/>
              <a:chOff x="2199401" y="229144"/>
              <a:chExt cx="1748744" cy="1266614"/>
            </a:xfrm>
          </p:grpSpPr>
          <p:sp>
            <p:nvSpPr>
              <p:cNvPr id="94" name="Google Shape;94;p5"/>
              <p:cNvSpPr/>
              <p:nvPr/>
            </p:nvSpPr>
            <p:spPr>
              <a:xfrm rot="10800000">
                <a:off x="2716154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 rot="10800000">
                <a:off x="2199401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" name="Google Shape;96;p5"/>
            <p:cNvSpPr/>
            <p:nvPr/>
          </p:nvSpPr>
          <p:spPr>
            <a:xfrm>
              <a:off x="8212964" y="3553070"/>
              <a:ext cx="1246152" cy="4081455"/>
            </a:xfrm>
            <a:custGeom>
              <a:rect b="b" l="l" r="r" t="t"/>
              <a:pathLst>
                <a:path extrusionOk="0" h="114031" w="34816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97" name="Google Shape;97;p5"/>
            <p:cNvGrpSpPr/>
            <p:nvPr/>
          </p:nvGrpSpPr>
          <p:grpSpPr>
            <a:xfrm flipH="1">
              <a:off x="8212963" y="4702315"/>
              <a:ext cx="965258" cy="273510"/>
              <a:chOff x="-6675" y="2881558"/>
              <a:chExt cx="9140700" cy="2059567"/>
            </a:xfrm>
          </p:grpSpPr>
          <p:cxnSp>
            <p:nvCxnSpPr>
              <p:cNvPr id="98" name="Google Shape;98;p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" name="Google Shape;99;p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" name="Google Shape;100;p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" name="Google Shape;101;p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" name="Google Shape;102;p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03" name="Google Shape;103;p5"/>
          <p:cNvGrpSpPr/>
          <p:nvPr/>
        </p:nvGrpSpPr>
        <p:grpSpPr>
          <a:xfrm>
            <a:off x="342875" y="2524661"/>
            <a:ext cx="8713622" cy="1947138"/>
            <a:chOff x="342875" y="2524661"/>
            <a:chExt cx="8713622" cy="1947138"/>
          </a:xfrm>
        </p:grpSpPr>
        <p:sp>
          <p:nvSpPr>
            <p:cNvPr id="104" name="Google Shape;104;p5"/>
            <p:cNvSpPr/>
            <p:nvPr/>
          </p:nvSpPr>
          <p:spPr>
            <a:xfrm rot="5400000">
              <a:off x="8816029" y="423133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 rot="10800000">
              <a:off x="342875" y="25246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9" name="Google Shape;109;p6"/>
          <p:cNvGrpSpPr/>
          <p:nvPr/>
        </p:nvGrpSpPr>
        <p:grpSpPr>
          <a:xfrm>
            <a:off x="713236" y="-1192757"/>
            <a:ext cx="8217269" cy="9624966"/>
            <a:chOff x="713236" y="-1192757"/>
            <a:chExt cx="8217269" cy="9624966"/>
          </a:xfrm>
        </p:grpSpPr>
        <p:grpSp>
          <p:nvGrpSpPr>
            <p:cNvPr id="110" name="Google Shape;110;p6"/>
            <p:cNvGrpSpPr/>
            <p:nvPr/>
          </p:nvGrpSpPr>
          <p:grpSpPr>
            <a:xfrm flipH="1" rot="5400000">
              <a:off x="-917001" y="6234248"/>
              <a:ext cx="3828199" cy="567724"/>
              <a:chOff x="-1181972" y="3591337"/>
              <a:chExt cx="3497989" cy="518706"/>
            </a:xfrm>
          </p:grpSpPr>
          <p:cxnSp>
            <p:nvCxnSpPr>
              <p:cNvPr id="111" name="Google Shape;111;p6"/>
              <p:cNvCxnSpPr/>
              <p:nvPr/>
            </p:nvCxnSpPr>
            <p:spPr>
              <a:xfrm>
                <a:off x="308728" y="2619343"/>
                <a:ext cx="0" cy="298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" name="Google Shape;112;p6"/>
              <p:cNvCxnSpPr/>
              <p:nvPr/>
            </p:nvCxnSpPr>
            <p:spPr>
              <a:xfrm rot="-5400000">
                <a:off x="1795201" y="3757993"/>
                <a:ext cx="357300" cy="34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3" name="Google Shape;113;p6"/>
              <p:cNvSpPr/>
              <p:nvPr/>
            </p:nvSpPr>
            <p:spPr>
              <a:xfrm>
                <a:off x="2122592" y="3591337"/>
                <a:ext cx="193425" cy="191350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" name="Google Shape;114;p6"/>
            <p:cNvGrpSpPr/>
            <p:nvPr/>
          </p:nvGrpSpPr>
          <p:grpSpPr>
            <a:xfrm>
              <a:off x="6549025" y="-95200"/>
              <a:ext cx="2381480" cy="750487"/>
              <a:chOff x="6549025" y="-95200"/>
              <a:chExt cx="2381480" cy="750487"/>
            </a:xfrm>
          </p:grpSpPr>
          <p:grpSp>
            <p:nvGrpSpPr>
              <p:cNvPr id="115" name="Google Shape;115;p6"/>
              <p:cNvGrpSpPr/>
              <p:nvPr/>
            </p:nvGrpSpPr>
            <p:grpSpPr>
              <a:xfrm rot="-5400000">
                <a:off x="8505189" y="229971"/>
                <a:ext cx="493321" cy="357312"/>
                <a:chOff x="1722354" y="229144"/>
                <a:chExt cx="1748744" cy="1266614"/>
              </a:xfrm>
            </p:grpSpPr>
            <p:sp>
              <p:nvSpPr>
                <p:cNvPr id="116" name="Google Shape;116;p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cap="rnd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" name="Google Shape;117;p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8" name="Google Shape;118;p6"/>
              <p:cNvSpPr/>
              <p:nvPr/>
            </p:nvSpPr>
            <p:spPr>
              <a:xfrm>
                <a:off x="6549025" y="-95200"/>
                <a:ext cx="2381475" cy="429625"/>
              </a:xfrm>
              <a:custGeom>
                <a:rect b="b" l="l" r="r" t="t"/>
                <a:pathLst>
                  <a:path extrusionOk="0" h="17185" w="95259">
                    <a:moveTo>
                      <a:pt x="0" y="2455"/>
                    </a:moveTo>
                    <a:lnTo>
                      <a:pt x="14731" y="17185"/>
                    </a:lnTo>
                    <a:lnTo>
                      <a:pt x="65552" y="17185"/>
                    </a:lnTo>
                    <a:lnTo>
                      <a:pt x="72303" y="10434"/>
                    </a:lnTo>
                    <a:lnTo>
                      <a:pt x="95259" y="10434"/>
                    </a:lnTo>
                    <a:lnTo>
                      <a:pt x="95259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119" name="Google Shape;119;p6"/>
            <p:cNvGrpSpPr/>
            <p:nvPr/>
          </p:nvGrpSpPr>
          <p:grpSpPr>
            <a:xfrm rot="5400000">
              <a:off x="6896426" y="-564435"/>
              <a:ext cx="1530153" cy="273510"/>
              <a:chOff x="-6675" y="2881558"/>
              <a:chExt cx="9140700" cy="2059567"/>
            </a:xfrm>
          </p:grpSpPr>
          <p:cxnSp>
            <p:nvCxnSpPr>
              <p:cNvPr id="120" name="Google Shape;120;p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" name="Google Shape;121;p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" name="Google Shape;122;p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" name="Google Shape;123;p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" name="Google Shape;124;p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25" name="Google Shape;125;p6"/>
          <p:cNvGrpSpPr/>
          <p:nvPr/>
        </p:nvGrpSpPr>
        <p:grpSpPr>
          <a:xfrm>
            <a:off x="302564" y="1262596"/>
            <a:ext cx="9110252" cy="3563617"/>
            <a:chOff x="302564" y="1262596"/>
            <a:chExt cx="9110252" cy="3563617"/>
          </a:xfrm>
        </p:grpSpPr>
        <p:grpSp>
          <p:nvGrpSpPr>
            <p:cNvPr id="126" name="Google Shape;126;p6"/>
            <p:cNvGrpSpPr/>
            <p:nvPr/>
          </p:nvGrpSpPr>
          <p:grpSpPr>
            <a:xfrm rot="5400000">
              <a:off x="-153827" y="4122544"/>
              <a:ext cx="1160062" cy="247278"/>
              <a:chOff x="8000023" y="2164544"/>
              <a:chExt cx="1160062" cy="247278"/>
            </a:xfrm>
          </p:grpSpPr>
          <p:sp>
            <p:nvSpPr>
              <p:cNvPr id="127" name="Google Shape;127;p6"/>
              <p:cNvSpPr/>
              <p:nvPr/>
            </p:nvSpPr>
            <p:spPr>
              <a:xfrm rot="5400000">
                <a:off x="8215962" y="1948604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 rot="-5400000">
                <a:off x="8708783" y="1960521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" name="Google Shape;129;p6"/>
            <p:cNvGrpSpPr/>
            <p:nvPr/>
          </p:nvGrpSpPr>
          <p:grpSpPr>
            <a:xfrm>
              <a:off x="8578108" y="1262596"/>
              <a:ext cx="834709" cy="226938"/>
              <a:chOff x="8541258" y="2281496"/>
              <a:chExt cx="834709" cy="226938"/>
            </a:xfrm>
          </p:grpSpPr>
          <p:sp>
            <p:nvSpPr>
              <p:cNvPr id="130" name="Google Shape;130;p6"/>
              <p:cNvSpPr/>
              <p:nvPr/>
            </p:nvSpPr>
            <p:spPr>
              <a:xfrm rot="5400000">
                <a:off x="9116912" y="2249379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 rot="-5400000">
                <a:off x="8917458" y="190529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2" name="Google Shape;132;p6"/>
          <p:cNvGrpSpPr/>
          <p:nvPr/>
        </p:nvGrpSpPr>
        <p:grpSpPr>
          <a:xfrm>
            <a:off x="597187" y="977673"/>
            <a:ext cx="8723593" cy="3964768"/>
            <a:chOff x="597187" y="977673"/>
            <a:chExt cx="8723593" cy="3964768"/>
          </a:xfrm>
        </p:grpSpPr>
        <p:sp>
          <p:nvSpPr>
            <p:cNvPr id="133" name="Google Shape;133;p6"/>
            <p:cNvSpPr/>
            <p:nvPr/>
          </p:nvSpPr>
          <p:spPr>
            <a:xfrm rot="5400000">
              <a:off x="9080312" y="7772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 rot="10800000">
              <a:off x="597187" y="45015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1782650" y="711700"/>
            <a:ext cx="2893200" cy="90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8" name="Google Shape;138;p7"/>
          <p:cNvSpPr txBox="1"/>
          <p:nvPr>
            <p:ph idx="1" type="subTitle"/>
          </p:nvPr>
        </p:nvSpPr>
        <p:spPr>
          <a:xfrm>
            <a:off x="1782650" y="1616297"/>
            <a:ext cx="2893200" cy="28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39" name="Google Shape;139;p7"/>
          <p:cNvSpPr/>
          <p:nvPr>
            <p:ph idx="2" type="pic"/>
          </p:nvPr>
        </p:nvSpPr>
        <p:spPr>
          <a:xfrm>
            <a:off x="4752038" y="824113"/>
            <a:ext cx="2787000" cy="3558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40" name="Google Shape;140;p7"/>
          <p:cNvGrpSpPr/>
          <p:nvPr/>
        </p:nvGrpSpPr>
        <p:grpSpPr>
          <a:xfrm>
            <a:off x="260189" y="195827"/>
            <a:ext cx="7049955" cy="4729917"/>
            <a:chOff x="260189" y="195827"/>
            <a:chExt cx="7049955" cy="4729917"/>
          </a:xfrm>
        </p:grpSpPr>
        <p:grpSp>
          <p:nvGrpSpPr>
            <p:cNvPr id="141" name="Google Shape;141;p7"/>
            <p:cNvGrpSpPr/>
            <p:nvPr/>
          </p:nvGrpSpPr>
          <p:grpSpPr>
            <a:xfrm rot="-5400000">
              <a:off x="6786639" y="4402239"/>
              <a:ext cx="177741" cy="869269"/>
              <a:chOff x="8535452" y="1548052"/>
              <a:chExt cx="177741" cy="869269"/>
            </a:xfrm>
          </p:grpSpPr>
          <p:sp>
            <p:nvSpPr>
              <p:cNvPr id="142" name="Google Shape;142;p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" name="Google Shape;144;p7"/>
            <p:cNvGrpSpPr/>
            <p:nvPr/>
          </p:nvGrpSpPr>
          <p:grpSpPr>
            <a:xfrm rot="10800000">
              <a:off x="260189" y="195827"/>
              <a:ext cx="177741" cy="687344"/>
              <a:chOff x="8535452" y="1335702"/>
              <a:chExt cx="177741" cy="687344"/>
            </a:xfrm>
          </p:grpSpPr>
          <p:sp>
            <p:nvSpPr>
              <p:cNvPr id="145" name="Google Shape;145;p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 rot="10800000">
                <a:off x="8535452" y="13357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7" name="Google Shape;147;p7"/>
          <p:cNvGrpSpPr/>
          <p:nvPr/>
        </p:nvGrpSpPr>
        <p:grpSpPr>
          <a:xfrm>
            <a:off x="-867949" y="-315450"/>
            <a:ext cx="10098949" cy="5241212"/>
            <a:chOff x="-867949" y="-315450"/>
            <a:chExt cx="10098949" cy="5241212"/>
          </a:xfrm>
        </p:grpSpPr>
        <p:sp>
          <p:nvSpPr>
            <p:cNvPr id="148" name="Google Shape;148;p7"/>
            <p:cNvSpPr/>
            <p:nvPr/>
          </p:nvSpPr>
          <p:spPr>
            <a:xfrm>
              <a:off x="6756300" y="4613375"/>
              <a:ext cx="2474700" cy="312375"/>
            </a:xfrm>
            <a:custGeom>
              <a:rect b="b" l="l" r="r" t="t"/>
              <a:pathLst>
                <a:path extrusionOk="0" h="12495" w="98988">
                  <a:moveTo>
                    <a:pt x="0" y="0"/>
                  </a:moveTo>
                  <a:lnTo>
                    <a:pt x="37363" y="0"/>
                  </a:lnTo>
                  <a:lnTo>
                    <a:pt x="49858" y="12495"/>
                  </a:lnTo>
                  <a:lnTo>
                    <a:pt x="98988" y="12495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49" name="Google Shape;149;p7"/>
            <p:cNvGrpSpPr/>
            <p:nvPr/>
          </p:nvGrpSpPr>
          <p:grpSpPr>
            <a:xfrm flipH="1" rot="-5400000">
              <a:off x="8430782" y="4500446"/>
              <a:ext cx="493321" cy="357312"/>
              <a:chOff x="1722354" y="229144"/>
              <a:chExt cx="1748744" cy="1266614"/>
            </a:xfrm>
          </p:grpSpPr>
          <p:sp>
            <p:nvSpPr>
              <p:cNvPr id="150" name="Google Shape;150;p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2" name="Google Shape;152;p7"/>
            <p:cNvSpPr/>
            <p:nvPr/>
          </p:nvSpPr>
          <p:spPr>
            <a:xfrm>
              <a:off x="-174975" y="-315450"/>
              <a:ext cx="1914059" cy="4400511"/>
            </a:xfrm>
            <a:custGeom>
              <a:rect b="b" l="l" r="r" t="t"/>
              <a:pathLst>
                <a:path extrusionOk="0" h="126889" w="55192">
                  <a:moveTo>
                    <a:pt x="0" y="126889"/>
                  </a:moveTo>
                  <a:lnTo>
                    <a:pt x="24140" y="102749"/>
                  </a:lnTo>
                  <a:lnTo>
                    <a:pt x="24140" y="42943"/>
                  </a:lnTo>
                  <a:lnTo>
                    <a:pt x="55192" y="25015"/>
                  </a:lnTo>
                  <a:lnTo>
                    <a:pt x="55192" y="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53" name="Google Shape;153;p7"/>
            <p:cNvGrpSpPr/>
            <p:nvPr/>
          </p:nvGrpSpPr>
          <p:grpSpPr>
            <a:xfrm rot="10800000">
              <a:off x="662657" y="2962921"/>
              <a:ext cx="493321" cy="357312"/>
              <a:chOff x="1722354" y="229144"/>
              <a:chExt cx="1748744" cy="1266614"/>
            </a:xfrm>
          </p:grpSpPr>
          <p:sp>
            <p:nvSpPr>
              <p:cNvPr id="154" name="Google Shape;154;p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" name="Google Shape;156;p7"/>
            <p:cNvGrpSpPr/>
            <p:nvPr/>
          </p:nvGrpSpPr>
          <p:grpSpPr>
            <a:xfrm>
              <a:off x="-867949" y="1748040"/>
              <a:ext cx="1530153" cy="273510"/>
              <a:chOff x="-6675" y="2881558"/>
              <a:chExt cx="9140700" cy="2059567"/>
            </a:xfrm>
          </p:grpSpPr>
          <p:cxnSp>
            <p:nvCxnSpPr>
              <p:cNvPr id="157" name="Google Shape;157;p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" name="Google Shape;158;p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" name="Google Shape;159;p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" name="Google Shape;160;p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" name="Google Shape;161;p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62" name="Google Shape;162;p7"/>
          <p:cNvGrpSpPr/>
          <p:nvPr/>
        </p:nvGrpSpPr>
        <p:grpSpPr>
          <a:xfrm>
            <a:off x="609462" y="-114064"/>
            <a:ext cx="8313331" cy="4565380"/>
            <a:chOff x="609462" y="-114064"/>
            <a:chExt cx="8313331" cy="4565380"/>
          </a:xfrm>
        </p:grpSpPr>
        <p:sp>
          <p:nvSpPr>
            <p:cNvPr id="163" name="Google Shape;163;p7"/>
            <p:cNvSpPr/>
            <p:nvPr/>
          </p:nvSpPr>
          <p:spPr>
            <a:xfrm rot="10800000">
              <a:off x="8882737" y="40104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 rot="10800000">
              <a:off x="609462" y="-114064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/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67" name="Google Shape;167;p8"/>
          <p:cNvGrpSpPr/>
          <p:nvPr/>
        </p:nvGrpSpPr>
        <p:grpSpPr>
          <a:xfrm rot="10800000">
            <a:off x="7395131" y="4086605"/>
            <a:ext cx="4791669" cy="923822"/>
            <a:chOff x="-78438" y="3775205"/>
            <a:chExt cx="4791669" cy="923822"/>
          </a:xfrm>
        </p:grpSpPr>
        <p:cxnSp>
          <p:nvCxnSpPr>
            <p:cNvPr id="168" name="Google Shape;168;p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0" name="Google Shape;170;p8"/>
            <p:cNvSpPr/>
            <p:nvPr/>
          </p:nvSpPr>
          <p:spPr>
            <a:xfrm>
              <a:off x="4519806" y="3775205"/>
              <a:ext cx="193425" cy="191350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172" name="Google Shape;172;p8"/>
            <p:cNvSpPr/>
            <p:nvPr/>
          </p:nvSpPr>
          <p:spPr>
            <a:xfrm flipH="1">
              <a:off x="527082" y="340031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flipH="1" rot="5400000">
              <a:off x="8631182" y="440359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-3151463" y="-3408103"/>
            <a:ext cx="11831666" cy="9065208"/>
            <a:chOff x="-3151463" y="-3408103"/>
            <a:chExt cx="11831666" cy="9065208"/>
          </a:xfrm>
        </p:grpSpPr>
        <p:grpSp>
          <p:nvGrpSpPr>
            <p:cNvPr id="175" name="Google Shape;175;p8"/>
            <p:cNvGrpSpPr/>
            <p:nvPr/>
          </p:nvGrpSpPr>
          <p:grpSpPr>
            <a:xfrm flipH="1" rot="10800000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76" name="Google Shape;176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" name="Google Shape;177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78" name="Google Shape;178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" name="Google Shape;179;p8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180" name="Google Shape;180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" name="Google Shape;181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82" name="Google Shape;182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" name="Google Shape;183;p8"/>
            <p:cNvGrpSpPr/>
            <p:nvPr/>
          </p:nvGrpSpPr>
          <p:grpSpPr>
            <a:xfrm flipH="1" rot="-5400000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184" name="Google Shape;184;p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5" name="Google Shape;185;p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7" name="Google Shape;187;p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8" name="Google Shape;188;p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9" name="Google Shape;189;p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" name="Google Shape;190;p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" name="Google Shape;191;p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" name="Google Shape;192;p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94" name="Google Shape;194;p8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rect b="b" l="l" r="r" t="t"/>
              <a:pathLst>
                <a:path extrusionOk="0" h="30569" w="258873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95" name="Google Shape;195;p8"/>
          <p:cNvGrpSpPr/>
          <p:nvPr/>
        </p:nvGrpSpPr>
        <p:grpSpPr>
          <a:xfrm>
            <a:off x="547096" y="974375"/>
            <a:ext cx="9244448" cy="3848385"/>
            <a:chOff x="547096" y="974375"/>
            <a:chExt cx="9244448" cy="3848385"/>
          </a:xfrm>
        </p:grpSpPr>
        <p:grpSp>
          <p:nvGrpSpPr>
            <p:cNvPr id="196" name="Google Shape;196;p8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197" name="Google Shape;197;p8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198" name="Google Shape;198;p8"/>
                <p:cNvSpPr/>
                <p:nvPr/>
              </p:nvSpPr>
              <p:spPr>
                <a:xfrm flipH="1" rot="10800000">
                  <a:off x="803996" y="4347766"/>
                  <a:ext cx="43116" cy="474994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 flipH="1" rot="10800000">
                  <a:off x="998591" y="3613321"/>
                  <a:ext cx="75100" cy="827502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0" name="Google Shape;200;p8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201" name="Google Shape;201;p8"/>
                <p:cNvSpPr/>
                <p:nvPr/>
              </p:nvSpPr>
              <p:spPr>
                <a:xfrm flipH="1" rot="10800000">
                  <a:off x="803996" y="4347766"/>
                  <a:ext cx="43116" cy="474994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 flipH="1" rot="10800000">
                  <a:off x="998591" y="3613321"/>
                  <a:ext cx="75100" cy="827502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03" name="Google Shape;203;p8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204" name="Google Shape;204;p8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/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8" name="Google Shape;208;p9"/>
          <p:cNvSpPr txBox="1"/>
          <p:nvPr>
            <p:ph idx="1" type="subTitle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09" name="Google Shape;209;p9"/>
          <p:cNvSpPr/>
          <p:nvPr/>
        </p:nvSpPr>
        <p:spPr>
          <a:xfrm>
            <a:off x="9336712" y="713511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9"/>
          <p:cNvGrpSpPr/>
          <p:nvPr/>
        </p:nvGrpSpPr>
        <p:grpSpPr>
          <a:xfrm>
            <a:off x="-2757425" y="-2776080"/>
            <a:ext cx="12134200" cy="9442910"/>
            <a:chOff x="-2757425" y="-2776080"/>
            <a:chExt cx="12134200" cy="9442910"/>
          </a:xfrm>
        </p:grpSpPr>
        <p:grpSp>
          <p:nvGrpSpPr>
            <p:cNvPr id="211" name="Google Shape;211;p9"/>
            <p:cNvGrpSpPr/>
            <p:nvPr/>
          </p:nvGrpSpPr>
          <p:grpSpPr>
            <a:xfrm flipH="1" rot="-5400000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212" name="Google Shape;212;p9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3" name="Google Shape;213;p9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4" name="Google Shape;214;p9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9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216" name="Google Shape;216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8" name="Google Shape;218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9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220" name="Google Shape;220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1" name="Google Shape;221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2" name="Google Shape;222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9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224" name="Google Shape;224;p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5" name="Google Shape;225;p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6" name="Google Shape;226;p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" name="Google Shape;227;p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8" name="Google Shape;228;p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9" name="Google Shape;229;p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0" name="Google Shape;230;p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1" name="Google Shape;231;p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2" name="Google Shape;232;p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" name="Google Shape;233;p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34" name="Google Shape;234;p9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rect b="b" l="l" r="r" t="t"/>
              <a:pathLst>
                <a:path extrusionOk="0" h="30569" w="258873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35" name="Google Shape;235;p9"/>
          <p:cNvGrpSpPr/>
          <p:nvPr/>
        </p:nvGrpSpPr>
        <p:grpSpPr>
          <a:xfrm>
            <a:off x="-157525" y="1684573"/>
            <a:ext cx="8689055" cy="440880"/>
            <a:chOff x="-157525" y="1684573"/>
            <a:chExt cx="8689055" cy="440880"/>
          </a:xfrm>
        </p:grpSpPr>
        <p:sp>
          <p:nvSpPr>
            <p:cNvPr id="236" name="Google Shape;236;p9"/>
            <p:cNvSpPr/>
            <p:nvPr/>
          </p:nvSpPr>
          <p:spPr>
            <a:xfrm>
              <a:off x="8491475" y="1684573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-350826" y="649496"/>
            <a:ext cx="9280380" cy="5170923"/>
            <a:chOff x="-350826" y="649496"/>
            <a:chExt cx="9280380" cy="5170923"/>
          </a:xfrm>
        </p:grpSpPr>
        <p:grpSp>
          <p:nvGrpSpPr>
            <p:cNvPr id="239" name="Google Shape;239;p9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240" name="Google Shape;240;p9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4" name="Google Shape;244;p9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49" name="Google Shape;249;p10"/>
          <p:cNvGrpSpPr/>
          <p:nvPr/>
        </p:nvGrpSpPr>
        <p:grpSpPr>
          <a:xfrm>
            <a:off x="-2466243" y="-2869459"/>
            <a:ext cx="11395878" cy="4597207"/>
            <a:chOff x="-2466243" y="-2869459"/>
            <a:chExt cx="11395878" cy="4597207"/>
          </a:xfrm>
        </p:grpSpPr>
        <p:grpSp>
          <p:nvGrpSpPr>
            <p:cNvPr id="250" name="Google Shape;250;p10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251" name="Google Shape;251;p10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2" name="Google Shape;252;p10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3" name="Google Shape;253;p10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0"/>
            <p:cNvGrpSpPr/>
            <p:nvPr/>
          </p:nvGrpSpPr>
          <p:grpSpPr>
            <a:xfrm flipH="1" rot="5400000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255" name="Google Shape;255;p10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6" name="Google Shape;256;p10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7" name="Google Shape;257;p10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8" name="Google Shape;258;p10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9" name="Google Shape;259;p10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0" name="Google Shape;260;p1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1" name="Google Shape;261;p1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2" name="Google Shape;262;p1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3" name="Google Shape;263;p1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4" name="Google Shape;264;p1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5" name="Google Shape;265;p10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266" name="Google Shape;266;p10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267" name="Google Shape;267;p1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8" name="Google Shape;268;p1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269" name="Google Shape;269;p1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2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0" name="Google Shape;270;p10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271" name="Google Shape;271;p10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cap="rnd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" name="Google Shape;272;p10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73" name="Google Shape;273;p10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274" name="Google Shape;274;p10"/>
            <p:cNvSpPr/>
            <p:nvPr/>
          </p:nvSpPr>
          <p:spPr>
            <a:xfrm flipH="1" rot="5400000">
              <a:off x="49529" y="93706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-201760" y="1366772"/>
            <a:ext cx="9923304" cy="3117922"/>
            <a:chOff x="-201760" y="1366772"/>
            <a:chExt cx="9923304" cy="3117922"/>
          </a:xfrm>
        </p:grpSpPr>
        <p:grpSp>
          <p:nvGrpSpPr>
            <p:cNvPr id="277" name="Google Shape;277;p10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278" name="Google Shape;278;p10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0" name="Google Shape;280;p10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281" name="Google Shape;281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3" name="Google Shape;283;p10"/>
            <p:cNvGrpSpPr/>
            <p:nvPr/>
          </p:nvGrpSpPr>
          <p:grpSpPr>
            <a:xfrm flipH="1" rot="5400000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284" name="Google Shape;284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5"/>
          <p:cNvSpPr txBox="1"/>
          <p:nvPr>
            <p:ph type="ctrTitle"/>
          </p:nvPr>
        </p:nvSpPr>
        <p:spPr>
          <a:xfrm>
            <a:off x="1115975" y="1999150"/>
            <a:ext cx="4384800" cy="116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MELODI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Social Media</a:t>
            </a:r>
            <a:endParaRPr/>
          </a:p>
        </p:txBody>
      </p:sp>
      <p:sp>
        <p:nvSpPr>
          <p:cNvPr id="657" name="Google Shape;657;p25"/>
          <p:cNvSpPr txBox="1"/>
          <p:nvPr>
            <p:ph idx="1" type="subTitle"/>
          </p:nvPr>
        </p:nvSpPr>
        <p:spPr>
          <a:xfrm>
            <a:off x="1115975" y="3453213"/>
            <a:ext cx="4384800" cy="10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Adrianna Bordonaro,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Zachary Sloan,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Cameron Catanzaro,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Giovanni Raia,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Harrison Weston</a:t>
            </a:r>
            <a:endParaRPr/>
          </a:p>
        </p:txBody>
      </p:sp>
      <p:sp>
        <p:nvSpPr>
          <p:cNvPr id="658" name="Google Shape;658;p25"/>
          <p:cNvSpPr/>
          <p:nvPr/>
        </p:nvSpPr>
        <p:spPr>
          <a:xfrm rot="-5400000">
            <a:off x="689075" y="22155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9" name="Google Shape;659;p25"/>
          <p:cNvGrpSpPr/>
          <p:nvPr/>
        </p:nvGrpSpPr>
        <p:grpSpPr>
          <a:xfrm>
            <a:off x="6777434" y="2296620"/>
            <a:ext cx="1033834" cy="3360485"/>
            <a:chOff x="6777434" y="2296620"/>
            <a:chExt cx="1033834" cy="3360485"/>
          </a:xfrm>
        </p:grpSpPr>
        <p:grpSp>
          <p:nvGrpSpPr>
            <p:cNvPr id="660" name="Google Shape;660;p25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661" name="Google Shape;661;p25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2" name="Google Shape;662;p25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63" name="Google Shape;663;p25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4" name="Google Shape;664;p25"/>
            <p:cNvSpPr/>
            <p:nvPr/>
          </p:nvSpPr>
          <p:spPr>
            <a:xfrm>
              <a:off x="7771212" y="29729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7" name="Google Shape;667;p25"/>
          <p:cNvGrpSpPr/>
          <p:nvPr/>
        </p:nvGrpSpPr>
        <p:grpSpPr>
          <a:xfrm>
            <a:off x="6262859" y="-2197955"/>
            <a:ext cx="681217" cy="3360485"/>
            <a:chOff x="1337800" y="-2525590"/>
            <a:chExt cx="1498167" cy="7390555"/>
          </a:xfrm>
        </p:grpSpPr>
        <p:cxnSp>
          <p:nvCxnSpPr>
            <p:cNvPr id="668" name="Google Shape;668;p25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25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0" name="Google Shape;670;p25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1" name="Google Shape;671;p25"/>
          <p:cNvSpPr/>
          <p:nvPr/>
        </p:nvSpPr>
        <p:spPr>
          <a:xfrm rot="-5400000">
            <a:off x="8215875" y="805548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2" name="Google Shape;672;p25"/>
          <p:cNvGrpSpPr/>
          <p:nvPr/>
        </p:nvGrpSpPr>
        <p:grpSpPr>
          <a:xfrm flipH="1" rot="10800000">
            <a:off x="-2068288" y="305430"/>
            <a:ext cx="4791669" cy="923822"/>
            <a:chOff x="-78438" y="3775205"/>
            <a:chExt cx="4791669" cy="923822"/>
          </a:xfrm>
        </p:grpSpPr>
        <p:cxnSp>
          <p:nvCxnSpPr>
            <p:cNvPr id="673" name="Google Shape;673;p25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4" name="Google Shape;674;p25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5" name="Google Shape;675;p25"/>
            <p:cNvSpPr/>
            <p:nvPr/>
          </p:nvSpPr>
          <p:spPr>
            <a:xfrm>
              <a:off x="4519806" y="3775205"/>
              <a:ext cx="193425" cy="191350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6" name="Google Shape;676;p25"/>
          <p:cNvGrpSpPr/>
          <p:nvPr/>
        </p:nvGrpSpPr>
        <p:grpSpPr>
          <a:xfrm>
            <a:off x="3329300" y="-3035953"/>
            <a:ext cx="6471825" cy="4623428"/>
            <a:chOff x="3329300" y="-3035953"/>
            <a:chExt cx="6471825" cy="4623428"/>
          </a:xfrm>
        </p:grpSpPr>
        <p:grpSp>
          <p:nvGrpSpPr>
            <p:cNvPr id="677" name="Google Shape;677;p25"/>
            <p:cNvGrpSpPr/>
            <p:nvPr/>
          </p:nvGrpSpPr>
          <p:grpSpPr>
            <a:xfrm rot="5400000">
              <a:off x="2802525" y="-1414050"/>
              <a:ext cx="3859204" cy="615399"/>
              <a:chOff x="-6675" y="307100"/>
              <a:chExt cx="9140700" cy="4634025"/>
            </a:xfrm>
          </p:grpSpPr>
          <p:cxnSp>
            <p:nvCxnSpPr>
              <p:cNvPr id="678" name="Google Shape;678;p25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9" name="Google Shape;679;p25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0" name="Google Shape;680;p25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1" name="Google Shape;681;p25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2" name="Google Shape;682;p25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3" name="Google Shape;683;p2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4" name="Google Shape;684;p2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5" name="Google Shape;685;p2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6" name="Google Shape;686;p2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7" name="Google Shape;687;p2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88" name="Google Shape;688;p25"/>
            <p:cNvSpPr/>
            <p:nvPr/>
          </p:nvSpPr>
          <p:spPr>
            <a:xfrm>
              <a:off x="3329300" y="823250"/>
              <a:ext cx="6471825" cy="764225"/>
            </a:xfrm>
            <a:custGeom>
              <a:rect b="b" l="l" r="r" t="t"/>
              <a:pathLst>
                <a:path extrusionOk="0" h="30569" w="258873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pic>
        <p:nvPicPr>
          <p:cNvPr id="689" name="Google Shape;6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313" y="2986750"/>
            <a:ext cx="1780200" cy="178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34"/>
          <p:cNvSpPr txBox="1"/>
          <p:nvPr>
            <p:ph idx="6" type="subTitle"/>
          </p:nvPr>
        </p:nvSpPr>
        <p:spPr>
          <a:xfrm>
            <a:off x="1253225" y="2827725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869" name="Google Shape;869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ASSETS</a:t>
            </a:r>
            <a:endParaRPr/>
          </a:p>
        </p:txBody>
      </p:sp>
      <p:sp>
        <p:nvSpPr>
          <p:cNvPr id="870" name="Google Shape;870;p34"/>
          <p:cNvSpPr txBox="1"/>
          <p:nvPr>
            <p:ph idx="1" type="subTitle"/>
          </p:nvPr>
        </p:nvSpPr>
        <p:spPr>
          <a:xfrm>
            <a:off x="1253224" y="17701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Dynamic, efficient web pages, Server Sessions, </a:t>
            </a:r>
            <a:r>
              <a:rPr lang="en"/>
              <a:t>Next Auth</a:t>
            </a:r>
            <a:r>
              <a:rPr lang="en"/>
              <a:t>(Login)</a:t>
            </a:r>
            <a:endParaRPr/>
          </a:p>
        </p:txBody>
      </p:sp>
      <p:sp>
        <p:nvSpPr>
          <p:cNvPr id="871" name="Google Shape;871;p34"/>
          <p:cNvSpPr txBox="1"/>
          <p:nvPr>
            <p:ph idx="2" type="subTitle"/>
          </p:nvPr>
        </p:nvSpPr>
        <p:spPr>
          <a:xfrm>
            <a:off x="5079776" y="17701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Scalable NoSQL database</a:t>
            </a:r>
            <a:endParaRPr/>
          </a:p>
        </p:txBody>
      </p:sp>
      <p:sp>
        <p:nvSpPr>
          <p:cNvPr id="872" name="Google Shape;872;p34"/>
          <p:cNvSpPr txBox="1"/>
          <p:nvPr>
            <p:ph idx="3" type="subTitle"/>
          </p:nvPr>
        </p:nvSpPr>
        <p:spPr>
          <a:xfrm>
            <a:off x="1253224" y="32817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Collaborative version control, requirements tracking, and project planning</a:t>
            </a:r>
            <a:endParaRPr/>
          </a:p>
        </p:txBody>
      </p:sp>
      <p:sp>
        <p:nvSpPr>
          <p:cNvPr id="873" name="Google Shape;873;p34"/>
          <p:cNvSpPr txBox="1"/>
          <p:nvPr>
            <p:ph idx="4" type="subTitle"/>
          </p:nvPr>
        </p:nvSpPr>
        <p:spPr>
          <a:xfrm>
            <a:off x="5079776" y="32817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storage, Pre A</a:t>
            </a:r>
            <a:r>
              <a:rPr lang="en"/>
              <a:t>uthenticated</a:t>
            </a:r>
            <a:r>
              <a:rPr lang="en"/>
              <a:t> Url</a:t>
            </a:r>
            <a:endParaRPr/>
          </a:p>
        </p:txBody>
      </p:sp>
      <p:sp>
        <p:nvSpPr>
          <p:cNvPr id="874" name="Google Shape;874;p34"/>
          <p:cNvSpPr txBox="1"/>
          <p:nvPr>
            <p:ph idx="5" type="subTitle"/>
          </p:nvPr>
        </p:nvSpPr>
        <p:spPr>
          <a:xfrm>
            <a:off x="1253225" y="1316050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NEXTJS</a:t>
            </a:r>
            <a:endParaRPr/>
          </a:p>
        </p:txBody>
      </p:sp>
      <p:sp>
        <p:nvSpPr>
          <p:cNvPr id="875" name="Google Shape;875;p34"/>
          <p:cNvSpPr txBox="1"/>
          <p:nvPr>
            <p:ph idx="7" type="subTitle"/>
          </p:nvPr>
        </p:nvSpPr>
        <p:spPr>
          <a:xfrm>
            <a:off x="5079750" y="1316050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</p:txBody>
      </p:sp>
      <p:sp>
        <p:nvSpPr>
          <p:cNvPr id="876" name="Google Shape;876;p34"/>
          <p:cNvSpPr txBox="1"/>
          <p:nvPr>
            <p:ph idx="8" type="subTitle"/>
          </p:nvPr>
        </p:nvSpPr>
        <p:spPr>
          <a:xfrm>
            <a:off x="5079750" y="2827725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S3</a:t>
            </a:r>
            <a:endParaRPr/>
          </a:p>
        </p:txBody>
      </p:sp>
      <p:grpSp>
        <p:nvGrpSpPr>
          <p:cNvPr id="877" name="Google Shape;877;p34"/>
          <p:cNvGrpSpPr/>
          <p:nvPr/>
        </p:nvGrpSpPr>
        <p:grpSpPr>
          <a:xfrm>
            <a:off x="818375" y="1401781"/>
            <a:ext cx="345125" cy="345150"/>
            <a:chOff x="997838" y="3797375"/>
            <a:chExt cx="345125" cy="345150"/>
          </a:xfrm>
        </p:grpSpPr>
        <p:sp>
          <p:nvSpPr>
            <p:cNvPr id="878" name="Google Shape;878;p34"/>
            <p:cNvSpPr/>
            <p:nvPr/>
          </p:nvSpPr>
          <p:spPr>
            <a:xfrm>
              <a:off x="997838" y="3797375"/>
              <a:ext cx="345125" cy="345150"/>
            </a:xfrm>
            <a:custGeom>
              <a:rect b="b" l="l" r="r" t="t"/>
              <a:pathLst>
                <a:path extrusionOk="0" h="13806" w="13805">
                  <a:moveTo>
                    <a:pt x="6895" y="809"/>
                  </a:moveTo>
                  <a:cubicBezTo>
                    <a:pt x="8172" y="809"/>
                    <a:pt x="9199" y="1838"/>
                    <a:pt x="9199" y="3101"/>
                  </a:cubicBezTo>
                  <a:cubicBezTo>
                    <a:pt x="9199" y="3788"/>
                    <a:pt x="8896" y="4433"/>
                    <a:pt x="8357" y="4865"/>
                  </a:cubicBezTo>
                  <a:cubicBezTo>
                    <a:pt x="8018" y="5157"/>
                    <a:pt x="7785" y="5530"/>
                    <a:pt x="7715" y="5928"/>
                  </a:cubicBezTo>
                  <a:lnTo>
                    <a:pt x="7305" y="5928"/>
                  </a:lnTo>
                  <a:lnTo>
                    <a:pt x="7305" y="3813"/>
                  </a:lnTo>
                  <a:lnTo>
                    <a:pt x="7995" y="3123"/>
                  </a:lnTo>
                  <a:cubicBezTo>
                    <a:pt x="8158" y="2960"/>
                    <a:pt x="8158" y="2702"/>
                    <a:pt x="7995" y="2551"/>
                  </a:cubicBezTo>
                  <a:cubicBezTo>
                    <a:pt x="7919" y="2468"/>
                    <a:pt x="7817" y="2427"/>
                    <a:pt x="7713" y="2427"/>
                  </a:cubicBezTo>
                  <a:cubicBezTo>
                    <a:pt x="7609" y="2427"/>
                    <a:pt x="7504" y="2468"/>
                    <a:pt x="7423" y="2551"/>
                  </a:cubicBezTo>
                  <a:lnTo>
                    <a:pt x="6895" y="3064"/>
                  </a:lnTo>
                  <a:lnTo>
                    <a:pt x="6382" y="2551"/>
                  </a:lnTo>
                  <a:cubicBezTo>
                    <a:pt x="6304" y="2473"/>
                    <a:pt x="6197" y="2430"/>
                    <a:pt x="6089" y="2430"/>
                  </a:cubicBezTo>
                  <a:cubicBezTo>
                    <a:pt x="6003" y="2430"/>
                    <a:pt x="5917" y="2457"/>
                    <a:pt x="5843" y="2514"/>
                  </a:cubicBezTo>
                  <a:cubicBezTo>
                    <a:pt x="5647" y="2666"/>
                    <a:pt x="5633" y="2946"/>
                    <a:pt x="5810" y="3123"/>
                  </a:cubicBezTo>
                  <a:lnTo>
                    <a:pt x="6500" y="3813"/>
                  </a:lnTo>
                  <a:lnTo>
                    <a:pt x="6500" y="5928"/>
                  </a:lnTo>
                  <a:lnTo>
                    <a:pt x="6090" y="5928"/>
                  </a:lnTo>
                  <a:cubicBezTo>
                    <a:pt x="6020" y="5530"/>
                    <a:pt x="5787" y="5157"/>
                    <a:pt x="5448" y="4865"/>
                  </a:cubicBezTo>
                  <a:cubicBezTo>
                    <a:pt x="4909" y="4433"/>
                    <a:pt x="4606" y="3788"/>
                    <a:pt x="4606" y="3101"/>
                  </a:cubicBezTo>
                  <a:cubicBezTo>
                    <a:pt x="4606" y="1838"/>
                    <a:pt x="5633" y="809"/>
                    <a:pt x="6895" y="809"/>
                  </a:cubicBezTo>
                  <a:close/>
                  <a:moveTo>
                    <a:pt x="7681" y="6748"/>
                  </a:moveTo>
                  <a:lnTo>
                    <a:pt x="7681" y="7412"/>
                  </a:lnTo>
                  <a:cubicBezTo>
                    <a:pt x="7681" y="7494"/>
                    <a:pt x="7622" y="7553"/>
                    <a:pt x="7552" y="7553"/>
                  </a:cubicBezTo>
                  <a:lnTo>
                    <a:pt x="6253" y="7553"/>
                  </a:lnTo>
                  <a:cubicBezTo>
                    <a:pt x="6183" y="7553"/>
                    <a:pt x="6124" y="7494"/>
                    <a:pt x="6124" y="7412"/>
                  </a:cubicBezTo>
                  <a:lnTo>
                    <a:pt x="6124" y="6748"/>
                  </a:lnTo>
                  <a:close/>
                  <a:moveTo>
                    <a:pt x="12857" y="3507"/>
                  </a:moveTo>
                  <a:cubicBezTo>
                    <a:pt x="12941" y="3507"/>
                    <a:pt x="12997" y="3566"/>
                    <a:pt x="12997" y="3637"/>
                  </a:cubicBezTo>
                  <a:lnTo>
                    <a:pt x="12997" y="9166"/>
                  </a:lnTo>
                  <a:lnTo>
                    <a:pt x="808" y="9166"/>
                  </a:lnTo>
                  <a:lnTo>
                    <a:pt x="808" y="3637"/>
                  </a:lnTo>
                  <a:cubicBezTo>
                    <a:pt x="808" y="3566"/>
                    <a:pt x="864" y="3507"/>
                    <a:pt x="948" y="3507"/>
                  </a:cubicBezTo>
                  <a:lnTo>
                    <a:pt x="3824" y="3507"/>
                  </a:lnTo>
                  <a:cubicBezTo>
                    <a:pt x="3927" y="4279"/>
                    <a:pt x="4315" y="4994"/>
                    <a:pt x="4921" y="5496"/>
                  </a:cubicBezTo>
                  <a:cubicBezTo>
                    <a:pt x="5167" y="5696"/>
                    <a:pt x="5308" y="5976"/>
                    <a:pt x="5308" y="6257"/>
                  </a:cubicBezTo>
                  <a:lnTo>
                    <a:pt x="5308" y="7412"/>
                  </a:lnTo>
                  <a:cubicBezTo>
                    <a:pt x="5308" y="7940"/>
                    <a:pt x="5740" y="8361"/>
                    <a:pt x="6253" y="8361"/>
                  </a:cubicBezTo>
                  <a:lnTo>
                    <a:pt x="7527" y="8361"/>
                  </a:lnTo>
                  <a:cubicBezTo>
                    <a:pt x="8043" y="8361"/>
                    <a:pt x="8464" y="7940"/>
                    <a:pt x="8464" y="7412"/>
                  </a:cubicBezTo>
                  <a:lnTo>
                    <a:pt x="8464" y="6257"/>
                  </a:lnTo>
                  <a:cubicBezTo>
                    <a:pt x="8464" y="5976"/>
                    <a:pt x="8604" y="5696"/>
                    <a:pt x="8848" y="5496"/>
                  </a:cubicBezTo>
                  <a:cubicBezTo>
                    <a:pt x="9457" y="4994"/>
                    <a:pt x="9855" y="4279"/>
                    <a:pt x="9948" y="3507"/>
                  </a:cubicBezTo>
                  <a:close/>
                  <a:moveTo>
                    <a:pt x="12997" y="9974"/>
                  </a:moveTo>
                  <a:lnTo>
                    <a:pt x="12997" y="10650"/>
                  </a:lnTo>
                  <a:cubicBezTo>
                    <a:pt x="12997" y="10720"/>
                    <a:pt x="12941" y="10790"/>
                    <a:pt x="12857" y="10790"/>
                  </a:cubicBezTo>
                  <a:lnTo>
                    <a:pt x="948" y="10790"/>
                  </a:lnTo>
                  <a:cubicBezTo>
                    <a:pt x="864" y="10790"/>
                    <a:pt x="808" y="10720"/>
                    <a:pt x="808" y="10650"/>
                  </a:cubicBezTo>
                  <a:lnTo>
                    <a:pt x="808" y="9974"/>
                  </a:lnTo>
                  <a:close/>
                  <a:moveTo>
                    <a:pt x="8194" y="11598"/>
                  </a:moveTo>
                  <a:lnTo>
                    <a:pt x="8534" y="13001"/>
                  </a:lnTo>
                  <a:lnTo>
                    <a:pt x="5249" y="13001"/>
                  </a:lnTo>
                  <a:lnTo>
                    <a:pt x="5588" y="11598"/>
                  </a:lnTo>
                  <a:close/>
                  <a:moveTo>
                    <a:pt x="6895" y="1"/>
                  </a:moveTo>
                  <a:cubicBezTo>
                    <a:pt x="5330" y="1"/>
                    <a:pt x="4020" y="1182"/>
                    <a:pt x="3824" y="2702"/>
                  </a:cubicBezTo>
                  <a:lnTo>
                    <a:pt x="948" y="2702"/>
                  </a:lnTo>
                  <a:cubicBezTo>
                    <a:pt x="421" y="2702"/>
                    <a:pt x="0" y="3123"/>
                    <a:pt x="0" y="3637"/>
                  </a:cubicBezTo>
                  <a:lnTo>
                    <a:pt x="0" y="10650"/>
                  </a:lnTo>
                  <a:cubicBezTo>
                    <a:pt x="0" y="11177"/>
                    <a:pt x="421" y="11598"/>
                    <a:pt x="948" y="11598"/>
                  </a:cubicBezTo>
                  <a:lnTo>
                    <a:pt x="4769" y="11598"/>
                  </a:lnTo>
                  <a:lnTo>
                    <a:pt x="4430" y="13001"/>
                  </a:lnTo>
                  <a:lnTo>
                    <a:pt x="3669" y="13001"/>
                  </a:lnTo>
                  <a:cubicBezTo>
                    <a:pt x="3459" y="13001"/>
                    <a:pt x="3274" y="13152"/>
                    <a:pt x="3249" y="13351"/>
                  </a:cubicBezTo>
                  <a:cubicBezTo>
                    <a:pt x="3226" y="13595"/>
                    <a:pt x="3414" y="13806"/>
                    <a:pt x="3658" y="13806"/>
                  </a:cubicBezTo>
                  <a:lnTo>
                    <a:pt x="10110" y="13806"/>
                  </a:lnTo>
                  <a:cubicBezTo>
                    <a:pt x="10321" y="13806"/>
                    <a:pt x="10509" y="13654"/>
                    <a:pt x="10531" y="13444"/>
                  </a:cubicBezTo>
                  <a:cubicBezTo>
                    <a:pt x="10556" y="13200"/>
                    <a:pt x="10368" y="13001"/>
                    <a:pt x="10122" y="13001"/>
                  </a:cubicBezTo>
                  <a:lnTo>
                    <a:pt x="9364" y="13001"/>
                  </a:lnTo>
                  <a:lnTo>
                    <a:pt x="9025" y="11598"/>
                  </a:lnTo>
                  <a:lnTo>
                    <a:pt x="12857" y="11598"/>
                  </a:lnTo>
                  <a:cubicBezTo>
                    <a:pt x="13384" y="11598"/>
                    <a:pt x="13805" y="11177"/>
                    <a:pt x="13805" y="10650"/>
                  </a:cubicBezTo>
                  <a:lnTo>
                    <a:pt x="13805" y="3637"/>
                  </a:lnTo>
                  <a:cubicBezTo>
                    <a:pt x="13805" y="3123"/>
                    <a:pt x="13384" y="2702"/>
                    <a:pt x="12857" y="2702"/>
                  </a:cubicBezTo>
                  <a:lnTo>
                    <a:pt x="9970" y="2702"/>
                  </a:lnTo>
                  <a:cubicBezTo>
                    <a:pt x="9771" y="1182"/>
                    <a:pt x="8475" y="1"/>
                    <a:pt x="6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1259638" y="3810725"/>
              <a:ext cx="40700" cy="30375"/>
            </a:xfrm>
            <a:custGeom>
              <a:rect b="b" l="l" r="r" t="t"/>
              <a:pathLst>
                <a:path extrusionOk="0" h="1215" w="1628">
                  <a:moveTo>
                    <a:pt x="1165" y="1"/>
                  </a:moveTo>
                  <a:cubicBezTo>
                    <a:pt x="1096" y="1"/>
                    <a:pt x="1025" y="18"/>
                    <a:pt x="960" y="53"/>
                  </a:cubicBezTo>
                  <a:lnTo>
                    <a:pt x="258" y="463"/>
                  </a:lnTo>
                  <a:cubicBezTo>
                    <a:pt x="70" y="567"/>
                    <a:pt x="0" y="825"/>
                    <a:pt x="118" y="1010"/>
                  </a:cubicBezTo>
                  <a:cubicBezTo>
                    <a:pt x="190" y="1144"/>
                    <a:pt x="324" y="1214"/>
                    <a:pt x="465" y="1214"/>
                  </a:cubicBezTo>
                  <a:cubicBezTo>
                    <a:pt x="533" y="1214"/>
                    <a:pt x="603" y="1198"/>
                    <a:pt x="668" y="1164"/>
                  </a:cubicBezTo>
                  <a:lnTo>
                    <a:pt x="1369" y="754"/>
                  </a:lnTo>
                  <a:cubicBezTo>
                    <a:pt x="1557" y="648"/>
                    <a:pt x="1627" y="393"/>
                    <a:pt x="1510" y="205"/>
                  </a:cubicBezTo>
                  <a:cubicBezTo>
                    <a:pt x="1438" y="71"/>
                    <a:pt x="1305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1259638" y="3908500"/>
              <a:ext cx="40700" cy="30325"/>
            </a:xfrm>
            <a:custGeom>
              <a:rect b="b" l="l" r="r" t="t"/>
              <a:pathLst>
                <a:path extrusionOk="0" h="1213" w="1628">
                  <a:moveTo>
                    <a:pt x="460" y="1"/>
                  </a:moveTo>
                  <a:cubicBezTo>
                    <a:pt x="321" y="1"/>
                    <a:pt x="189" y="73"/>
                    <a:pt x="118" y="199"/>
                  </a:cubicBezTo>
                  <a:cubicBezTo>
                    <a:pt x="0" y="395"/>
                    <a:pt x="70" y="642"/>
                    <a:pt x="258" y="760"/>
                  </a:cubicBezTo>
                  <a:lnTo>
                    <a:pt x="960" y="1155"/>
                  </a:lnTo>
                  <a:cubicBezTo>
                    <a:pt x="1026" y="1195"/>
                    <a:pt x="1098" y="1213"/>
                    <a:pt x="1168" y="1213"/>
                  </a:cubicBezTo>
                  <a:cubicBezTo>
                    <a:pt x="1307" y="1213"/>
                    <a:pt x="1439" y="1140"/>
                    <a:pt x="1510" y="1015"/>
                  </a:cubicBezTo>
                  <a:cubicBezTo>
                    <a:pt x="1627" y="816"/>
                    <a:pt x="1557" y="572"/>
                    <a:pt x="1369" y="454"/>
                  </a:cubicBezTo>
                  <a:lnTo>
                    <a:pt x="668" y="58"/>
                  </a:lnTo>
                  <a:cubicBezTo>
                    <a:pt x="601" y="19"/>
                    <a:pt x="530" y="1"/>
                    <a:pt x="4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1039913" y="3810725"/>
              <a:ext cx="40625" cy="30375"/>
            </a:xfrm>
            <a:custGeom>
              <a:rect b="b" l="l" r="r" t="t"/>
              <a:pathLst>
                <a:path extrusionOk="0" h="1215" w="1625">
                  <a:moveTo>
                    <a:pt x="462" y="1"/>
                  </a:moveTo>
                  <a:cubicBezTo>
                    <a:pt x="321" y="1"/>
                    <a:pt x="188" y="71"/>
                    <a:pt x="118" y="205"/>
                  </a:cubicBezTo>
                  <a:cubicBezTo>
                    <a:pt x="0" y="393"/>
                    <a:pt x="70" y="648"/>
                    <a:pt x="258" y="754"/>
                  </a:cubicBezTo>
                  <a:lnTo>
                    <a:pt x="960" y="1164"/>
                  </a:lnTo>
                  <a:cubicBezTo>
                    <a:pt x="1025" y="1198"/>
                    <a:pt x="1094" y="1214"/>
                    <a:pt x="1163" y="1214"/>
                  </a:cubicBezTo>
                  <a:cubicBezTo>
                    <a:pt x="1303" y="1214"/>
                    <a:pt x="1438" y="1144"/>
                    <a:pt x="1509" y="1010"/>
                  </a:cubicBezTo>
                  <a:cubicBezTo>
                    <a:pt x="1624" y="825"/>
                    <a:pt x="1554" y="567"/>
                    <a:pt x="1369" y="463"/>
                  </a:cubicBezTo>
                  <a:lnTo>
                    <a:pt x="668" y="53"/>
                  </a:lnTo>
                  <a:cubicBezTo>
                    <a:pt x="602" y="18"/>
                    <a:pt x="531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1039913" y="3908500"/>
              <a:ext cx="40625" cy="30325"/>
            </a:xfrm>
            <a:custGeom>
              <a:rect b="b" l="l" r="r" t="t"/>
              <a:pathLst>
                <a:path extrusionOk="0" h="1213" w="1625">
                  <a:moveTo>
                    <a:pt x="1168" y="1"/>
                  </a:moveTo>
                  <a:cubicBezTo>
                    <a:pt x="1098" y="1"/>
                    <a:pt x="1026" y="19"/>
                    <a:pt x="960" y="58"/>
                  </a:cubicBezTo>
                  <a:lnTo>
                    <a:pt x="258" y="454"/>
                  </a:lnTo>
                  <a:cubicBezTo>
                    <a:pt x="70" y="572"/>
                    <a:pt x="0" y="816"/>
                    <a:pt x="118" y="1015"/>
                  </a:cubicBezTo>
                  <a:cubicBezTo>
                    <a:pt x="187" y="1140"/>
                    <a:pt x="320" y="1213"/>
                    <a:pt x="459" y="1213"/>
                  </a:cubicBezTo>
                  <a:cubicBezTo>
                    <a:pt x="529" y="1213"/>
                    <a:pt x="601" y="1195"/>
                    <a:pt x="668" y="1155"/>
                  </a:cubicBezTo>
                  <a:lnTo>
                    <a:pt x="1369" y="760"/>
                  </a:lnTo>
                  <a:cubicBezTo>
                    <a:pt x="1554" y="642"/>
                    <a:pt x="1624" y="395"/>
                    <a:pt x="1509" y="199"/>
                  </a:cubicBezTo>
                  <a:cubicBezTo>
                    <a:pt x="1438" y="73"/>
                    <a:pt x="1307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83" name="Google Shape;883;p34"/>
          <p:cNvGrpSpPr/>
          <p:nvPr/>
        </p:nvGrpSpPr>
        <p:grpSpPr>
          <a:xfrm>
            <a:off x="4628553" y="2913304"/>
            <a:ext cx="345162" cy="345445"/>
            <a:chOff x="5053900" y="4993700"/>
            <a:chExt cx="483150" cy="483275"/>
          </a:xfrm>
        </p:grpSpPr>
        <p:sp>
          <p:nvSpPr>
            <p:cNvPr id="884" name="Google Shape;884;p34"/>
            <p:cNvSpPr/>
            <p:nvPr/>
          </p:nvSpPr>
          <p:spPr>
            <a:xfrm>
              <a:off x="5053900" y="4993700"/>
              <a:ext cx="483150" cy="483275"/>
            </a:xfrm>
            <a:custGeom>
              <a:rect b="b" l="l" r="r" t="t"/>
              <a:pathLst>
                <a:path extrusionOk="0" h="19331" w="19326">
                  <a:moveTo>
                    <a:pt x="9470" y="1131"/>
                  </a:moveTo>
                  <a:cubicBezTo>
                    <a:pt x="9519" y="1131"/>
                    <a:pt x="9569" y="1143"/>
                    <a:pt x="9615" y="1165"/>
                  </a:cubicBezTo>
                  <a:lnTo>
                    <a:pt x="17505" y="5208"/>
                  </a:lnTo>
                  <a:lnTo>
                    <a:pt x="14283" y="6820"/>
                  </a:lnTo>
                  <a:lnTo>
                    <a:pt x="6429" y="2720"/>
                  </a:lnTo>
                  <a:lnTo>
                    <a:pt x="9325" y="1168"/>
                  </a:lnTo>
                  <a:cubicBezTo>
                    <a:pt x="9369" y="1143"/>
                    <a:pt x="9419" y="1131"/>
                    <a:pt x="9470" y="1131"/>
                  </a:cubicBezTo>
                  <a:close/>
                  <a:moveTo>
                    <a:pt x="5222" y="3366"/>
                  </a:moveTo>
                  <a:lnTo>
                    <a:pt x="13033" y="7445"/>
                  </a:lnTo>
                  <a:lnTo>
                    <a:pt x="9467" y="9230"/>
                  </a:lnTo>
                  <a:lnTo>
                    <a:pt x="1779" y="5208"/>
                  </a:lnTo>
                  <a:lnTo>
                    <a:pt x="5222" y="3366"/>
                  </a:lnTo>
                  <a:close/>
                  <a:moveTo>
                    <a:pt x="1133" y="6150"/>
                  </a:moveTo>
                  <a:lnTo>
                    <a:pt x="8896" y="10208"/>
                  </a:lnTo>
                  <a:lnTo>
                    <a:pt x="8896" y="17935"/>
                  </a:lnTo>
                  <a:lnTo>
                    <a:pt x="1299" y="13916"/>
                  </a:lnTo>
                  <a:cubicBezTo>
                    <a:pt x="1197" y="13862"/>
                    <a:pt x="1133" y="13753"/>
                    <a:pt x="1133" y="13638"/>
                  </a:cubicBezTo>
                  <a:lnTo>
                    <a:pt x="1133" y="6150"/>
                  </a:lnTo>
                  <a:close/>
                  <a:moveTo>
                    <a:pt x="18193" y="6132"/>
                  </a:moveTo>
                  <a:lnTo>
                    <a:pt x="18193" y="13629"/>
                  </a:lnTo>
                  <a:cubicBezTo>
                    <a:pt x="18193" y="13744"/>
                    <a:pt x="18127" y="13853"/>
                    <a:pt x="18021" y="13907"/>
                  </a:cubicBezTo>
                  <a:lnTo>
                    <a:pt x="10029" y="17953"/>
                  </a:lnTo>
                  <a:lnTo>
                    <a:pt x="10029" y="10217"/>
                  </a:lnTo>
                  <a:lnTo>
                    <a:pt x="13730" y="8363"/>
                  </a:lnTo>
                  <a:lnTo>
                    <a:pt x="13730" y="10281"/>
                  </a:lnTo>
                  <a:cubicBezTo>
                    <a:pt x="13730" y="10592"/>
                    <a:pt x="13984" y="10845"/>
                    <a:pt x="14298" y="10845"/>
                  </a:cubicBezTo>
                  <a:cubicBezTo>
                    <a:pt x="14609" y="10845"/>
                    <a:pt x="14863" y="10592"/>
                    <a:pt x="14863" y="10281"/>
                  </a:cubicBezTo>
                  <a:lnTo>
                    <a:pt x="14863" y="7796"/>
                  </a:lnTo>
                  <a:lnTo>
                    <a:pt x="18193" y="6132"/>
                  </a:lnTo>
                  <a:close/>
                  <a:moveTo>
                    <a:pt x="9472" y="0"/>
                  </a:moveTo>
                  <a:cubicBezTo>
                    <a:pt x="9237" y="0"/>
                    <a:pt x="9002" y="58"/>
                    <a:pt x="8788" y="172"/>
                  </a:cubicBezTo>
                  <a:lnTo>
                    <a:pt x="765" y="4468"/>
                  </a:lnTo>
                  <a:cubicBezTo>
                    <a:pt x="294" y="4719"/>
                    <a:pt x="1" y="5208"/>
                    <a:pt x="1" y="5739"/>
                  </a:cubicBezTo>
                  <a:lnTo>
                    <a:pt x="1" y="13638"/>
                  </a:lnTo>
                  <a:cubicBezTo>
                    <a:pt x="1" y="14173"/>
                    <a:pt x="297" y="14665"/>
                    <a:pt x="771" y="14913"/>
                  </a:cubicBezTo>
                  <a:lnTo>
                    <a:pt x="8797" y="19164"/>
                  </a:lnTo>
                  <a:cubicBezTo>
                    <a:pt x="9008" y="19275"/>
                    <a:pt x="9240" y="19331"/>
                    <a:pt x="9473" y="19331"/>
                  </a:cubicBezTo>
                  <a:cubicBezTo>
                    <a:pt x="9696" y="19331"/>
                    <a:pt x="9920" y="19279"/>
                    <a:pt x="10125" y="19176"/>
                  </a:cubicBezTo>
                  <a:lnTo>
                    <a:pt x="18534" y="14916"/>
                  </a:lnTo>
                  <a:cubicBezTo>
                    <a:pt x="19020" y="14671"/>
                    <a:pt x="19325" y="14173"/>
                    <a:pt x="19325" y="13629"/>
                  </a:cubicBezTo>
                  <a:lnTo>
                    <a:pt x="19325" y="5752"/>
                  </a:lnTo>
                  <a:cubicBezTo>
                    <a:pt x="19325" y="5208"/>
                    <a:pt x="19023" y="4713"/>
                    <a:pt x="18537" y="4465"/>
                  </a:cubicBezTo>
                  <a:lnTo>
                    <a:pt x="10128" y="160"/>
                  </a:lnTo>
                  <a:cubicBezTo>
                    <a:pt x="9923" y="53"/>
                    <a:pt x="9698" y="0"/>
                    <a:pt x="9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5123725" y="5264025"/>
              <a:ext cx="105200" cy="61775"/>
            </a:xfrm>
            <a:custGeom>
              <a:rect b="b" l="l" r="r" t="t"/>
              <a:pathLst>
                <a:path extrusionOk="0" h="2471" w="4208">
                  <a:moveTo>
                    <a:pt x="3561" y="1"/>
                  </a:moveTo>
                  <a:cubicBezTo>
                    <a:pt x="3462" y="1"/>
                    <a:pt x="3362" y="26"/>
                    <a:pt x="3271" y="81"/>
                  </a:cubicBezTo>
                  <a:lnTo>
                    <a:pt x="1523" y="1122"/>
                  </a:lnTo>
                  <a:lnTo>
                    <a:pt x="1139" y="449"/>
                  </a:lnTo>
                  <a:cubicBezTo>
                    <a:pt x="1035" y="266"/>
                    <a:pt x="844" y="162"/>
                    <a:pt x="647" y="162"/>
                  </a:cubicBezTo>
                  <a:cubicBezTo>
                    <a:pt x="551" y="162"/>
                    <a:pt x="455" y="187"/>
                    <a:pt x="366" y="238"/>
                  </a:cubicBezTo>
                  <a:cubicBezTo>
                    <a:pt x="95" y="392"/>
                    <a:pt x="1" y="736"/>
                    <a:pt x="155" y="1008"/>
                  </a:cubicBezTo>
                  <a:lnTo>
                    <a:pt x="825" y="2185"/>
                  </a:lnTo>
                  <a:lnTo>
                    <a:pt x="831" y="2191"/>
                  </a:lnTo>
                  <a:cubicBezTo>
                    <a:pt x="831" y="2194"/>
                    <a:pt x="831" y="2194"/>
                    <a:pt x="831" y="2194"/>
                  </a:cubicBezTo>
                  <a:cubicBezTo>
                    <a:pt x="834" y="2200"/>
                    <a:pt x="837" y="2203"/>
                    <a:pt x="840" y="2206"/>
                  </a:cubicBezTo>
                  <a:lnTo>
                    <a:pt x="849" y="2224"/>
                  </a:lnTo>
                  <a:lnTo>
                    <a:pt x="861" y="2240"/>
                  </a:lnTo>
                  <a:lnTo>
                    <a:pt x="874" y="2255"/>
                  </a:lnTo>
                  <a:lnTo>
                    <a:pt x="883" y="2270"/>
                  </a:lnTo>
                  <a:lnTo>
                    <a:pt x="898" y="2282"/>
                  </a:lnTo>
                  <a:lnTo>
                    <a:pt x="910" y="2297"/>
                  </a:lnTo>
                  <a:lnTo>
                    <a:pt x="922" y="2312"/>
                  </a:lnTo>
                  <a:lnTo>
                    <a:pt x="937" y="2324"/>
                  </a:lnTo>
                  <a:lnTo>
                    <a:pt x="949" y="2336"/>
                  </a:lnTo>
                  <a:lnTo>
                    <a:pt x="964" y="2348"/>
                  </a:lnTo>
                  <a:cubicBezTo>
                    <a:pt x="970" y="2351"/>
                    <a:pt x="973" y="2354"/>
                    <a:pt x="979" y="2357"/>
                  </a:cubicBezTo>
                  <a:lnTo>
                    <a:pt x="994" y="2369"/>
                  </a:lnTo>
                  <a:lnTo>
                    <a:pt x="1009" y="2378"/>
                  </a:lnTo>
                  <a:lnTo>
                    <a:pt x="1028" y="2391"/>
                  </a:lnTo>
                  <a:lnTo>
                    <a:pt x="1040" y="2400"/>
                  </a:lnTo>
                  <a:lnTo>
                    <a:pt x="1058" y="2409"/>
                  </a:lnTo>
                  <a:lnTo>
                    <a:pt x="1073" y="2415"/>
                  </a:lnTo>
                  <a:cubicBezTo>
                    <a:pt x="1079" y="2418"/>
                    <a:pt x="1085" y="2421"/>
                    <a:pt x="1091" y="2424"/>
                  </a:cubicBezTo>
                  <a:lnTo>
                    <a:pt x="1106" y="2430"/>
                  </a:lnTo>
                  <a:lnTo>
                    <a:pt x="1124" y="2436"/>
                  </a:lnTo>
                  <a:lnTo>
                    <a:pt x="1139" y="2442"/>
                  </a:lnTo>
                  <a:lnTo>
                    <a:pt x="1160" y="2448"/>
                  </a:lnTo>
                  <a:lnTo>
                    <a:pt x="1176" y="2454"/>
                  </a:lnTo>
                  <a:lnTo>
                    <a:pt x="1197" y="2457"/>
                  </a:lnTo>
                  <a:lnTo>
                    <a:pt x="1212" y="2460"/>
                  </a:lnTo>
                  <a:lnTo>
                    <a:pt x="1233" y="2463"/>
                  </a:lnTo>
                  <a:lnTo>
                    <a:pt x="1245" y="2466"/>
                  </a:lnTo>
                  <a:cubicBezTo>
                    <a:pt x="1254" y="2466"/>
                    <a:pt x="1263" y="2466"/>
                    <a:pt x="1269" y="2469"/>
                  </a:cubicBezTo>
                  <a:cubicBezTo>
                    <a:pt x="1272" y="2470"/>
                    <a:pt x="1274" y="2470"/>
                    <a:pt x="1276" y="2470"/>
                  </a:cubicBezTo>
                  <a:cubicBezTo>
                    <a:pt x="1279" y="2470"/>
                    <a:pt x="1279" y="2469"/>
                    <a:pt x="1281" y="2469"/>
                  </a:cubicBezTo>
                  <a:lnTo>
                    <a:pt x="1369" y="2469"/>
                  </a:lnTo>
                  <a:lnTo>
                    <a:pt x="1393" y="2466"/>
                  </a:lnTo>
                  <a:lnTo>
                    <a:pt x="1408" y="2463"/>
                  </a:lnTo>
                  <a:cubicBezTo>
                    <a:pt x="1414" y="2463"/>
                    <a:pt x="1420" y="2463"/>
                    <a:pt x="1426" y="2460"/>
                  </a:cubicBezTo>
                  <a:lnTo>
                    <a:pt x="1444" y="2457"/>
                  </a:lnTo>
                  <a:lnTo>
                    <a:pt x="1462" y="2451"/>
                  </a:lnTo>
                  <a:lnTo>
                    <a:pt x="1480" y="2448"/>
                  </a:lnTo>
                  <a:lnTo>
                    <a:pt x="1499" y="2442"/>
                  </a:lnTo>
                  <a:lnTo>
                    <a:pt x="1517" y="2436"/>
                  </a:lnTo>
                  <a:cubicBezTo>
                    <a:pt x="1523" y="2433"/>
                    <a:pt x="1529" y="2430"/>
                    <a:pt x="1535" y="2427"/>
                  </a:cubicBezTo>
                  <a:lnTo>
                    <a:pt x="1553" y="2421"/>
                  </a:lnTo>
                  <a:lnTo>
                    <a:pt x="1568" y="2412"/>
                  </a:lnTo>
                  <a:lnTo>
                    <a:pt x="1586" y="2403"/>
                  </a:lnTo>
                  <a:cubicBezTo>
                    <a:pt x="1589" y="2403"/>
                    <a:pt x="1595" y="2400"/>
                    <a:pt x="1598" y="2397"/>
                  </a:cubicBezTo>
                  <a:cubicBezTo>
                    <a:pt x="1600" y="2395"/>
                    <a:pt x="1600" y="2395"/>
                    <a:pt x="1601" y="2395"/>
                  </a:cubicBezTo>
                  <a:cubicBezTo>
                    <a:pt x="1601" y="2395"/>
                    <a:pt x="1601" y="2395"/>
                    <a:pt x="1601" y="2394"/>
                  </a:cubicBezTo>
                  <a:lnTo>
                    <a:pt x="1607" y="2391"/>
                  </a:lnTo>
                  <a:lnTo>
                    <a:pt x="3851" y="1053"/>
                  </a:lnTo>
                  <a:cubicBezTo>
                    <a:pt x="4119" y="893"/>
                    <a:pt x="4207" y="546"/>
                    <a:pt x="4047" y="277"/>
                  </a:cubicBezTo>
                  <a:cubicBezTo>
                    <a:pt x="3941" y="99"/>
                    <a:pt x="3753" y="1"/>
                    <a:pt x="35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86" name="Google Shape;886;p34"/>
          <p:cNvGrpSpPr/>
          <p:nvPr/>
        </p:nvGrpSpPr>
        <p:grpSpPr>
          <a:xfrm>
            <a:off x="4621081" y="1395259"/>
            <a:ext cx="360109" cy="358199"/>
            <a:chOff x="-47160325" y="1974175"/>
            <a:chExt cx="301700" cy="300100"/>
          </a:xfrm>
        </p:grpSpPr>
        <p:sp>
          <p:nvSpPr>
            <p:cNvPr id="887" name="Google Shape;887;p34"/>
            <p:cNvSpPr/>
            <p:nvPr/>
          </p:nvSpPr>
          <p:spPr>
            <a:xfrm>
              <a:off x="-47160325" y="1974175"/>
              <a:ext cx="301700" cy="300100"/>
            </a:xfrm>
            <a:custGeom>
              <a:rect b="b" l="l" r="r" t="t"/>
              <a:pathLst>
                <a:path extrusionOk="0" h="12004" w="12068">
                  <a:moveTo>
                    <a:pt x="8539" y="1166"/>
                  </a:moveTo>
                  <a:lnTo>
                    <a:pt x="9452" y="2080"/>
                  </a:lnTo>
                  <a:lnTo>
                    <a:pt x="8539" y="2080"/>
                  </a:lnTo>
                  <a:lnTo>
                    <a:pt x="8539" y="1166"/>
                  </a:lnTo>
                  <a:close/>
                  <a:moveTo>
                    <a:pt x="7846" y="693"/>
                  </a:moveTo>
                  <a:lnTo>
                    <a:pt x="7846" y="2489"/>
                  </a:lnTo>
                  <a:cubicBezTo>
                    <a:pt x="7846" y="2678"/>
                    <a:pt x="8003" y="2836"/>
                    <a:pt x="8192" y="2836"/>
                  </a:cubicBezTo>
                  <a:lnTo>
                    <a:pt x="9957" y="2836"/>
                  </a:lnTo>
                  <a:lnTo>
                    <a:pt x="9957" y="4254"/>
                  </a:lnTo>
                  <a:lnTo>
                    <a:pt x="4916" y="4254"/>
                  </a:lnTo>
                  <a:lnTo>
                    <a:pt x="4538" y="3434"/>
                  </a:lnTo>
                  <a:cubicBezTo>
                    <a:pt x="4349" y="3056"/>
                    <a:pt x="3971" y="2836"/>
                    <a:pt x="3593" y="2836"/>
                  </a:cubicBezTo>
                  <a:lnTo>
                    <a:pt x="2206" y="2836"/>
                  </a:lnTo>
                  <a:lnTo>
                    <a:pt x="2206" y="693"/>
                  </a:lnTo>
                  <a:close/>
                  <a:moveTo>
                    <a:pt x="3561" y="3529"/>
                  </a:moveTo>
                  <a:cubicBezTo>
                    <a:pt x="3656" y="3529"/>
                    <a:pt x="3782" y="3623"/>
                    <a:pt x="3876" y="3718"/>
                  </a:cubicBezTo>
                  <a:lnTo>
                    <a:pt x="4380" y="4758"/>
                  </a:lnTo>
                  <a:cubicBezTo>
                    <a:pt x="4443" y="4884"/>
                    <a:pt x="4569" y="4947"/>
                    <a:pt x="4695" y="4947"/>
                  </a:cubicBezTo>
                  <a:lnTo>
                    <a:pt x="11028" y="4947"/>
                  </a:lnTo>
                  <a:cubicBezTo>
                    <a:pt x="11248" y="4947"/>
                    <a:pt x="11406" y="5104"/>
                    <a:pt x="11406" y="5293"/>
                  </a:cubicBezTo>
                  <a:lnTo>
                    <a:pt x="11406" y="10933"/>
                  </a:lnTo>
                  <a:lnTo>
                    <a:pt x="11343" y="10933"/>
                  </a:lnTo>
                  <a:cubicBezTo>
                    <a:pt x="11343" y="11153"/>
                    <a:pt x="11185" y="11311"/>
                    <a:pt x="10996" y="11311"/>
                  </a:cubicBezTo>
                  <a:lnTo>
                    <a:pt x="1104" y="11311"/>
                  </a:lnTo>
                  <a:cubicBezTo>
                    <a:pt x="915" y="11311"/>
                    <a:pt x="757" y="11153"/>
                    <a:pt x="757" y="10933"/>
                  </a:cubicBezTo>
                  <a:lnTo>
                    <a:pt x="757" y="3875"/>
                  </a:lnTo>
                  <a:cubicBezTo>
                    <a:pt x="757" y="3686"/>
                    <a:pt x="915" y="3529"/>
                    <a:pt x="1104" y="3529"/>
                  </a:cubicBezTo>
                  <a:close/>
                  <a:moveTo>
                    <a:pt x="1797" y="0"/>
                  </a:moveTo>
                  <a:cubicBezTo>
                    <a:pt x="1576" y="0"/>
                    <a:pt x="1419" y="158"/>
                    <a:pt x="1419" y="347"/>
                  </a:cubicBezTo>
                  <a:lnTo>
                    <a:pt x="1419" y="2836"/>
                  </a:lnTo>
                  <a:lnTo>
                    <a:pt x="1072" y="2836"/>
                  </a:lnTo>
                  <a:cubicBezTo>
                    <a:pt x="474" y="2836"/>
                    <a:pt x="1" y="3308"/>
                    <a:pt x="1" y="3907"/>
                  </a:cubicBezTo>
                  <a:lnTo>
                    <a:pt x="1" y="10933"/>
                  </a:lnTo>
                  <a:cubicBezTo>
                    <a:pt x="1" y="11531"/>
                    <a:pt x="474" y="12004"/>
                    <a:pt x="1072" y="12004"/>
                  </a:cubicBezTo>
                  <a:lnTo>
                    <a:pt x="10965" y="12004"/>
                  </a:lnTo>
                  <a:cubicBezTo>
                    <a:pt x="11563" y="12004"/>
                    <a:pt x="12036" y="11531"/>
                    <a:pt x="12036" y="10933"/>
                  </a:cubicBezTo>
                  <a:lnTo>
                    <a:pt x="12036" y="5325"/>
                  </a:lnTo>
                  <a:cubicBezTo>
                    <a:pt x="12067" y="4726"/>
                    <a:pt x="11595" y="4254"/>
                    <a:pt x="10996" y="4254"/>
                  </a:cubicBezTo>
                  <a:lnTo>
                    <a:pt x="10650" y="4254"/>
                  </a:lnTo>
                  <a:lnTo>
                    <a:pt x="10650" y="2489"/>
                  </a:lnTo>
                  <a:cubicBezTo>
                    <a:pt x="10650" y="2395"/>
                    <a:pt x="10618" y="2269"/>
                    <a:pt x="10524" y="2237"/>
                  </a:cubicBezTo>
                  <a:lnTo>
                    <a:pt x="8413" y="126"/>
                  </a:lnTo>
                  <a:cubicBezTo>
                    <a:pt x="8318" y="32"/>
                    <a:pt x="8255" y="0"/>
                    <a:pt x="8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-47070525" y="2115150"/>
              <a:ext cx="123675" cy="123675"/>
            </a:xfrm>
            <a:custGeom>
              <a:rect b="b" l="l" r="r" t="t"/>
              <a:pathLst>
                <a:path extrusionOk="0" h="4947" w="4947">
                  <a:moveTo>
                    <a:pt x="1796" y="694"/>
                  </a:moveTo>
                  <a:cubicBezTo>
                    <a:pt x="2269" y="694"/>
                    <a:pt x="2678" y="977"/>
                    <a:pt x="2804" y="1418"/>
                  </a:cubicBezTo>
                  <a:lnTo>
                    <a:pt x="1796" y="1418"/>
                  </a:lnTo>
                  <a:cubicBezTo>
                    <a:pt x="1607" y="1418"/>
                    <a:pt x="1450" y="1576"/>
                    <a:pt x="1450" y="1765"/>
                  </a:cubicBezTo>
                  <a:lnTo>
                    <a:pt x="1450" y="2742"/>
                  </a:lnTo>
                  <a:cubicBezTo>
                    <a:pt x="1009" y="2584"/>
                    <a:pt x="757" y="2175"/>
                    <a:pt x="757" y="1765"/>
                  </a:cubicBezTo>
                  <a:cubicBezTo>
                    <a:pt x="757" y="1166"/>
                    <a:pt x="1229" y="694"/>
                    <a:pt x="1796" y="694"/>
                  </a:cubicBezTo>
                  <a:close/>
                  <a:moveTo>
                    <a:pt x="2804" y="2112"/>
                  </a:moveTo>
                  <a:cubicBezTo>
                    <a:pt x="2678" y="2427"/>
                    <a:pt x="2426" y="2679"/>
                    <a:pt x="2174" y="2742"/>
                  </a:cubicBezTo>
                  <a:lnTo>
                    <a:pt x="2174" y="2112"/>
                  </a:lnTo>
                  <a:close/>
                  <a:moveTo>
                    <a:pt x="4254" y="2080"/>
                  </a:moveTo>
                  <a:lnTo>
                    <a:pt x="4254" y="4191"/>
                  </a:lnTo>
                  <a:lnTo>
                    <a:pt x="2143" y="4191"/>
                  </a:lnTo>
                  <a:lnTo>
                    <a:pt x="2143" y="3466"/>
                  </a:lnTo>
                  <a:cubicBezTo>
                    <a:pt x="2804" y="3309"/>
                    <a:pt x="3340" y="2773"/>
                    <a:pt x="3498" y="2080"/>
                  </a:cubicBezTo>
                  <a:close/>
                  <a:moveTo>
                    <a:pt x="1765" y="1"/>
                  </a:moveTo>
                  <a:cubicBezTo>
                    <a:pt x="788" y="1"/>
                    <a:pt x="1" y="788"/>
                    <a:pt x="1" y="1765"/>
                  </a:cubicBezTo>
                  <a:cubicBezTo>
                    <a:pt x="1" y="2616"/>
                    <a:pt x="599" y="3340"/>
                    <a:pt x="1418" y="3498"/>
                  </a:cubicBezTo>
                  <a:lnTo>
                    <a:pt x="1418" y="4600"/>
                  </a:lnTo>
                  <a:cubicBezTo>
                    <a:pt x="1418" y="4789"/>
                    <a:pt x="1576" y="4947"/>
                    <a:pt x="1765" y="4947"/>
                  </a:cubicBezTo>
                  <a:lnTo>
                    <a:pt x="4569" y="4947"/>
                  </a:lnTo>
                  <a:cubicBezTo>
                    <a:pt x="4758" y="4947"/>
                    <a:pt x="4915" y="4789"/>
                    <a:pt x="4915" y="4600"/>
                  </a:cubicBezTo>
                  <a:lnTo>
                    <a:pt x="4915" y="1797"/>
                  </a:lnTo>
                  <a:cubicBezTo>
                    <a:pt x="4947" y="1576"/>
                    <a:pt x="4789" y="1387"/>
                    <a:pt x="4600" y="1387"/>
                  </a:cubicBezTo>
                  <a:lnTo>
                    <a:pt x="3498" y="1387"/>
                  </a:lnTo>
                  <a:cubicBezTo>
                    <a:pt x="3340" y="599"/>
                    <a:pt x="2647" y="1"/>
                    <a:pt x="1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89" name="Google Shape;889;p34"/>
          <p:cNvGrpSpPr/>
          <p:nvPr/>
        </p:nvGrpSpPr>
        <p:grpSpPr>
          <a:xfrm>
            <a:off x="814821" y="2911750"/>
            <a:ext cx="352230" cy="348542"/>
            <a:chOff x="1049375" y="2318350"/>
            <a:chExt cx="298525" cy="295400"/>
          </a:xfrm>
        </p:grpSpPr>
        <p:sp>
          <p:nvSpPr>
            <p:cNvPr id="890" name="Google Shape;890;p34"/>
            <p:cNvSpPr/>
            <p:nvPr/>
          </p:nvSpPr>
          <p:spPr>
            <a:xfrm>
              <a:off x="1101350" y="2492325"/>
              <a:ext cx="70125" cy="50525"/>
            </a:xfrm>
            <a:custGeom>
              <a:rect b="b" l="l" r="r" t="t"/>
              <a:pathLst>
                <a:path extrusionOk="0" h="2021" w="2805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1101350" y="2440525"/>
              <a:ext cx="70125" cy="51150"/>
            </a:xfrm>
            <a:custGeom>
              <a:rect b="b" l="l" r="r" t="t"/>
              <a:pathLst>
                <a:path extrusionOk="0" h="2046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1101350" y="2388550"/>
              <a:ext cx="70125" cy="51125"/>
            </a:xfrm>
            <a:custGeom>
              <a:rect b="b" l="l" r="r" t="t"/>
              <a:pathLst>
                <a:path extrusionOk="0" h="2045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1049375" y="2318350"/>
              <a:ext cx="298525" cy="295400"/>
            </a:xfrm>
            <a:custGeom>
              <a:rect b="b" l="l" r="r" t="t"/>
              <a:pathLst>
                <a:path extrusionOk="0" h="11816" w="11941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35"/>
          <p:cNvSpPr txBox="1"/>
          <p:nvPr>
            <p:ph idx="6" type="subTitle"/>
          </p:nvPr>
        </p:nvSpPr>
        <p:spPr>
          <a:xfrm>
            <a:off x="1253225" y="2827725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</a:t>
            </a:r>
            <a:r>
              <a:rPr lang="en"/>
              <a:t>SANITIZATION</a:t>
            </a:r>
            <a:endParaRPr/>
          </a:p>
        </p:txBody>
      </p:sp>
      <p:sp>
        <p:nvSpPr>
          <p:cNvPr id="899" name="Google Shape;899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APIS AND BACKEND</a:t>
            </a:r>
            <a:endParaRPr/>
          </a:p>
        </p:txBody>
      </p:sp>
      <p:sp>
        <p:nvSpPr>
          <p:cNvPr id="900" name="Google Shape;900;p35"/>
          <p:cNvSpPr txBox="1"/>
          <p:nvPr>
            <p:ph idx="1" type="subTitle"/>
          </p:nvPr>
        </p:nvSpPr>
        <p:spPr>
          <a:xfrm>
            <a:off x="1253224" y="17701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Track, artist, and genre data, user listening history, playlists</a:t>
            </a:r>
            <a:endParaRPr/>
          </a:p>
        </p:txBody>
      </p:sp>
      <p:sp>
        <p:nvSpPr>
          <p:cNvPr id="901" name="Google Shape;901;p35"/>
          <p:cNvSpPr txBox="1"/>
          <p:nvPr>
            <p:ph idx="2" type="subTitle"/>
          </p:nvPr>
        </p:nvSpPr>
        <p:spPr>
          <a:xfrm>
            <a:off x="5079776" y="17701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factor authentication</a:t>
            </a:r>
            <a:endParaRPr/>
          </a:p>
        </p:txBody>
      </p:sp>
      <p:sp>
        <p:nvSpPr>
          <p:cNvPr id="902" name="Google Shape;902;p35"/>
          <p:cNvSpPr txBox="1"/>
          <p:nvPr>
            <p:ph idx="3" type="subTitle"/>
          </p:nvPr>
        </p:nvSpPr>
        <p:spPr>
          <a:xfrm>
            <a:off x="1253224" y="32817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feature to protect app and user data</a:t>
            </a:r>
            <a:endParaRPr/>
          </a:p>
        </p:txBody>
      </p:sp>
      <p:sp>
        <p:nvSpPr>
          <p:cNvPr id="903" name="Google Shape;903;p35"/>
          <p:cNvSpPr txBox="1"/>
          <p:nvPr>
            <p:ph idx="4" type="subTitle"/>
          </p:nvPr>
        </p:nvSpPr>
        <p:spPr>
          <a:xfrm>
            <a:off x="5079776" y="32817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data is </a:t>
            </a:r>
            <a:r>
              <a:rPr lang="en"/>
              <a:t>encrypted in transmission</a:t>
            </a:r>
            <a:endParaRPr/>
          </a:p>
        </p:txBody>
      </p:sp>
      <p:sp>
        <p:nvSpPr>
          <p:cNvPr id="904" name="Google Shape;904;p35"/>
          <p:cNvSpPr txBox="1"/>
          <p:nvPr>
            <p:ph idx="5" type="subTitle"/>
          </p:nvPr>
        </p:nvSpPr>
        <p:spPr>
          <a:xfrm>
            <a:off x="1253225" y="1316050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SPOTIFY API</a:t>
            </a:r>
            <a:endParaRPr/>
          </a:p>
        </p:txBody>
      </p:sp>
      <p:sp>
        <p:nvSpPr>
          <p:cNvPr id="905" name="Google Shape;905;p35"/>
          <p:cNvSpPr txBox="1"/>
          <p:nvPr>
            <p:ph idx="7" type="subTitle"/>
          </p:nvPr>
        </p:nvSpPr>
        <p:spPr>
          <a:xfrm>
            <a:off x="5079750" y="1316050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GMAIL API</a:t>
            </a:r>
            <a:endParaRPr/>
          </a:p>
        </p:txBody>
      </p:sp>
      <p:sp>
        <p:nvSpPr>
          <p:cNvPr id="906" name="Google Shape;906;p35"/>
          <p:cNvSpPr txBox="1"/>
          <p:nvPr>
            <p:ph idx="8" type="subTitle"/>
          </p:nvPr>
        </p:nvSpPr>
        <p:spPr>
          <a:xfrm>
            <a:off x="5079750" y="2827725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</a:t>
            </a:r>
            <a:endParaRPr/>
          </a:p>
        </p:txBody>
      </p:sp>
      <p:grpSp>
        <p:nvGrpSpPr>
          <p:cNvPr id="907" name="Google Shape;907;p35"/>
          <p:cNvGrpSpPr/>
          <p:nvPr/>
        </p:nvGrpSpPr>
        <p:grpSpPr>
          <a:xfrm>
            <a:off x="4618612" y="2909943"/>
            <a:ext cx="365052" cy="352162"/>
            <a:chOff x="-32243500" y="2299850"/>
            <a:chExt cx="300900" cy="290275"/>
          </a:xfrm>
        </p:grpSpPr>
        <p:sp>
          <p:nvSpPr>
            <p:cNvPr id="908" name="Google Shape;908;p35"/>
            <p:cNvSpPr/>
            <p:nvPr/>
          </p:nvSpPr>
          <p:spPr>
            <a:xfrm>
              <a:off x="-32243500" y="2299850"/>
              <a:ext cx="300900" cy="290275"/>
            </a:xfrm>
            <a:custGeom>
              <a:rect b="b" l="l" r="r" t="t"/>
              <a:pathLst>
                <a:path extrusionOk="0" h="11611" w="12036">
                  <a:moveTo>
                    <a:pt x="7955" y="654"/>
                  </a:moveTo>
                  <a:cubicBezTo>
                    <a:pt x="8743" y="654"/>
                    <a:pt x="9531" y="946"/>
                    <a:pt x="10114" y="1529"/>
                  </a:cubicBezTo>
                  <a:cubicBezTo>
                    <a:pt x="11311" y="2726"/>
                    <a:pt x="11311" y="4679"/>
                    <a:pt x="10114" y="5876"/>
                  </a:cubicBezTo>
                  <a:cubicBezTo>
                    <a:pt x="9540" y="6450"/>
                    <a:pt x="8752" y="6766"/>
                    <a:pt x="7951" y="6766"/>
                  </a:cubicBezTo>
                  <a:cubicBezTo>
                    <a:pt x="7565" y="6766"/>
                    <a:pt x="7175" y="6692"/>
                    <a:pt x="6806" y="6538"/>
                  </a:cubicBezTo>
                  <a:cubicBezTo>
                    <a:pt x="6759" y="6526"/>
                    <a:pt x="6709" y="6519"/>
                    <a:pt x="6661" y="6519"/>
                  </a:cubicBezTo>
                  <a:cubicBezTo>
                    <a:pt x="6577" y="6519"/>
                    <a:pt x="6499" y="6541"/>
                    <a:pt x="6459" y="6601"/>
                  </a:cubicBezTo>
                  <a:lnTo>
                    <a:pt x="5545" y="7514"/>
                  </a:lnTo>
                  <a:lnTo>
                    <a:pt x="4726" y="7514"/>
                  </a:lnTo>
                  <a:cubicBezTo>
                    <a:pt x="4537" y="7514"/>
                    <a:pt x="4380" y="7672"/>
                    <a:pt x="4380" y="7861"/>
                  </a:cubicBezTo>
                  <a:lnTo>
                    <a:pt x="4380" y="8460"/>
                  </a:lnTo>
                  <a:lnTo>
                    <a:pt x="3907" y="8428"/>
                  </a:lnTo>
                  <a:cubicBezTo>
                    <a:pt x="3813" y="8428"/>
                    <a:pt x="3687" y="8428"/>
                    <a:pt x="3655" y="8491"/>
                  </a:cubicBezTo>
                  <a:cubicBezTo>
                    <a:pt x="3592" y="8554"/>
                    <a:pt x="3529" y="8649"/>
                    <a:pt x="3529" y="8743"/>
                  </a:cubicBezTo>
                  <a:lnTo>
                    <a:pt x="3466" y="9531"/>
                  </a:lnTo>
                  <a:lnTo>
                    <a:pt x="2678" y="9594"/>
                  </a:lnTo>
                  <a:cubicBezTo>
                    <a:pt x="2584" y="9594"/>
                    <a:pt x="2521" y="9657"/>
                    <a:pt x="2426" y="9720"/>
                  </a:cubicBezTo>
                  <a:cubicBezTo>
                    <a:pt x="2395" y="9814"/>
                    <a:pt x="2363" y="9877"/>
                    <a:pt x="2363" y="9972"/>
                  </a:cubicBezTo>
                  <a:lnTo>
                    <a:pt x="2426" y="10665"/>
                  </a:lnTo>
                  <a:lnTo>
                    <a:pt x="2174" y="10949"/>
                  </a:lnTo>
                  <a:lnTo>
                    <a:pt x="694" y="10949"/>
                  </a:lnTo>
                  <a:lnTo>
                    <a:pt x="694" y="9499"/>
                  </a:lnTo>
                  <a:lnTo>
                    <a:pt x="757" y="9499"/>
                  </a:lnTo>
                  <a:lnTo>
                    <a:pt x="5041" y="5215"/>
                  </a:lnTo>
                  <a:cubicBezTo>
                    <a:pt x="5104" y="5120"/>
                    <a:pt x="5167" y="4963"/>
                    <a:pt x="5104" y="4837"/>
                  </a:cubicBezTo>
                  <a:cubicBezTo>
                    <a:pt x="4695" y="3702"/>
                    <a:pt x="4947" y="2411"/>
                    <a:pt x="5797" y="1529"/>
                  </a:cubicBezTo>
                  <a:cubicBezTo>
                    <a:pt x="6380" y="946"/>
                    <a:pt x="7168" y="654"/>
                    <a:pt x="7955" y="654"/>
                  </a:cubicBezTo>
                  <a:close/>
                  <a:moveTo>
                    <a:pt x="7936" y="1"/>
                  </a:moveTo>
                  <a:cubicBezTo>
                    <a:pt x="6971" y="1"/>
                    <a:pt x="6002" y="363"/>
                    <a:pt x="5262" y="1088"/>
                  </a:cubicBezTo>
                  <a:cubicBezTo>
                    <a:pt x="4285" y="2096"/>
                    <a:pt x="3939" y="3576"/>
                    <a:pt x="4380" y="4931"/>
                  </a:cubicBezTo>
                  <a:lnTo>
                    <a:pt x="126" y="9184"/>
                  </a:lnTo>
                  <a:cubicBezTo>
                    <a:pt x="32" y="9247"/>
                    <a:pt x="0" y="9342"/>
                    <a:pt x="0" y="9405"/>
                  </a:cubicBezTo>
                  <a:lnTo>
                    <a:pt x="0" y="11358"/>
                  </a:lnTo>
                  <a:cubicBezTo>
                    <a:pt x="32" y="11453"/>
                    <a:pt x="189" y="11610"/>
                    <a:pt x="379" y="11610"/>
                  </a:cubicBezTo>
                  <a:lnTo>
                    <a:pt x="2332" y="11610"/>
                  </a:lnTo>
                  <a:cubicBezTo>
                    <a:pt x="2395" y="11610"/>
                    <a:pt x="2521" y="11579"/>
                    <a:pt x="2552" y="11516"/>
                  </a:cubicBezTo>
                  <a:lnTo>
                    <a:pt x="3025" y="11043"/>
                  </a:lnTo>
                  <a:cubicBezTo>
                    <a:pt x="3119" y="10949"/>
                    <a:pt x="3151" y="10823"/>
                    <a:pt x="3119" y="10759"/>
                  </a:cubicBezTo>
                  <a:lnTo>
                    <a:pt x="3025" y="10255"/>
                  </a:lnTo>
                  <a:lnTo>
                    <a:pt x="3750" y="10161"/>
                  </a:lnTo>
                  <a:cubicBezTo>
                    <a:pt x="3907" y="10161"/>
                    <a:pt x="4002" y="10003"/>
                    <a:pt x="4065" y="9846"/>
                  </a:cubicBezTo>
                  <a:lnTo>
                    <a:pt x="4128" y="9153"/>
                  </a:lnTo>
                  <a:lnTo>
                    <a:pt x="4663" y="9216"/>
                  </a:lnTo>
                  <a:cubicBezTo>
                    <a:pt x="4726" y="9216"/>
                    <a:pt x="4852" y="9216"/>
                    <a:pt x="4915" y="9153"/>
                  </a:cubicBezTo>
                  <a:cubicBezTo>
                    <a:pt x="5010" y="9058"/>
                    <a:pt x="5041" y="8995"/>
                    <a:pt x="5041" y="8901"/>
                  </a:cubicBezTo>
                  <a:lnTo>
                    <a:pt x="5041" y="8271"/>
                  </a:lnTo>
                  <a:lnTo>
                    <a:pt x="5671" y="8271"/>
                  </a:lnTo>
                  <a:cubicBezTo>
                    <a:pt x="5734" y="8271"/>
                    <a:pt x="5829" y="8239"/>
                    <a:pt x="5892" y="8145"/>
                  </a:cubicBezTo>
                  <a:lnTo>
                    <a:pt x="6774" y="7325"/>
                  </a:lnTo>
                  <a:cubicBezTo>
                    <a:pt x="7153" y="7452"/>
                    <a:pt x="7548" y="7514"/>
                    <a:pt x="7941" y="7514"/>
                  </a:cubicBezTo>
                  <a:cubicBezTo>
                    <a:pt x="8920" y="7514"/>
                    <a:pt x="9889" y="7131"/>
                    <a:pt x="10586" y="6412"/>
                  </a:cubicBezTo>
                  <a:cubicBezTo>
                    <a:pt x="12035" y="4963"/>
                    <a:pt x="12035" y="2568"/>
                    <a:pt x="10586" y="1088"/>
                  </a:cubicBezTo>
                  <a:cubicBezTo>
                    <a:pt x="9862" y="363"/>
                    <a:pt x="8901" y="1"/>
                    <a:pt x="79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5"/>
            <p:cNvSpPr/>
            <p:nvPr/>
          </p:nvSpPr>
          <p:spPr>
            <a:xfrm>
              <a:off x="-32048175" y="2342775"/>
              <a:ext cx="55950" cy="51025"/>
            </a:xfrm>
            <a:custGeom>
              <a:rect b="b" l="l" r="r" t="t"/>
              <a:pathLst>
                <a:path extrusionOk="0" h="2041" w="2238">
                  <a:moveTo>
                    <a:pt x="1119" y="662"/>
                  </a:moveTo>
                  <a:cubicBezTo>
                    <a:pt x="1206" y="662"/>
                    <a:pt x="1292" y="694"/>
                    <a:pt x="1355" y="757"/>
                  </a:cubicBezTo>
                  <a:cubicBezTo>
                    <a:pt x="1481" y="883"/>
                    <a:pt x="1481" y="1135"/>
                    <a:pt x="1355" y="1229"/>
                  </a:cubicBezTo>
                  <a:cubicBezTo>
                    <a:pt x="1292" y="1292"/>
                    <a:pt x="1206" y="1324"/>
                    <a:pt x="1119" y="1324"/>
                  </a:cubicBezTo>
                  <a:cubicBezTo>
                    <a:pt x="1032" y="1324"/>
                    <a:pt x="946" y="1292"/>
                    <a:pt x="883" y="1229"/>
                  </a:cubicBezTo>
                  <a:cubicBezTo>
                    <a:pt x="725" y="1135"/>
                    <a:pt x="725" y="914"/>
                    <a:pt x="883" y="757"/>
                  </a:cubicBezTo>
                  <a:cubicBezTo>
                    <a:pt x="946" y="694"/>
                    <a:pt x="1032" y="662"/>
                    <a:pt x="1119" y="662"/>
                  </a:cubicBezTo>
                  <a:close/>
                  <a:moveTo>
                    <a:pt x="1115" y="1"/>
                  </a:moveTo>
                  <a:cubicBezTo>
                    <a:pt x="851" y="1"/>
                    <a:pt x="584" y="95"/>
                    <a:pt x="379" y="284"/>
                  </a:cubicBezTo>
                  <a:cubicBezTo>
                    <a:pt x="1" y="694"/>
                    <a:pt x="1" y="1355"/>
                    <a:pt x="379" y="1733"/>
                  </a:cubicBezTo>
                  <a:cubicBezTo>
                    <a:pt x="599" y="1938"/>
                    <a:pt x="867" y="2041"/>
                    <a:pt x="1127" y="2041"/>
                  </a:cubicBezTo>
                  <a:cubicBezTo>
                    <a:pt x="1387" y="2041"/>
                    <a:pt x="1639" y="1938"/>
                    <a:pt x="1828" y="1733"/>
                  </a:cubicBezTo>
                  <a:cubicBezTo>
                    <a:pt x="2238" y="1355"/>
                    <a:pt x="2238" y="694"/>
                    <a:pt x="1828" y="284"/>
                  </a:cubicBezTo>
                  <a:cubicBezTo>
                    <a:pt x="1639" y="95"/>
                    <a:pt x="1379" y="1"/>
                    <a:pt x="1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0" name="Google Shape;910;p35"/>
          <p:cNvSpPr/>
          <p:nvPr/>
        </p:nvSpPr>
        <p:spPr>
          <a:xfrm>
            <a:off x="4631015" y="1404267"/>
            <a:ext cx="340239" cy="340168"/>
          </a:xfrm>
          <a:custGeom>
            <a:rect b="b" l="l" r="r" t="t"/>
            <a:pathLst>
              <a:path extrusionOk="0" h="19325" w="19329">
                <a:moveTo>
                  <a:pt x="9062" y="1229"/>
                </a:moveTo>
                <a:lnTo>
                  <a:pt x="9062" y="4539"/>
                </a:lnTo>
                <a:cubicBezTo>
                  <a:pt x="8470" y="4557"/>
                  <a:pt x="7885" y="4602"/>
                  <a:pt x="7311" y="4674"/>
                </a:cubicBezTo>
                <a:cubicBezTo>
                  <a:pt x="7223" y="4339"/>
                  <a:pt x="7036" y="4037"/>
                  <a:pt x="6773" y="3811"/>
                </a:cubicBezTo>
                <a:cubicBezTo>
                  <a:pt x="7392" y="2428"/>
                  <a:pt x="8211" y="1513"/>
                  <a:pt x="9062" y="1229"/>
                </a:cubicBezTo>
                <a:close/>
                <a:moveTo>
                  <a:pt x="10194" y="1226"/>
                </a:moveTo>
                <a:cubicBezTo>
                  <a:pt x="11278" y="1586"/>
                  <a:pt x="12272" y="2944"/>
                  <a:pt x="12912" y="4835"/>
                </a:cubicBezTo>
                <a:cubicBezTo>
                  <a:pt x="12015" y="4662"/>
                  <a:pt x="11106" y="4566"/>
                  <a:pt x="10194" y="4539"/>
                </a:cubicBezTo>
                <a:lnTo>
                  <a:pt x="10194" y="1226"/>
                </a:lnTo>
                <a:close/>
                <a:moveTo>
                  <a:pt x="5665" y="4530"/>
                </a:moveTo>
                <a:cubicBezTo>
                  <a:pt x="6170" y="4530"/>
                  <a:pt x="6423" y="5139"/>
                  <a:pt x="6067" y="5496"/>
                </a:cubicBezTo>
                <a:cubicBezTo>
                  <a:pt x="5950" y="5611"/>
                  <a:pt x="5808" y="5663"/>
                  <a:pt x="5669" y="5663"/>
                </a:cubicBezTo>
                <a:cubicBezTo>
                  <a:pt x="5378" y="5663"/>
                  <a:pt x="5101" y="5438"/>
                  <a:pt x="5101" y="5097"/>
                </a:cubicBezTo>
                <a:cubicBezTo>
                  <a:pt x="5101" y="4783"/>
                  <a:pt x="5351" y="4530"/>
                  <a:pt x="5665" y="4530"/>
                </a:cubicBezTo>
                <a:close/>
                <a:moveTo>
                  <a:pt x="6743" y="1643"/>
                </a:moveTo>
                <a:cubicBezTo>
                  <a:pt x="6363" y="2129"/>
                  <a:pt x="6019" y="2718"/>
                  <a:pt x="5717" y="3397"/>
                </a:cubicBezTo>
                <a:lnTo>
                  <a:pt x="5665" y="3397"/>
                </a:lnTo>
                <a:cubicBezTo>
                  <a:pt x="4578" y="3397"/>
                  <a:pt x="3769" y="4406"/>
                  <a:pt x="4008" y="5469"/>
                </a:cubicBezTo>
                <a:cubicBezTo>
                  <a:pt x="3075" y="5822"/>
                  <a:pt x="2277" y="6266"/>
                  <a:pt x="1646" y="6773"/>
                </a:cubicBezTo>
                <a:cubicBezTo>
                  <a:pt x="2507" y="4394"/>
                  <a:pt x="4373" y="2516"/>
                  <a:pt x="6743" y="1643"/>
                </a:cubicBezTo>
                <a:close/>
                <a:moveTo>
                  <a:pt x="12510" y="1631"/>
                </a:moveTo>
                <a:lnTo>
                  <a:pt x="12510" y="1631"/>
                </a:lnTo>
                <a:cubicBezTo>
                  <a:pt x="14926" y="2500"/>
                  <a:pt x="16828" y="4403"/>
                  <a:pt x="17698" y="6818"/>
                </a:cubicBezTo>
                <a:cubicBezTo>
                  <a:pt x="17269" y="6483"/>
                  <a:pt x="16810" y="6196"/>
                  <a:pt x="16327" y="5955"/>
                </a:cubicBezTo>
                <a:cubicBezTo>
                  <a:pt x="15645" y="5614"/>
                  <a:pt x="14932" y="5342"/>
                  <a:pt x="14195" y="5136"/>
                </a:cubicBezTo>
                <a:cubicBezTo>
                  <a:pt x="13933" y="4203"/>
                  <a:pt x="13585" y="3349"/>
                  <a:pt x="13169" y="2612"/>
                </a:cubicBezTo>
                <a:cubicBezTo>
                  <a:pt x="12975" y="2268"/>
                  <a:pt x="12755" y="1942"/>
                  <a:pt x="12510" y="1631"/>
                </a:cubicBezTo>
                <a:close/>
                <a:moveTo>
                  <a:pt x="4636" y="6444"/>
                </a:moveTo>
                <a:cubicBezTo>
                  <a:pt x="4684" y="6483"/>
                  <a:pt x="4738" y="6519"/>
                  <a:pt x="4793" y="6553"/>
                </a:cubicBezTo>
                <a:cubicBezTo>
                  <a:pt x="4651" y="7407"/>
                  <a:pt x="4566" y="8268"/>
                  <a:pt x="4542" y="9134"/>
                </a:cubicBezTo>
                <a:lnTo>
                  <a:pt x="1230" y="9134"/>
                </a:lnTo>
                <a:cubicBezTo>
                  <a:pt x="1568" y="8083"/>
                  <a:pt x="2821" y="7081"/>
                  <a:pt x="4636" y="6444"/>
                </a:cubicBezTo>
                <a:close/>
                <a:moveTo>
                  <a:pt x="9062" y="5674"/>
                </a:moveTo>
                <a:lnTo>
                  <a:pt x="9062" y="9134"/>
                </a:lnTo>
                <a:lnTo>
                  <a:pt x="5674" y="9134"/>
                </a:lnTo>
                <a:cubicBezTo>
                  <a:pt x="5698" y="8343"/>
                  <a:pt x="5774" y="7558"/>
                  <a:pt x="5904" y="6776"/>
                </a:cubicBezTo>
                <a:lnTo>
                  <a:pt x="5904" y="6779"/>
                </a:lnTo>
                <a:cubicBezTo>
                  <a:pt x="6462" y="6698"/>
                  <a:pt x="6949" y="6344"/>
                  <a:pt x="7196" y="5834"/>
                </a:cubicBezTo>
                <a:cubicBezTo>
                  <a:pt x="7815" y="5746"/>
                  <a:pt x="8437" y="5692"/>
                  <a:pt x="9062" y="5674"/>
                </a:cubicBezTo>
                <a:close/>
                <a:moveTo>
                  <a:pt x="10194" y="5671"/>
                </a:moveTo>
                <a:cubicBezTo>
                  <a:pt x="11227" y="5701"/>
                  <a:pt x="12257" y="5834"/>
                  <a:pt x="13265" y="6063"/>
                </a:cubicBezTo>
                <a:cubicBezTo>
                  <a:pt x="13422" y="6743"/>
                  <a:pt x="13534" y="7431"/>
                  <a:pt x="13597" y="8126"/>
                </a:cubicBezTo>
                <a:cubicBezTo>
                  <a:pt x="13144" y="8310"/>
                  <a:pt x="12794" y="8675"/>
                  <a:pt x="12631" y="9134"/>
                </a:cubicBezTo>
                <a:lnTo>
                  <a:pt x="10194" y="9134"/>
                </a:lnTo>
                <a:lnTo>
                  <a:pt x="10194" y="5671"/>
                </a:lnTo>
                <a:close/>
                <a:moveTo>
                  <a:pt x="14497" y="6417"/>
                </a:moveTo>
                <a:cubicBezTo>
                  <a:pt x="14950" y="6571"/>
                  <a:pt x="15391" y="6752"/>
                  <a:pt x="15817" y="6966"/>
                </a:cubicBezTo>
                <a:cubicBezTo>
                  <a:pt x="17037" y="7585"/>
                  <a:pt x="17837" y="8352"/>
                  <a:pt x="18099" y="9137"/>
                </a:cubicBezTo>
                <a:lnTo>
                  <a:pt x="15835" y="9134"/>
                </a:lnTo>
                <a:cubicBezTo>
                  <a:pt x="15654" y="8627"/>
                  <a:pt x="15243" y="8234"/>
                  <a:pt x="14730" y="8077"/>
                </a:cubicBezTo>
                <a:cubicBezTo>
                  <a:pt x="14678" y="7519"/>
                  <a:pt x="14603" y="6966"/>
                  <a:pt x="14497" y="6417"/>
                </a:cubicBezTo>
                <a:close/>
                <a:moveTo>
                  <a:pt x="14241" y="9137"/>
                </a:moveTo>
                <a:cubicBezTo>
                  <a:pt x="14555" y="9137"/>
                  <a:pt x="14808" y="9391"/>
                  <a:pt x="14808" y="9702"/>
                </a:cubicBezTo>
                <a:cubicBezTo>
                  <a:pt x="14808" y="10016"/>
                  <a:pt x="14555" y="10270"/>
                  <a:pt x="14241" y="10270"/>
                </a:cubicBezTo>
                <a:lnTo>
                  <a:pt x="14241" y="10267"/>
                </a:lnTo>
                <a:lnTo>
                  <a:pt x="14204" y="10267"/>
                </a:lnTo>
                <a:cubicBezTo>
                  <a:pt x="13902" y="10251"/>
                  <a:pt x="13667" y="10004"/>
                  <a:pt x="13667" y="9702"/>
                </a:cubicBezTo>
                <a:cubicBezTo>
                  <a:pt x="13667" y="9403"/>
                  <a:pt x="13899" y="9155"/>
                  <a:pt x="14195" y="9137"/>
                </a:cubicBezTo>
                <a:close/>
                <a:moveTo>
                  <a:pt x="18099" y="10270"/>
                </a:moveTo>
                <a:cubicBezTo>
                  <a:pt x="17861" y="10967"/>
                  <a:pt x="17194" y="11643"/>
                  <a:pt x="16161" y="12217"/>
                </a:cubicBezTo>
                <a:cubicBezTo>
                  <a:pt x="15632" y="12504"/>
                  <a:pt x="15080" y="12742"/>
                  <a:pt x="14506" y="12930"/>
                </a:cubicBezTo>
                <a:cubicBezTo>
                  <a:pt x="14606" y="12407"/>
                  <a:pt x="14678" y="11873"/>
                  <a:pt x="14730" y="11323"/>
                </a:cubicBezTo>
                <a:lnTo>
                  <a:pt x="14730" y="11326"/>
                </a:lnTo>
                <a:cubicBezTo>
                  <a:pt x="15243" y="11166"/>
                  <a:pt x="15654" y="10774"/>
                  <a:pt x="15835" y="10270"/>
                </a:cubicBezTo>
                <a:close/>
                <a:moveTo>
                  <a:pt x="4542" y="10267"/>
                </a:moveTo>
                <a:cubicBezTo>
                  <a:pt x="4566" y="11163"/>
                  <a:pt x="4660" y="12060"/>
                  <a:pt x="4820" y="12945"/>
                </a:cubicBezTo>
                <a:cubicBezTo>
                  <a:pt x="2927" y="12320"/>
                  <a:pt x="1583" y="11351"/>
                  <a:pt x="1230" y="10267"/>
                </a:cubicBezTo>
                <a:close/>
                <a:moveTo>
                  <a:pt x="9062" y="10267"/>
                </a:moveTo>
                <a:lnTo>
                  <a:pt x="9062" y="12628"/>
                </a:lnTo>
                <a:cubicBezTo>
                  <a:pt x="8603" y="12791"/>
                  <a:pt x="8238" y="13141"/>
                  <a:pt x="8054" y="13594"/>
                </a:cubicBezTo>
                <a:cubicBezTo>
                  <a:pt x="7377" y="13534"/>
                  <a:pt x="6707" y="13428"/>
                  <a:pt x="6046" y="13280"/>
                </a:cubicBezTo>
                <a:cubicBezTo>
                  <a:pt x="5828" y="12290"/>
                  <a:pt x="5702" y="11281"/>
                  <a:pt x="5674" y="10267"/>
                </a:cubicBezTo>
                <a:close/>
                <a:moveTo>
                  <a:pt x="12631" y="10267"/>
                </a:moveTo>
                <a:cubicBezTo>
                  <a:pt x="12794" y="10725"/>
                  <a:pt x="13144" y="11091"/>
                  <a:pt x="13597" y="11275"/>
                </a:cubicBezTo>
                <a:cubicBezTo>
                  <a:pt x="13534" y="11945"/>
                  <a:pt x="13431" y="12613"/>
                  <a:pt x="13280" y="13268"/>
                </a:cubicBezTo>
                <a:cubicBezTo>
                  <a:pt x="12595" y="13422"/>
                  <a:pt x="11900" y="13531"/>
                  <a:pt x="11203" y="13594"/>
                </a:cubicBezTo>
                <a:cubicBezTo>
                  <a:pt x="11019" y="13141"/>
                  <a:pt x="10653" y="12791"/>
                  <a:pt x="10194" y="12628"/>
                </a:cubicBezTo>
                <a:lnTo>
                  <a:pt x="10194" y="10267"/>
                </a:lnTo>
                <a:close/>
                <a:moveTo>
                  <a:pt x="9627" y="13678"/>
                </a:moveTo>
                <a:cubicBezTo>
                  <a:pt x="9923" y="13678"/>
                  <a:pt x="10170" y="13905"/>
                  <a:pt x="10191" y="14201"/>
                </a:cubicBezTo>
                <a:lnTo>
                  <a:pt x="10191" y="14231"/>
                </a:lnTo>
                <a:cubicBezTo>
                  <a:pt x="10191" y="14231"/>
                  <a:pt x="10191" y="14234"/>
                  <a:pt x="10191" y="14237"/>
                </a:cubicBezTo>
                <a:cubicBezTo>
                  <a:pt x="10188" y="14545"/>
                  <a:pt x="9938" y="14793"/>
                  <a:pt x="9630" y="14796"/>
                </a:cubicBezTo>
                <a:cubicBezTo>
                  <a:pt x="9319" y="14796"/>
                  <a:pt x="9065" y="14545"/>
                  <a:pt x="9062" y="14237"/>
                </a:cubicBezTo>
                <a:lnTo>
                  <a:pt x="9062" y="14231"/>
                </a:lnTo>
                <a:lnTo>
                  <a:pt x="9062" y="14201"/>
                </a:lnTo>
                <a:cubicBezTo>
                  <a:pt x="9083" y="13905"/>
                  <a:pt x="9331" y="13678"/>
                  <a:pt x="9627" y="13678"/>
                </a:cubicBezTo>
                <a:close/>
                <a:moveTo>
                  <a:pt x="1640" y="12579"/>
                </a:moveTo>
                <a:lnTo>
                  <a:pt x="1640" y="12579"/>
                </a:lnTo>
                <a:cubicBezTo>
                  <a:pt x="1936" y="12812"/>
                  <a:pt x="2250" y="13020"/>
                  <a:pt x="2579" y="13204"/>
                </a:cubicBezTo>
                <a:cubicBezTo>
                  <a:pt x="3313" y="13615"/>
                  <a:pt x="4168" y="13953"/>
                  <a:pt x="5110" y="14213"/>
                </a:cubicBezTo>
                <a:cubicBezTo>
                  <a:pt x="5496" y="15620"/>
                  <a:pt x="6061" y="16813"/>
                  <a:pt x="6752" y="17691"/>
                </a:cubicBezTo>
                <a:cubicBezTo>
                  <a:pt x="4373" y="16828"/>
                  <a:pt x="2501" y="14956"/>
                  <a:pt x="1640" y="12579"/>
                </a:cubicBezTo>
                <a:close/>
                <a:moveTo>
                  <a:pt x="17698" y="12555"/>
                </a:moveTo>
                <a:cubicBezTo>
                  <a:pt x="16837" y="14938"/>
                  <a:pt x="14932" y="16831"/>
                  <a:pt x="12535" y="17691"/>
                </a:cubicBezTo>
                <a:cubicBezTo>
                  <a:pt x="12770" y="17395"/>
                  <a:pt x="12981" y="17081"/>
                  <a:pt x="13169" y="16752"/>
                </a:cubicBezTo>
                <a:cubicBezTo>
                  <a:pt x="13594" y="16013"/>
                  <a:pt x="13945" y="15149"/>
                  <a:pt x="14213" y="14201"/>
                </a:cubicBezTo>
                <a:cubicBezTo>
                  <a:pt x="15140" y="13944"/>
                  <a:pt x="15986" y="13609"/>
                  <a:pt x="16713" y="13204"/>
                </a:cubicBezTo>
                <a:cubicBezTo>
                  <a:pt x="17058" y="13014"/>
                  <a:pt x="17387" y="12797"/>
                  <a:pt x="17698" y="12555"/>
                </a:cubicBezTo>
                <a:close/>
                <a:moveTo>
                  <a:pt x="6381" y="14503"/>
                </a:moveTo>
                <a:cubicBezTo>
                  <a:pt x="6906" y="14602"/>
                  <a:pt x="7450" y="14678"/>
                  <a:pt x="8005" y="14726"/>
                </a:cubicBezTo>
                <a:cubicBezTo>
                  <a:pt x="8162" y="15240"/>
                  <a:pt x="8555" y="15650"/>
                  <a:pt x="9062" y="15831"/>
                </a:cubicBezTo>
                <a:lnTo>
                  <a:pt x="9062" y="18096"/>
                </a:lnTo>
                <a:cubicBezTo>
                  <a:pt x="8286" y="17833"/>
                  <a:pt x="7531" y="17048"/>
                  <a:pt x="6933" y="15853"/>
                </a:cubicBezTo>
                <a:cubicBezTo>
                  <a:pt x="6716" y="15415"/>
                  <a:pt x="6532" y="14965"/>
                  <a:pt x="6381" y="14503"/>
                </a:cubicBezTo>
                <a:close/>
                <a:moveTo>
                  <a:pt x="12933" y="14497"/>
                </a:moveTo>
                <a:cubicBezTo>
                  <a:pt x="12740" y="15083"/>
                  <a:pt x="12486" y="15650"/>
                  <a:pt x="12184" y="16188"/>
                </a:cubicBezTo>
                <a:cubicBezTo>
                  <a:pt x="11595" y="17211"/>
                  <a:pt x="10904" y="17869"/>
                  <a:pt x="10194" y="18099"/>
                </a:cubicBezTo>
                <a:lnTo>
                  <a:pt x="10194" y="15831"/>
                </a:lnTo>
                <a:cubicBezTo>
                  <a:pt x="10702" y="15650"/>
                  <a:pt x="11094" y="15240"/>
                  <a:pt x="11251" y="14726"/>
                </a:cubicBezTo>
                <a:cubicBezTo>
                  <a:pt x="11828" y="14675"/>
                  <a:pt x="12390" y="14596"/>
                  <a:pt x="12933" y="14497"/>
                </a:cubicBezTo>
                <a:close/>
                <a:moveTo>
                  <a:pt x="9630" y="0"/>
                </a:moveTo>
                <a:cubicBezTo>
                  <a:pt x="7063" y="0"/>
                  <a:pt x="4645" y="1015"/>
                  <a:pt x="2821" y="2860"/>
                </a:cubicBezTo>
                <a:cubicBezTo>
                  <a:pt x="1012" y="4678"/>
                  <a:pt x="1" y="7138"/>
                  <a:pt x="4" y="9702"/>
                </a:cubicBezTo>
                <a:cubicBezTo>
                  <a:pt x="4" y="15016"/>
                  <a:pt x="4313" y="19325"/>
                  <a:pt x="9630" y="19325"/>
                </a:cubicBezTo>
                <a:cubicBezTo>
                  <a:pt x="9634" y="19325"/>
                  <a:pt x="9637" y="19325"/>
                  <a:pt x="9641" y="19325"/>
                </a:cubicBezTo>
                <a:cubicBezTo>
                  <a:pt x="12198" y="19325"/>
                  <a:pt x="14654" y="18314"/>
                  <a:pt x="16469" y="16508"/>
                </a:cubicBezTo>
                <a:cubicBezTo>
                  <a:pt x="18314" y="14687"/>
                  <a:pt x="19328" y="12268"/>
                  <a:pt x="19328" y="9702"/>
                </a:cubicBezTo>
                <a:cubicBezTo>
                  <a:pt x="19328" y="8407"/>
                  <a:pt x="19069" y="7129"/>
                  <a:pt x="18558" y="5940"/>
                </a:cubicBezTo>
                <a:cubicBezTo>
                  <a:pt x="18066" y="4789"/>
                  <a:pt x="17360" y="3741"/>
                  <a:pt x="16472" y="2857"/>
                </a:cubicBezTo>
                <a:cubicBezTo>
                  <a:pt x="15587" y="1969"/>
                  <a:pt x="14539" y="1263"/>
                  <a:pt x="13389" y="770"/>
                </a:cubicBezTo>
                <a:cubicBezTo>
                  <a:pt x="12199" y="260"/>
                  <a:pt x="10922" y="0"/>
                  <a:pt x="963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911" name="Google Shape;911;p35"/>
          <p:cNvGrpSpPr/>
          <p:nvPr/>
        </p:nvGrpSpPr>
        <p:grpSpPr>
          <a:xfrm>
            <a:off x="820905" y="1404644"/>
            <a:ext cx="340058" cy="339430"/>
            <a:chOff x="-9157450" y="1622750"/>
            <a:chExt cx="352100" cy="351450"/>
          </a:xfrm>
        </p:grpSpPr>
        <p:sp>
          <p:nvSpPr>
            <p:cNvPr id="912" name="Google Shape;912;p35"/>
            <p:cNvSpPr/>
            <p:nvPr/>
          </p:nvSpPr>
          <p:spPr>
            <a:xfrm>
              <a:off x="-9034575" y="1706075"/>
              <a:ext cx="229225" cy="268125"/>
            </a:xfrm>
            <a:custGeom>
              <a:rect b="b" l="l" r="r" t="t"/>
              <a:pathLst>
                <a:path extrusionOk="0" h="10725" w="9169">
                  <a:moveTo>
                    <a:pt x="8317" y="989"/>
                  </a:moveTo>
                  <a:lnTo>
                    <a:pt x="8317" y="1777"/>
                  </a:lnTo>
                  <a:lnTo>
                    <a:pt x="3308" y="3195"/>
                  </a:lnTo>
                  <a:lnTo>
                    <a:pt x="3308" y="2407"/>
                  </a:lnTo>
                  <a:lnTo>
                    <a:pt x="8317" y="989"/>
                  </a:lnTo>
                  <a:close/>
                  <a:moveTo>
                    <a:pt x="7498" y="6629"/>
                  </a:moveTo>
                  <a:cubicBezTo>
                    <a:pt x="7971" y="6629"/>
                    <a:pt x="8317" y="6975"/>
                    <a:pt x="8317" y="7448"/>
                  </a:cubicBezTo>
                  <a:cubicBezTo>
                    <a:pt x="8317" y="7920"/>
                    <a:pt x="7971" y="8267"/>
                    <a:pt x="7498" y="8267"/>
                  </a:cubicBezTo>
                  <a:cubicBezTo>
                    <a:pt x="7026" y="8267"/>
                    <a:pt x="6679" y="7920"/>
                    <a:pt x="6679" y="7448"/>
                  </a:cubicBezTo>
                  <a:cubicBezTo>
                    <a:pt x="6679" y="6975"/>
                    <a:pt x="7026" y="6629"/>
                    <a:pt x="7498" y="6629"/>
                  </a:cubicBezTo>
                  <a:close/>
                  <a:moveTo>
                    <a:pt x="1670" y="8267"/>
                  </a:moveTo>
                  <a:cubicBezTo>
                    <a:pt x="2142" y="8267"/>
                    <a:pt x="2489" y="8645"/>
                    <a:pt x="2489" y="9118"/>
                  </a:cubicBezTo>
                  <a:cubicBezTo>
                    <a:pt x="2489" y="9590"/>
                    <a:pt x="2111" y="9937"/>
                    <a:pt x="1670" y="9937"/>
                  </a:cubicBezTo>
                  <a:cubicBezTo>
                    <a:pt x="1197" y="9937"/>
                    <a:pt x="851" y="9590"/>
                    <a:pt x="851" y="9118"/>
                  </a:cubicBezTo>
                  <a:cubicBezTo>
                    <a:pt x="851" y="8645"/>
                    <a:pt x="1197" y="8267"/>
                    <a:pt x="1670" y="8267"/>
                  </a:cubicBezTo>
                  <a:close/>
                  <a:moveTo>
                    <a:pt x="8733" y="0"/>
                  </a:moveTo>
                  <a:cubicBezTo>
                    <a:pt x="8700" y="0"/>
                    <a:pt x="8666" y="4"/>
                    <a:pt x="8632" y="13"/>
                  </a:cubicBezTo>
                  <a:lnTo>
                    <a:pt x="2804" y="1651"/>
                  </a:lnTo>
                  <a:cubicBezTo>
                    <a:pt x="2615" y="1714"/>
                    <a:pt x="2489" y="1872"/>
                    <a:pt x="2489" y="2061"/>
                  </a:cubicBezTo>
                  <a:lnTo>
                    <a:pt x="2489" y="7637"/>
                  </a:lnTo>
                  <a:cubicBezTo>
                    <a:pt x="2268" y="7479"/>
                    <a:pt x="1985" y="7416"/>
                    <a:pt x="1670" y="7416"/>
                  </a:cubicBezTo>
                  <a:cubicBezTo>
                    <a:pt x="756" y="7416"/>
                    <a:pt x="0" y="8172"/>
                    <a:pt x="0" y="9055"/>
                  </a:cubicBezTo>
                  <a:cubicBezTo>
                    <a:pt x="0" y="9968"/>
                    <a:pt x="756" y="10724"/>
                    <a:pt x="1670" y="10724"/>
                  </a:cubicBezTo>
                  <a:cubicBezTo>
                    <a:pt x="2584" y="10724"/>
                    <a:pt x="3340" y="9968"/>
                    <a:pt x="3340" y="9055"/>
                  </a:cubicBezTo>
                  <a:lnTo>
                    <a:pt x="3340" y="3982"/>
                  </a:lnTo>
                  <a:lnTo>
                    <a:pt x="8317" y="2565"/>
                  </a:lnTo>
                  <a:lnTo>
                    <a:pt x="8317" y="5967"/>
                  </a:lnTo>
                  <a:cubicBezTo>
                    <a:pt x="8097" y="5810"/>
                    <a:pt x="7813" y="5715"/>
                    <a:pt x="7498" y="5715"/>
                  </a:cubicBezTo>
                  <a:cubicBezTo>
                    <a:pt x="6585" y="5715"/>
                    <a:pt x="5860" y="6471"/>
                    <a:pt x="5860" y="7385"/>
                  </a:cubicBezTo>
                  <a:cubicBezTo>
                    <a:pt x="5860" y="8267"/>
                    <a:pt x="6585" y="9023"/>
                    <a:pt x="7498" y="9023"/>
                  </a:cubicBezTo>
                  <a:cubicBezTo>
                    <a:pt x="8412" y="9023"/>
                    <a:pt x="9168" y="8267"/>
                    <a:pt x="9168" y="7385"/>
                  </a:cubicBezTo>
                  <a:lnTo>
                    <a:pt x="9168" y="359"/>
                  </a:lnTo>
                  <a:cubicBezTo>
                    <a:pt x="9137" y="296"/>
                    <a:pt x="9105" y="170"/>
                    <a:pt x="8979" y="76"/>
                  </a:cubicBezTo>
                  <a:cubicBezTo>
                    <a:pt x="8910" y="30"/>
                    <a:pt x="8824" y="0"/>
                    <a:pt x="8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13" name="Google Shape;913;p35"/>
            <p:cNvSpPr/>
            <p:nvPr/>
          </p:nvSpPr>
          <p:spPr>
            <a:xfrm>
              <a:off x="-9157450" y="1622750"/>
              <a:ext cx="164625" cy="249850"/>
            </a:xfrm>
            <a:custGeom>
              <a:rect b="b" l="l" r="r" t="t"/>
              <a:pathLst>
                <a:path extrusionOk="0" h="9994" w="6585">
                  <a:moveTo>
                    <a:pt x="1607" y="7473"/>
                  </a:moveTo>
                  <a:cubicBezTo>
                    <a:pt x="2080" y="7473"/>
                    <a:pt x="2458" y="7819"/>
                    <a:pt x="2458" y="8292"/>
                  </a:cubicBezTo>
                  <a:cubicBezTo>
                    <a:pt x="2458" y="8765"/>
                    <a:pt x="2048" y="9143"/>
                    <a:pt x="1607" y="9143"/>
                  </a:cubicBezTo>
                  <a:cubicBezTo>
                    <a:pt x="1135" y="9143"/>
                    <a:pt x="788" y="8765"/>
                    <a:pt x="788" y="8292"/>
                  </a:cubicBezTo>
                  <a:cubicBezTo>
                    <a:pt x="788" y="7819"/>
                    <a:pt x="1135" y="7473"/>
                    <a:pt x="1607" y="7473"/>
                  </a:cubicBezTo>
                  <a:close/>
                  <a:moveTo>
                    <a:pt x="2922" y="0"/>
                  </a:moveTo>
                  <a:cubicBezTo>
                    <a:pt x="2874" y="0"/>
                    <a:pt x="2825" y="12"/>
                    <a:pt x="2773" y="38"/>
                  </a:cubicBezTo>
                  <a:cubicBezTo>
                    <a:pt x="2615" y="69"/>
                    <a:pt x="2489" y="227"/>
                    <a:pt x="2489" y="416"/>
                  </a:cubicBezTo>
                  <a:lnTo>
                    <a:pt x="2489" y="6906"/>
                  </a:lnTo>
                  <a:cubicBezTo>
                    <a:pt x="2237" y="6748"/>
                    <a:pt x="1985" y="6685"/>
                    <a:pt x="1670" y="6685"/>
                  </a:cubicBezTo>
                  <a:cubicBezTo>
                    <a:pt x="756" y="6685"/>
                    <a:pt x="0" y="7441"/>
                    <a:pt x="0" y="8355"/>
                  </a:cubicBezTo>
                  <a:cubicBezTo>
                    <a:pt x="0" y="9237"/>
                    <a:pt x="756" y="9993"/>
                    <a:pt x="1670" y="9993"/>
                  </a:cubicBezTo>
                  <a:cubicBezTo>
                    <a:pt x="2552" y="9993"/>
                    <a:pt x="3308" y="9237"/>
                    <a:pt x="3308" y="8355"/>
                  </a:cubicBezTo>
                  <a:lnTo>
                    <a:pt x="3308" y="1739"/>
                  </a:lnTo>
                  <a:cubicBezTo>
                    <a:pt x="3812" y="2369"/>
                    <a:pt x="4443" y="2999"/>
                    <a:pt x="5293" y="3566"/>
                  </a:cubicBezTo>
                  <a:cubicBezTo>
                    <a:pt x="5608" y="3818"/>
                    <a:pt x="5797" y="4165"/>
                    <a:pt x="5797" y="4574"/>
                  </a:cubicBezTo>
                  <a:cubicBezTo>
                    <a:pt x="5797" y="5236"/>
                    <a:pt x="5230" y="5835"/>
                    <a:pt x="4569" y="5835"/>
                  </a:cubicBezTo>
                  <a:cubicBezTo>
                    <a:pt x="4348" y="5835"/>
                    <a:pt x="4190" y="6024"/>
                    <a:pt x="4190" y="6244"/>
                  </a:cubicBezTo>
                  <a:cubicBezTo>
                    <a:pt x="4190" y="6496"/>
                    <a:pt x="4380" y="6654"/>
                    <a:pt x="4569" y="6654"/>
                  </a:cubicBezTo>
                  <a:cubicBezTo>
                    <a:pt x="5640" y="6654"/>
                    <a:pt x="6585" y="5740"/>
                    <a:pt x="6585" y="4606"/>
                  </a:cubicBezTo>
                  <a:cubicBezTo>
                    <a:pt x="6585" y="3944"/>
                    <a:pt x="6270" y="3314"/>
                    <a:pt x="5766" y="2936"/>
                  </a:cubicBezTo>
                  <a:cubicBezTo>
                    <a:pt x="4852" y="2275"/>
                    <a:pt x="4190" y="1613"/>
                    <a:pt x="3718" y="888"/>
                  </a:cubicBezTo>
                  <a:lnTo>
                    <a:pt x="3245" y="195"/>
                  </a:lnTo>
                  <a:cubicBezTo>
                    <a:pt x="3154" y="81"/>
                    <a:pt x="3046" y="0"/>
                    <a:pt x="29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914" name="Google Shape;914;p35"/>
          <p:cNvGrpSpPr/>
          <p:nvPr/>
        </p:nvGrpSpPr>
        <p:grpSpPr>
          <a:xfrm>
            <a:off x="807460" y="2909651"/>
            <a:ext cx="366965" cy="352741"/>
            <a:chOff x="-3137650" y="2408950"/>
            <a:chExt cx="291450" cy="292125"/>
          </a:xfrm>
        </p:grpSpPr>
        <p:sp>
          <p:nvSpPr>
            <p:cNvPr id="915" name="Google Shape;915;p35"/>
            <p:cNvSpPr/>
            <p:nvPr/>
          </p:nvSpPr>
          <p:spPr>
            <a:xfrm>
              <a:off x="-3137650" y="2408950"/>
              <a:ext cx="291450" cy="292125"/>
            </a:xfrm>
            <a:custGeom>
              <a:rect b="b" l="l" r="r" t="t"/>
              <a:pathLst>
                <a:path extrusionOk="0" h="11685" w="11658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16" name="Google Shape;916;p35"/>
            <p:cNvSpPr/>
            <p:nvPr/>
          </p:nvSpPr>
          <p:spPr>
            <a:xfrm>
              <a:off x="-3104575" y="24428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17" name="Google Shape;917;p35"/>
            <p:cNvSpPr/>
            <p:nvPr/>
          </p:nvSpPr>
          <p:spPr>
            <a:xfrm>
              <a:off x="-306990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18" name="Google Shape;918;p35"/>
            <p:cNvSpPr/>
            <p:nvPr/>
          </p:nvSpPr>
          <p:spPr>
            <a:xfrm>
              <a:off x="-303525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19" name="Google Shape;919;p35"/>
            <p:cNvSpPr/>
            <p:nvPr/>
          </p:nvSpPr>
          <p:spPr>
            <a:xfrm>
              <a:off x="-3002175" y="2442800"/>
              <a:ext cx="120525" cy="17350"/>
            </a:xfrm>
            <a:custGeom>
              <a:rect b="b" l="l" r="r" t="t"/>
              <a:pathLst>
                <a:path extrusionOk="0" h="694" w="482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6"/>
          <p:cNvSpPr txBox="1"/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PROCESS</a:t>
            </a:r>
            <a:endParaRPr/>
          </a:p>
        </p:txBody>
      </p:sp>
      <p:sp>
        <p:nvSpPr>
          <p:cNvPr id="925" name="Google Shape;925;p36"/>
          <p:cNvSpPr txBox="1"/>
          <p:nvPr>
            <p:ph idx="2" type="title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26" name="Google Shape;926;p36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36"/>
          <p:cNvSpPr/>
          <p:nvPr/>
        </p:nvSpPr>
        <p:spPr>
          <a:xfrm>
            <a:off x="7016375" y="-1615175"/>
            <a:ext cx="1633483" cy="5920031"/>
          </a:xfrm>
          <a:custGeom>
            <a:rect b="b" l="l" r="r" t="t"/>
            <a:pathLst>
              <a:path extrusionOk="0" h="65507" w="18075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928" name="Google Shape;928;p36"/>
          <p:cNvGrpSpPr/>
          <p:nvPr/>
        </p:nvGrpSpPr>
        <p:grpSpPr>
          <a:xfrm flipH="1" rot="10800000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929" name="Google Shape;929;p36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0" name="Google Shape;930;p36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31" name="Google Shape;931;p36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2" name="Google Shape;932;p36"/>
          <p:cNvGrpSpPr/>
          <p:nvPr/>
        </p:nvGrpSpPr>
        <p:grpSpPr>
          <a:xfrm flipH="1" rot="-5400000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933" name="Google Shape;933;p36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4" name="Google Shape;934;p36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35" name="Google Shape;935;p36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6" name="Google Shape;936;p36"/>
          <p:cNvSpPr/>
          <p:nvPr/>
        </p:nvSpPr>
        <p:spPr>
          <a:xfrm rot="-5400000">
            <a:off x="5572485" y="-2452153"/>
            <a:ext cx="1971347" cy="6005438"/>
          </a:xfrm>
          <a:custGeom>
            <a:rect b="b" l="l" r="r" t="t"/>
            <a:pathLst>
              <a:path extrusionOk="0" h="191668" w="62917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937" name="Google Shape;937;p36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938" name="Google Shape;938;p36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6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6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&amp; PROCESSES</a:t>
            </a:r>
            <a:endParaRPr/>
          </a:p>
        </p:txBody>
      </p:sp>
      <p:sp>
        <p:nvSpPr>
          <p:cNvPr id="946" name="Google Shape;946;p37"/>
          <p:cNvSpPr txBox="1"/>
          <p:nvPr>
            <p:ph idx="4" type="subTitle"/>
          </p:nvPr>
        </p:nvSpPr>
        <p:spPr>
          <a:xfrm>
            <a:off x="1090025" y="2029925"/>
            <a:ext cx="22602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BY WEEK</a:t>
            </a:r>
            <a:endParaRPr/>
          </a:p>
        </p:txBody>
      </p:sp>
      <p:sp>
        <p:nvSpPr>
          <p:cNvPr id="947" name="Google Shape;947;p37"/>
          <p:cNvSpPr txBox="1"/>
          <p:nvPr>
            <p:ph idx="5" type="subTitle"/>
          </p:nvPr>
        </p:nvSpPr>
        <p:spPr>
          <a:xfrm>
            <a:off x="3501725" y="2029925"/>
            <a:ext cx="23430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SEMI-SYNCHRONOUS</a:t>
            </a:r>
            <a:endParaRPr/>
          </a:p>
        </p:txBody>
      </p:sp>
      <p:sp>
        <p:nvSpPr>
          <p:cNvPr id="948" name="Google Shape;948;p37"/>
          <p:cNvSpPr txBox="1"/>
          <p:nvPr>
            <p:ph idx="1" type="subTitle"/>
          </p:nvPr>
        </p:nvSpPr>
        <p:spPr>
          <a:xfrm>
            <a:off x="1090025" y="2438273"/>
            <a:ext cx="22602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the weekly class as our primary </a:t>
            </a:r>
            <a:r>
              <a:rPr lang="en"/>
              <a:t>group meeting time and deadline for requirements, similar to an Agile sprint</a:t>
            </a:r>
            <a:endParaRPr/>
          </a:p>
        </p:txBody>
      </p:sp>
      <p:sp>
        <p:nvSpPr>
          <p:cNvPr id="949" name="Google Shape;949;p37"/>
          <p:cNvSpPr txBox="1"/>
          <p:nvPr>
            <p:ph idx="2" type="subTitle"/>
          </p:nvPr>
        </p:nvSpPr>
        <p:spPr>
          <a:xfrm>
            <a:off x="3501728" y="2438273"/>
            <a:ext cx="22602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Sometimes we worked in-person/simultaneously, </a:t>
            </a:r>
            <a:r>
              <a:rPr lang="en"/>
              <a:t>sometimes</a:t>
            </a:r>
            <a:r>
              <a:rPr lang="en"/>
              <a:t> not, </a:t>
            </a:r>
            <a:r>
              <a:rPr lang="en"/>
              <a:t>depending</a:t>
            </a:r>
            <a:r>
              <a:rPr lang="en"/>
              <a:t> on the task</a:t>
            </a:r>
            <a:endParaRPr/>
          </a:p>
        </p:txBody>
      </p:sp>
      <p:sp>
        <p:nvSpPr>
          <p:cNvPr id="950" name="Google Shape;950;p37"/>
          <p:cNvSpPr txBox="1"/>
          <p:nvPr>
            <p:ph idx="3" type="subTitle"/>
          </p:nvPr>
        </p:nvSpPr>
        <p:spPr>
          <a:xfrm>
            <a:off x="5913431" y="2438273"/>
            <a:ext cx="22602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Communicated in-person as well as over GitHub, Discord, and text messages</a:t>
            </a:r>
            <a:endParaRPr/>
          </a:p>
        </p:txBody>
      </p:sp>
      <p:sp>
        <p:nvSpPr>
          <p:cNvPr id="951" name="Google Shape;951;p37"/>
          <p:cNvSpPr txBox="1"/>
          <p:nvPr>
            <p:ph idx="6" type="subTitle"/>
          </p:nvPr>
        </p:nvSpPr>
        <p:spPr>
          <a:xfrm>
            <a:off x="5913425" y="2029925"/>
            <a:ext cx="23430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CHANNELS</a:t>
            </a:r>
            <a:endParaRPr/>
          </a:p>
        </p:txBody>
      </p:sp>
      <p:grpSp>
        <p:nvGrpSpPr>
          <p:cNvPr id="952" name="Google Shape;952;p37"/>
          <p:cNvGrpSpPr/>
          <p:nvPr/>
        </p:nvGrpSpPr>
        <p:grpSpPr>
          <a:xfrm>
            <a:off x="1173535" y="1733263"/>
            <a:ext cx="340168" cy="340168"/>
            <a:chOff x="5648375" y="238125"/>
            <a:chExt cx="483125" cy="483125"/>
          </a:xfrm>
        </p:grpSpPr>
        <p:sp>
          <p:nvSpPr>
            <p:cNvPr id="953" name="Google Shape;953;p37"/>
            <p:cNvSpPr/>
            <p:nvPr/>
          </p:nvSpPr>
          <p:spPr>
            <a:xfrm>
              <a:off x="5648375" y="238125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4001" y="1132"/>
                  </a:moveTo>
                  <a:cubicBezTo>
                    <a:pt x="4315" y="1132"/>
                    <a:pt x="4569" y="1386"/>
                    <a:pt x="4569" y="1700"/>
                  </a:cubicBezTo>
                  <a:lnTo>
                    <a:pt x="4569" y="3965"/>
                  </a:lnTo>
                  <a:cubicBezTo>
                    <a:pt x="4569" y="4276"/>
                    <a:pt x="4315" y="4529"/>
                    <a:pt x="4001" y="4529"/>
                  </a:cubicBezTo>
                  <a:cubicBezTo>
                    <a:pt x="3687" y="4529"/>
                    <a:pt x="3436" y="4276"/>
                    <a:pt x="3436" y="3965"/>
                  </a:cubicBezTo>
                  <a:lnTo>
                    <a:pt x="3436" y="1700"/>
                  </a:lnTo>
                  <a:cubicBezTo>
                    <a:pt x="3436" y="1386"/>
                    <a:pt x="3687" y="1132"/>
                    <a:pt x="4001" y="1132"/>
                  </a:cubicBezTo>
                  <a:close/>
                  <a:moveTo>
                    <a:pt x="9662" y="1132"/>
                  </a:moveTo>
                  <a:cubicBezTo>
                    <a:pt x="9976" y="1132"/>
                    <a:pt x="10230" y="1386"/>
                    <a:pt x="10230" y="1700"/>
                  </a:cubicBezTo>
                  <a:lnTo>
                    <a:pt x="10230" y="3965"/>
                  </a:lnTo>
                  <a:cubicBezTo>
                    <a:pt x="10230" y="4276"/>
                    <a:pt x="9976" y="4529"/>
                    <a:pt x="9662" y="4529"/>
                  </a:cubicBezTo>
                  <a:cubicBezTo>
                    <a:pt x="9348" y="4529"/>
                    <a:pt x="9098" y="4276"/>
                    <a:pt x="9098" y="3965"/>
                  </a:cubicBezTo>
                  <a:lnTo>
                    <a:pt x="9098" y="1700"/>
                  </a:lnTo>
                  <a:cubicBezTo>
                    <a:pt x="9098" y="1386"/>
                    <a:pt x="9348" y="1132"/>
                    <a:pt x="9662" y="1132"/>
                  </a:cubicBezTo>
                  <a:close/>
                  <a:moveTo>
                    <a:pt x="15324" y="1132"/>
                  </a:moveTo>
                  <a:cubicBezTo>
                    <a:pt x="15638" y="1132"/>
                    <a:pt x="15891" y="1386"/>
                    <a:pt x="15891" y="1700"/>
                  </a:cubicBezTo>
                  <a:lnTo>
                    <a:pt x="15891" y="3965"/>
                  </a:lnTo>
                  <a:cubicBezTo>
                    <a:pt x="15891" y="4276"/>
                    <a:pt x="15638" y="4529"/>
                    <a:pt x="15324" y="4529"/>
                  </a:cubicBezTo>
                  <a:cubicBezTo>
                    <a:pt x="15010" y="4529"/>
                    <a:pt x="14759" y="4276"/>
                    <a:pt x="14759" y="3965"/>
                  </a:cubicBezTo>
                  <a:lnTo>
                    <a:pt x="14759" y="1700"/>
                  </a:lnTo>
                  <a:cubicBezTo>
                    <a:pt x="14759" y="1386"/>
                    <a:pt x="15010" y="1132"/>
                    <a:pt x="15324" y="1132"/>
                  </a:cubicBezTo>
                  <a:close/>
                  <a:moveTo>
                    <a:pt x="17628" y="3397"/>
                  </a:moveTo>
                  <a:cubicBezTo>
                    <a:pt x="17939" y="3397"/>
                    <a:pt x="18192" y="3651"/>
                    <a:pt x="18192" y="3965"/>
                  </a:cubicBezTo>
                  <a:lnTo>
                    <a:pt x="18192" y="6833"/>
                  </a:lnTo>
                  <a:lnTo>
                    <a:pt x="1132" y="6833"/>
                  </a:lnTo>
                  <a:lnTo>
                    <a:pt x="1132" y="3965"/>
                  </a:lnTo>
                  <a:cubicBezTo>
                    <a:pt x="1132" y="3651"/>
                    <a:pt x="1386" y="3397"/>
                    <a:pt x="1700" y="3397"/>
                  </a:cubicBezTo>
                  <a:lnTo>
                    <a:pt x="2304" y="3397"/>
                  </a:lnTo>
                  <a:lnTo>
                    <a:pt x="2304" y="3965"/>
                  </a:lnTo>
                  <a:cubicBezTo>
                    <a:pt x="2304" y="4901"/>
                    <a:pt x="3062" y="5661"/>
                    <a:pt x="4001" y="5661"/>
                  </a:cubicBezTo>
                  <a:cubicBezTo>
                    <a:pt x="4940" y="5661"/>
                    <a:pt x="5701" y="4901"/>
                    <a:pt x="5701" y="3965"/>
                  </a:cubicBezTo>
                  <a:lnTo>
                    <a:pt x="5701" y="3397"/>
                  </a:lnTo>
                  <a:lnTo>
                    <a:pt x="7965" y="3397"/>
                  </a:lnTo>
                  <a:lnTo>
                    <a:pt x="7965" y="3965"/>
                  </a:lnTo>
                  <a:cubicBezTo>
                    <a:pt x="7965" y="4901"/>
                    <a:pt x="8723" y="5661"/>
                    <a:pt x="9662" y="5661"/>
                  </a:cubicBezTo>
                  <a:cubicBezTo>
                    <a:pt x="10601" y="5661"/>
                    <a:pt x="11362" y="4901"/>
                    <a:pt x="11362" y="3965"/>
                  </a:cubicBezTo>
                  <a:lnTo>
                    <a:pt x="11362" y="3397"/>
                  </a:lnTo>
                  <a:lnTo>
                    <a:pt x="13627" y="3397"/>
                  </a:lnTo>
                  <a:lnTo>
                    <a:pt x="13627" y="3965"/>
                  </a:lnTo>
                  <a:cubicBezTo>
                    <a:pt x="13627" y="4901"/>
                    <a:pt x="14385" y="5661"/>
                    <a:pt x="15324" y="5661"/>
                  </a:cubicBezTo>
                  <a:cubicBezTo>
                    <a:pt x="16263" y="5661"/>
                    <a:pt x="17024" y="4901"/>
                    <a:pt x="17024" y="3965"/>
                  </a:cubicBezTo>
                  <a:lnTo>
                    <a:pt x="17024" y="3397"/>
                  </a:lnTo>
                  <a:close/>
                  <a:moveTo>
                    <a:pt x="18192" y="7965"/>
                  </a:moveTo>
                  <a:lnTo>
                    <a:pt x="18192" y="17628"/>
                  </a:lnTo>
                  <a:cubicBezTo>
                    <a:pt x="18192" y="17939"/>
                    <a:pt x="17939" y="18192"/>
                    <a:pt x="17628" y="18192"/>
                  </a:cubicBezTo>
                  <a:lnTo>
                    <a:pt x="1700" y="18192"/>
                  </a:lnTo>
                  <a:cubicBezTo>
                    <a:pt x="1386" y="18192"/>
                    <a:pt x="1132" y="17939"/>
                    <a:pt x="1132" y="17628"/>
                  </a:cubicBezTo>
                  <a:lnTo>
                    <a:pt x="1132" y="7965"/>
                  </a:lnTo>
                  <a:close/>
                  <a:moveTo>
                    <a:pt x="4001" y="0"/>
                  </a:moveTo>
                  <a:cubicBezTo>
                    <a:pt x="3062" y="0"/>
                    <a:pt x="2304" y="761"/>
                    <a:pt x="2304" y="1700"/>
                  </a:cubicBezTo>
                  <a:lnTo>
                    <a:pt x="2304" y="2265"/>
                  </a:lnTo>
                  <a:lnTo>
                    <a:pt x="1700" y="2265"/>
                  </a:lnTo>
                  <a:cubicBezTo>
                    <a:pt x="761" y="2265"/>
                    <a:pt x="0" y="3025"/>
                    <a:pt x="0" y="3965"/>
                  </a:cubicBezTo>
                  <a:lnTo>
                    <a:pt x="0" y="17628"/>
                  </a:lnTo>
                  <a:cubicBezTo>
                    <a:pt x="0" y="18564"/>
                    <a:pt x="761" y="19324"/>
                    <a:pt x="1700" y="19324"/>
                  </a:cubicBezTo>
                  <a:lnTo>
                    <a:pt x="17628" y="19324"/>
                  </a:lnTo>
                  <a:cubicBezTo>
                    <a:pt x="18564" y="19324"/>
                    <a:pt x="19325" y="18564"/>
                    <a:pt x="19325" y="17628"/>
                  </a:cubicBezTo>
                  <a:lnTo>
                    <a:pt x="19325" y="3965"/>
                  </a:lnTo>
                  <a:cubicBezTo>
                    <a:pt x="19325" y="3025"/>
                    <a:pt x="18564" y="2265"/>
                    <a:pt x="17628" y="2265"/>
                  </a:cubicBezTo>
                  <a:lnTo>
                    <a:pt x="17024" y="2265"/>
                  </a:lnTo>
                  <a:lnTo>
                    <a:pt x="17024" y="1700"/>
                  </a:lnTo>
                  <a:cubicBezTo>
                    <a:pt x="17024" y="761"/>
                    <a:pt x="16263" y="0"/>
                    <a:pt x="15324" y="0"/>
                  </a:cubicBezTo>
                  <a:cubicBezTo>
                    <a:pt x="14385" y="0"/>
                    <a:pt x="13627" y="761"/>
                    <a:pt x="13627" y="1700"/>
                  </a:cubicBezTo>
                  <a:lnTo>
                    <a:pt x="13627" y="2265"/>
                  </a:lnTo>
                  <a:lnTo>
                    <a:pt x="11362" y="2265"/>
                  </a:lnTo>
                  <a:lnTo>
                    <a:pt x="11362" y="1700"/>
                  </a:lnTo>
                  <a:cubicBezTo>
                    <a:pt x="11362" y="761"/>
                    <a:pt x="10601" y="0"/>
                    <a:pt x="9662" y="0"/>
                  </a:cubicBezTo>
                  <a:cubicBezTo>
                    <a:pt x="8723" y="0"/>
                    <a:pt x="7965" y="761"/>
                    <a:pt x="7965" y="1700"/>
                  </a:cubicBezTo>
                  <a:lnTo>
                    <a:pt x="7965" y="2265"/>
                  </a:lnTo>
                  <a:lnTo>
                    <a:pt x="5701" y="2265"/>
                  </a:lnTo>
                  <a:lnTo>
                    <a:pt x="5701" y="1700"/>
                  </a:lnTo>
                  <a:cubicBezTo>
                    <a:pt x="5701" y="761"/>
                    <a:pt x="4940" y="0"/>
                    <a:pt x="4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54" name="Google Shape;954;p37"/>
            <p:cNvSpPr/>
            <p:nvPr/>
          </p:nvSpPr>
          <p:spPr>
            <a:xfrm>
              <a:off x="5705950" y="46555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6" y="1"/>
                  </a:moveTo>
                  <a:cubicBezTo>
                    <a:pt x="252" y="1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5847500" y="46555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1"/>
                  </a:moveTo>
                  <a:cubicBezTo>
                    <a:pt x="251" y="1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56" name="Google Shape;956;p37"/>
            <p:cNvSpPr/>
            <p:nvPr/>
          </p:nvSpPr>
          <p:spPr>
            <a:xfrm>
              <a:off x="5989025" y="46555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57" name="Google Shape;957;p37"/>
            <p:cNvSpPr/>
            <p:nvPr/>
          </p:nvSpPr>
          <p:spPr>
            <a:xfrm>
              <a:off x="5705950" y="550475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6" y="0"/>
                  </a:moveTo>
                  <a:cubicBezTo>
                    <a:pt x="252" y="0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58" name="Google Shape;958;p37"/>
            <p:cNvSpPr/>
            <p:nvPr/>
          </p:nvSpPr>
          <p:spPr>
            <a:xfrm>
              <a:off x="5847500" y="550475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0"/>
                  </a:moveTo>
                  <a:cubicBezTo>
                    <a:pt x="251" y="0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59" name="Google Shape;959;p37"/>
            <p:cNvSpPr/>
            <p:nvPr/>
          </p:nvSpPr>
          <p:spPr>
            <a:xfrm>
              <a:off x="5989025" y="550475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0"/>
                  </a:moveTo>
                  <a:cubicBezTo>
                    <a:pt x="251" y="0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60" name="Google Shape;960;p37"/>
            <p:cNvSpPr/>
            <p:nvPr/>
          </p:nvSpPr>
          <p:spPr>
            <a:xfrm>
              <a:off x="5705950" y="63630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6" y="1"/>
                  </a:moveTo>
                  <a:cubicBezTo>
                    <a:pt x="252" y="1"/>
                    <a:pt x="1" y="254"/>
                    <a:pt x="1" y="568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5847500" y="63630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1"/>
                  </a:moveTo>
                  <a:cubicBezTo>
                    <a:pt x="251" y="1"/>
                    <a:pt x="0" y="254"/>
                    <a:pt x="0" y="568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8"/>
                  </a:cubicBezTo>
                  <a:cubicBezTo>
                    <a:pt x="3394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5989025" y="63630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963" name="Google Shape;963;p37"/>
          <p:cNvGrpSpPr/>
          <p:nvPr/>
        </p:nvGrpSpPr>
        <p:grpSpPr>
          <a:xfrm>
            <a:off x="5996216" y="1728603"/>
            <a:ext cx="351315" cy="349486"/>
            <a:chOff x="685475" y="2318350"/>
            <a:chExt cx="297750" cy="296200"/>
          </a:xfrm>
        </p:grpSpPr>
        <p:sp>
          <p:nvSpPr>
            <p:cNvPr id="964" name="Google Shape;964;p37"/>
            <p:cNvSpPr/>
            <p:nvPr/>
          </p:nvSpPr>
          <p:spPr>
            <a:xfrm>
              <a:off x="685475" y="2371925"/>
              <a:ext cx="142600" cy="241975"/>
            </a:xfrm>
            <a:custGeom>
              <a:rect b="b" l="l" r="r" t="t"/>
              <a:pathLst>
                <a:path extrusionOk="0" h="9679" w="5704">
                  <a:moveTo>
                    <a:pt x="2080" y="662"/>
                  </a:moveTo>
                  <a:cubicBezTo>
                    <a:pt x="2458" y="662"/>
                    <a:pt x="2773" y="977"/>
                    <a:pt x="2773" y="1387"/>
                  </a:cubicBezTo>
                  <a:cubicBezTo>
                    <a:pt x="2773" y="1765"/>
                    <a:pt x="2458" y="2080"/>
                    <a:pt x="2080" y="2080"/>
                  </a:cubicBezTo>
                  <a:cubicBezTo>
                    <a:pt x="1671" y="2080"/>
                    <a:pt x="1356" y="1765"/>
                    <a:pt x="1356" y="1387"/>
                  </a:cubicBezTo>
                  <a:cubicBezTo>
                    <a:pt x="1356" y="977"/>
                    <a:pt x="1734" y="662"/>
                    <a:pt x="2080" y="662"/>
                  </a:cubicBezTo>
                  <a:close/>
                  <a:moveTo>
                    <a:pt x="2962" y="6900"/>
                  </a:moveTo>
                  <a:lnTo>
                    <a:pt x="3120" y="7593"/>
                  </a:lnTo>
                  <a:lnTo>
                    <a:pt x="1135" y="7593"/>
                  </a:lnTo>
                  <a:lnTo>
                    <a:pt x="1293" y="6900"/>
                  </a:lnTo>
                  <a:close/>
                  <a:moveTo>
                    <a:pt x="1742" y="2767"/>
                  </a:moveTo>
                  <a:cubicBezTo>
                    <a:pt x="1866" y="2767"/>
                    <a:pt x="1991" y="2831"/>
                    <a:pt x="2049" y="2962"/>
                  </a:cubicBezTo>
                  <a:lnTo>
                    <a:pt x="2553" y="3938"/>
                  </a:lnTo>
                  <a:cubicBezTo>
                    <a:pt x="2584" y="4064"/>
                    <a:pt x="2742" y="4127"/>
                    <a:pt x="2868" y="4127"/>
                  </a:cubicBezTo>
                  <a:lnTo>
                    <a:pt x="3813" y="4127"/>
                  </a:lnTo>
                  <a:cubicBezTo>
                    <a:pt x="4002" y="4127"/>
                    <a:pt x="4159" y="4285"/>
                    <a:pt x="4159" y="4474"/>
                  </a:cubicBezTo>
                  <a:cubicBezTo>
                    <a:pt x="4159" y="4695"/>
                    <a:pt x="4002" y="4852"/>
                    <a:pt x="3813" y="4852"/>
                  </a:cubicBezTo>
                  <a:lnTo>
                    <a:pt x="2427" y="4852"/>
                  </a:lnTo>
                  <a:cubicBezTo>
                    <a:pt x="2301" y="4852"/>
                    <a:pt x="2175" y="4758"/>
                    <a:pt x="2112" y="4631"/>
                  </a:cubicBezTo>
                  <a:cubicBezTo>
                    <a:pt x="2042" y="4515"/>
                    <a:pt x="1919" y="4450"/>
                    <a:pt x="1784" y="4450"/>
                  </a:cubicBezTo>
                  <a:cubicBezTo>
                    <a:pt x="1737" y="4450"/>
                    <a:pt x="1688" y="4458"/>
                    <a:pt x="1639" y="4474"/>
                  </a:cubicBezTo>
                  <a:cubicBezTo>
                    <a:pt x="1482" y="4568"/>
                    <a:pt x="1387" y="4758"/>
                    <a:pt x="1482" y="4947"/>
                  </a:cubicBezTo>
                  <a:cubicBezTo>
                    <a:pt x="1671" y="5325"/>
                    <a:pt x="2017" y="5545"/>
                    <a:pt x="2427" y="5545"/>
                  </a:cubicBezTo>
                  <a:lnTo>
                    <a:pt x="3813" y="5545"/>
                  </a:lnTo>
                  <a:cubicBezTo>
                    <a:pt x="3970" y="5545"/>
                    <a:pt x="4128" y="5671"/>
                    <a:pt x="4159" y="5829"/>
                  </a:cubicBezTo>
                  <a:lnTo>
                    <a:pt x="4853" y="8570"/>
                  </a:lnTo>
                  <a:cubicBezTo>
                    <a:pt x="4916" y="8790"/>
                    <a:pt x="4790" y="8979"/>
                    <a:pt x="4632" y="9011"/>
                  </a:cubicBezTo>
                  <a:cubicBezTo>
                    <a:pt x="4608" y="9015"/>
                    <a:pt x="4584" y="9017"/>
                    <a:pt x="4560" y="9017"/>
                  </a:cubicBezTo>
                  <a:cubicBezTo>
                    <a:pt x="4403" y="9017"/>
                    <a:pt x="4273" y="8927"/>
                    <a:pt x="4191" y="8790"/>
                  </a:cubicBezTo>
                  <a:lnTo>
                    <a:pt x="3655" y="6522"/>
                  </a:lnTo>
                  <a:cubicBezTo>
                    <a:pt x="3592" y="6364"/>
                    <a:pt x="3498" y="6270"/>
                    <a:pt x="3277" y="6270"/>
                  </a:cubicBezTo>
                  <a:lnTo>
                    <a:pt x="1040" y="6270"/>
                  </a:lnTo>
                  <a:cubicBezTo>
                    <a:pt x="914" y="6270"/>
                    <a:pt x="851" y="6207"/>
                    <a:pt x="757" y="6144"/>
                  </a:cubicBezTo>
                  <a:cubicBezTo>
                    <a:pt x="694" y="5986"/>
                    <a:pt x="694" y="5892"/>
                    <a:pt x="694" y="5797"/>
                  </a:cubicBezTo>
                  <a:lnTo>
                    <a:pt x="1419" y="3025"/>
                  </a:lnTo>
                  <a:cubicBezTo>
                    <a:pt x="1453" y="2855"/>
                    <a:pt x="1597" y="2767"/>
                    <a:pt x="1742" y="2767"/>
                  </a:cubicBezTo>
                  <a:close/>
                  <a:moveTo>
                    <a:pt x="2143" y="0"/>
                  </a:moveTo>
                  <a:cubicBezTo>
                    <a:pt x="1419" y="0"/>
                    <a:pt x="788" y="630"/>
                    <a:pt x="788" y="1387"/>
                  </a:cubicBezTo>
                  <a:cubicBezTo>
                    <a:pt x="788" y="1733"/>
                    <a:pt x="946" y="2080"/>
                    <a:pt x="1135" y="2332"/>
                  </a:cubicBezTo>
                  <a:cubicBezTo>
                    <a:pt x="977" y="2426"/>
                    <a:pt x="851" y="2647"/>
                    <a:pt x="788" y="2867"/>
                  </a:cubicBezTo>
                  <a:lnTo>
                    <a:pt x="64" y="5640"/>
                  </a:lnTo>
                  <a:cubicBezTo>
                    <a:pt x="1" y="5955"/>
                    <a:pt x="64" y="6270"/>
                    <a:pt x="253" y="6522"/>
                  </a:cubicBezTo>
                  <a:cubicBezTo>
                    <a:pt x="347" y="6648"/>
                    <a:pt x="473" y="6774"/>
                    <a:pt x="631" y="6805"/>
                  </a:cubicBezTo>
                  <a:lnTo>
                    <a:pt x="32" y="9263"/>
                  </a:lnTo>
                  <a:cubicBezTo>
                    <a:pt x="1" y="9452"/>
                    <a:pt x="95" y="9609"/>
                    <a:pt x="253" y="9672"/>
                  </a:cubicBezTo>
                  <a:cubicBezTo>
                    <a:pt x="281" y="9676"/>
                    <a:pt x="309" y="9678"/>
                    <a:pt x="335" y="9678"/>
                  </a:cubicBezTo>
                  <a:cubicBezTo>
                    <a:pt x="513" y="9678"/>
                    <a:pt x="639" y="9589"/>
                    <a:pt x="694" y="9452"/>
                  </a:cubicBezTo>
                  <a:lnTo>
                    <a:pt x="977" y="8318"/>
                  </a:lnTo>
                  <a:lnTo>
                    <a:pt x="3372" y="8318"/>
                  </a:lnTo>
                  <a:lnTo>
                    <a:pt x="3529" y="8885"/>
                  </a:lnTo>
                  <a:cubicBezTo>
                    <a:pt x="3661" y="9359"/>
                    <a:pt x="4079" y="9679"/>
                    <a:pt x="4526" y="9679"/>
                  </a:cubicBezTo>
                  <a:cubicBezTo>
                    <a:pt x="4613" y="9679"/>
                    <a:pt x="4702" y="9667"/>
                    <a:pt x="4790" y="9641"/>
                  </a:cubicBezTo>
                  <a:cubicBezTo>
                    <a:pt x="5357" y="9483"/>
                    <a:pt x="5703" y="8916"/>
                    <a:pt x="5546" y="8381"/>
                  </a:cubicBezTo>
                  <a:lnTo>
                    <a:pt x="4821" y="5640"/>
                  </a:lnTo>
                  <a:cubicBezTo>
                    <a:pt x="4790" y="5482"/>
                    <a:pt x="4727" y="5325"/>
                    <a:pt x="4601" y="5199"/>
                  </a:cubicBezTo>
                  <a:cubicBezTo>
                    <a:pt x="4758" y="5010"/>
                    <a:pt x="4884" y="4758"/>
                    <a:pt x="4884" y="4474"/>
                  </a:cubicBezTo>
                  <a:cubicBezTo>
                    <a:pt x="4884" y="3907"/>
                    <a:pt x="4412" y="3466"/>
                    <a:pt x="3844" y="3466"/>
                  </a:cubicBezTo>
                  <a:lnTo>
                    <a:pt x="3088" y="3466"/>
                  </a:lnTo>
                  <a:lnTo>
                    <a:pt x="2710" y="2647"/>
                  </a:lnTo>
                  <a:cubicBezTo>
                    <a:pt x="3183" y="2395"/>
                    <a:pt x="3529" y="1922"/>
                    <a:pt x="3529" y="1387"/>
                  </a:cubicBezTo>
                  <a:cubicBezTo>
                    <a:pt x="3529" y="630"/>
                    <a:pt x="2899" y="0"/>
                    <a:pt x="2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839850" y="2371925"/>
              <a:ext cx="143375" cy="242625"/>
            </a:xfrm>
            <a:custGeom>
              <a:rect b="b" l="l" r="r" t="t"/>
              <a:pathLst>
                <a:path extrusionOk="0" h="9705" w="5735">
                  <a:moveTo>
                    <a:pt x="3624" y="662"/>
                  </a:moveTo>
                  <a:cubicBezTo>
                    <a:pt x="4002" y="662"/>
                    <a:pt x="4317" y="977"/>
                    <a:pt x="4317" y="1355"/>
                  </a:cubicBezTo>
                  <a:cubicBezTo>
                    <a:pt x="4317" y="1765"/>
                    <a:pt x="4002" y="2080"/>
                    <a:pt x="3624" y="2080"/>
                  </a:cubicBezTo>
                  <a:cubicBezTo>
                    <a:pt x="3214" y="2080"/>
                    <a:pt x="2899" y="1765"/>
                    <a:pt x="2899" y="1355"/>
                  </a:cubicBezTo>
                  <a:cubicBezTo>
                    <a:pt x="2899" y="977"/>
                    <a:pt x="3214" y="662"/>
                    <a:pt x="3624" y="662"/>
                  </a:cubicBezTo>
                  <a:close/>
                  <a:moveTo>
                    <a:pt x="4317" y="6900"/>
                  </a:moveTo>
                  <a:lnTo>
                    <a:pt x="4474" y="7593"/>
                  </a:lnTo>
                  <a:lnTo>
                    <a:pt x="2490" y="7593"/>
                  </a:lnTo>
                  <a:lnTo>
                    <a:pt x="2647" y="6900"/>
                  </a:lnTo>
                  <a:close/>
                  <a:moveTo>
                    <a:pt x="3962" y="2731"/>
                  </a:moveTo>
                  <a:cubicBezTo>
                    <a:pt x="4108" y="2731"/>
                    <a:pt x="4250" y="2818"/>
                    <a:pt x="4285" y="2993"/>
                  </a:cubicBezTo>
                  <a:lnTo>
                    <a:pt x="4979" y="5734"/>
                  </a:lnTo>
                  <a:cubicBezTo>
                    <a:pt x="5010" y="6018"/>
                    <a:pt x="4853" y="6207"/>
                    <a:pt x="4632" y="6207"/>
                  </a:cubicBezTo>
                  <a:lnTo>
                    <a:pt x="2395" y="6207"/>
                  </a:lnTo>
                  <a:cubicBezTo>
                    <a:pt x="2238" y="6207"/>
                    <a:pt x="2080" y="6333"/>
                    <a:pt x="2049" y="6490"/>
                  </a:cubicBezTo>
                  <a:lnTo>
                    <a:pt x="1482" y="8727"/>
                  </a:lnTo>
                  <a:cubicBezTo>
                    <a:pt x="1456" y="8883"/>
                    <a:pt x="1323" y="8996"/>
                    <a:pt x="1154" y="8996"/>
                  </a:cubicBezTo>
                  <a:cubicBezTo>
                    <a:pt x="1118" y="8996"/>
                    <a:pt x="1080" y="8990"/>
                    <a:pt x="1040" y="8979"/>
                  </a:cubicBezTo>
                  <a:cubicBezTo>
                    <a:pt x="851" y="8916"/>
                    <a:pt x="725" y="8727"/>
                    <a:pt x="820" y="8538"/>
                  </a:cubicBezTo>
                  <a:lnTo>
                    <a:pt x="1513" y="5766"/>
                  </a:lnTo>
                  <a:cubicBezTo>
                    <a:pt x="1576" y="5608"/>
                    <a:pt x="1671" y="5514"/>
                    <a:pt x="1891" y="5514"/>
                  </a:cubicBezTo>
                  <a:lnTo>
                    <a:pt x="3246" y="5514"/>
                  </a:lnTo>
                  <a:cubicBezTo>
                    <a:pt x="3655" y="5514"/>
                    <a:pt x="4002" y="5262"/>
                    <a:pt x="4222" y="4915"/>
                  </a:cubicBezTo>
                  <a:cubicBezTo>
                    <a:pt x="4285" y="4758"/>
                    <a:pt x="4222" y="4537"/>
                    <a:pt x="4033" y="4442"/>
                  </a:cubicBezTo>
                  <a:cubicBezTo>
                    <a:pt x="3993" y="4426"/>
                    <a:pt x="3948" y="4418"/>
                    <a:pt x="3902" y="4418"/>
                  </a:cubicBezTo>
                  <a:cubicBezTo>
                    <a:pt x="3770" y="4418"/>
                    <a:pt x="3631" y="4483"/>
                    <a:pt x="3561" y="4600"/>
                  </a:cubicBezTo>
                  <a:cubicBezTo>
                    <a:pt x="3529" y="4726"/>
                    <a:pt x="3372" y="4789"/>
                    <a:pt x="3246" y="4789"/>
                  </a:cubicBezTo>
                  <a:lnTo>
                    <a:pt x="1891" y="4789"/>
                  </a:lnTo>
                  <a:cubicBezTo>
                    <a:pt x="1671" y="4789"/>
                    <a:pt x="1513" y="4631"/>
                    <a:pt x="1513" y="4442"/>
                  </a:cubicBezTo>
                  <a:cubicBezTo>
                    <a:pt x="1513" y="4253"/>
                    <a:pt x="1671" y="4096"/>
                    <a:pt x="1891" y="4096"/>
                  </a:cubicBezTo>
                  <a:lnTo>
                    <a:pt x="2836" y="4096"/>
                  </a:lnTo>
                  <a:cubicBezTo>
                    <a:pt x="2931" y="4096"/>
                    <a:pt x="3057" y="4001"/>
                    <a:pt x="3151" y="3907"/>
                  </a:cubicBezTo>
                  <a:cubicBezTo>
                    <a:pt x="3151" y="3844"/>
                    <a:pt x="3655" y="2899"/>
                    <a:pt x="3655" y="2899"/>
                  </a:cubicBezTo>
                  <a:cubicBezTo>
                    <a:pt x="3725" y="2787"/>
                    <a:pt x="3845" y="2731"/>
                    <a:pt x="3962" y="2731"/>
                  </a:cubicBezTo>
                  <a:close/>
                  <a:moveTo>
                    <a:pt x="3529" y="0"/>
                  </a:moveTo>
                  <a:cubicBezTo>
                    <a:pt x="2805" y="0"/>
                    <a:pt x="2175" y="630"/>
                    <a:pt x="2175" y="1355"/>
                  </a:cubicBezTo>
                  <a:cubicBezTo>
                    <a:pt x="2175" y="1922"/>
                    <a:pt x="2490" y="2395"/>
                    <a:pt x="2994" y="2615"/>
                  </a:cubicBezTo>
                  <a:lnTo>
                    <a:pt x="2584" y="3466"/>
                  </a:lnTo>
                  <a:lnTo>
                    <a:pt x="1860" y="3466"/>
                  </a:lnTo>
                  <a:cubicBezTo>
                    <a:pt x="1261" y="3466"/>
                    <a:pt x="820" y="3938"/>
                    <a:pt x="820" y="4474"/>
                  </a:cubicBezTo>
                  <a:cubicBezTo>
                    <a:pt x="820" y="4758"/>
                    <a:pt x="946" y="4978"/>
                    <a:pt x="1103" y="5199"/>
                  </a:cubicBezTo>
                  <a:cubicBezTo>
                    <a:pt x="977" y="5325"/>
                    <a:pt x="914" y="5451"/>
                    <a:pt x="851" y="5608"/>
                  </a:cubicBezTo>
                  <a:lnTo>
                    <a:pt x="158" y="8381"/>
                  </a:lnTo>
                  <a:cubicBezTo>
                    <a:pt x="1" y="8916"/>
                    <a:pt x="347" y="9483"/>
                    <a:pt x="914" y="9641"/>
                  </a:cubicBezTo>
                  <a:cubicBezTo>
                    <a:pt x="1002" y="9667"/>
                    <a:pt x="1091" y="9679"/>
                    <a:pt x="1178" y="9679"/>
                  </a:cubicBezTo>
                  <a:cubicBezTo>
                    <a:pt x="1624" y="9679"/>
                    <a:pt x="2038" y="9359"/>
                    <a:pt x="2143" y="8885"/>
                  </a:cubicBezTo>
                  <a:lnTo>
                    <a:pt x="2332" y="8286"/>
                  </a:lnTo>
                  <a:lnTo>
                    <a:pt x="4695" y="8286"/>
                  </a:lnTo>
                  <a:lnTo>
                    <a:pt x="4947" y="9452"/>
                  </a:lnTo>
                  <a:cubicBezTo>
                    <a:pt x="4995" y="9597"/>
                    <a:pt x="5118" y="9704"/>
                    <a:pt x="5257" y="9704"/>
                  </a:cubicBezTo>
                  <a:cubicBezTo>
                    <a:pt x="5300" y="9704"/>
                    <a:pt x="5344" y="9694"/>
                    <a:pt x="5388" y="9672"/>
                  </a:cubicBezTo>
                  <a:cubicBezTo>
                    <a:pt x="5577" y="9641"/>
                    <a:pt x="5703" y="9452"/>
                    <a:pt x="5609" y="9231"/>
                  </a:cubicBezTo>
                  <a:lnTo>
                    <a:pt x="5042" y="6805"/>
                  </a:lnTo>
                  <a:cubicBezTo>
                    <a:pt x="5514" y="6616"/>
                    <a:pt x="5735" y="6144"/>
                    <a:pt x="5640" y="5640"/>
                  </a:cubicBezTo>
                  <a:lnTo>
                    <a:pt x="4916" y="2867"/>
                  </a:lnTo>
                  <a:cubicBezTo>
                    <a:pt x="4884" y="2647"/>
                    <a:pt x="4758" y="2489"/>
                    <a:pt x="4569" y="2332"/>
                  </a:cubicBezTo>
                  <a:cubicBezTo>
                    <a:pt x="4790" y="2080"/>
                    <a:pt x="4916" y="1733"/>
                    <a:pt x="4916" y="1355"/>
                  </a:cubicBezTo>
                  <a:cubicBezTo>
                    <a:pt x="4916" y="630"/>
                    <a:pt x="4285" y="0"/>
                    <a:pt x="35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772900" y="2318350"/>
              <a:ext cx="122125" cy="105075"/>
            </a:xfrm>
            <a:custGeom>
              <a:rect b="b" l="l" r="r" t="t"/>
              <a:pathLst>
                <a:path extrusionOk="0" h="4203" w="4885">
                  <a:moveTo>
                    <a:pt x="3844" y="631"/>
                  </a:moveTo>
                  <a:cubicBezTo>
                    <a:pt x="4034" y="631"/>
                    <a:pt x="4223" y="789"/>
                    <a:pt x="4223" y="978"/>
                  </a:cubicBezTo>
                  <a:lnTo>
                    <a:pt x="4223" y="1734"/>
                  </a:lnTo>
                  <a:cubicBezTo>
                    <a:pt x="4223" y="1923"/>
                    <a:pt x="4034" y="2112"/>
                    <a:pt x="3844" y="2112"/>
                  </a:cubicBezTo>
                  <a:cubicBezTo>
                    <a:pt x="3655" y="2143"/>
                    <a:pt x="3498" y="2301"/>
                    <a:pt x="3498" y="2458"/>
                  </a:cubicBezTo>
                  <a:lnTo>
                    <a:pt x="3498" y="2994"/>
                  </a:lnTo>
                  <a:lnTo>
                    <a:pt x="2679" y="2206"/>
                  </a:lnTo>
                  <a:cubicBezTo>
                    <a:pt x="2584" y="2143"/>
                    <a:pt x="2521" y="2112"/>
                    <a:pt x="2427" y="2112"/>
                  </a:cubicBezTo>
                  <a:lnTo>
                    <a:pt x="1009" y="2112"/>
                  </a:lnTo>
                  <a:cubicBezTo>
                    <a:pt x="820" y="2112"/>
                    <a:pt x="662" y="1923"/>
                    <a:pt x="662" y="1734"/>
                  </a:cubicBezTo>
                  <a:lnTo>
                    <a:pt x="662" y="978"/>
                  </a:lnTo>
                  <a:cubicBezTo>
                    <a:pt x="662" y="789"/>
                    <a:pt x="820" y="631"/>
                    <a:pt x="1009" y="631"/>
                  </a:cubicBezTo>
                  <a:close/>
                  <a:moveTo>
                    <a:pt x="1009" y="1"/>
                  </a:moveTo>
                  <a:cubicBezTo>
                    <a:pt x="442" y="1"/>
                    <a:pt x="1" y="474"/>
                    <a:pt x="1" y="1041"/>
                  </a:cubicBezTo>
                  <a:lnTo>
                    <a:pt x="1" y="1765"/>
                  </a:lnTo>
                  <a:cubicBezTo>
                    <a:pt x="1" y="2364"/>
                    <a:pt x="473" y="2805"/>
                    <a:pt x="1009" y="2805"/>
                  </a:cubicBezTo>
                  <a:lnTo>
                    <a:pt x="2269" y="2805"/>
                  </a:lnTo>
                  <a:lnTo>
                    <a:pt x="3592" y="4097"/>
                  </a:lnTo>
                  <a:cubicBezTo>
                    <a:pt x="3663" y="4167"/>
                    <a:pt x="3770" y="4203"/>
                    <a:pt x="3872" y="4203"/>
                  </a:cubicBezTo>
                  <a:cubicBezTo>
                    <a:pt x="3906" y="4203"/>
                    <a:pt x="3939" y="4199"/>
                    <a:pt x="3970" y="4191"/>
                  </a:cubicBezTo>
                  <a:cubicBezTo>
                    <a:pt x="4097" y="4160"/>
                    <a:pt x="4160" y="4002"/>
                    <a:pt x="4160" y="3876"/>
                  </a:cubicBezTo>
                  <a:lnTo>
                    <a:pt x="4160" y="2773"/>
                  </a:lnTo>
                  <a:cubicBezTo>
                    <a:pt x="4569" y="2616"/>
                    <a:pt x="4884" y="2238"/>
                    <a:pt x="4884" y="1765"/>
                  </a:cubicBezTo>
                  <a:lnTo>
                    <a:pt x="4884" y="1041"/>
                  </a:lnTo>
                  <a:cubicBezTo>
                    <a:pt x="4884" y="442"/>
                    <a:pt x="4412" y="1"/>
                    <a:pt x="38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967" name="Google Shape;967;p37"/>
          <p:cNvGrpSpPr/>
          <p:nvPr/>
        </p:nvGrpSpPr>
        <p:grpSpPr>
          <a:xfrm>
            <a:off x="3538374" y="1728616"/>
            <a:ext cx="350401" cy="349457"/>
            <a:chOff x="2141000" y="1954475"/>
            <a:chExt cx="296975" cy="296175"/>
          </a:xfrm>
        </p:grpSpPr>
        <p:sp>
          <p:nvSpPr>
            <p:cNvPr id="968" name="Google Shape;968;p37"/>
            <p:cNvSpPr/>
            <p:nvPr/>
          </p:nvSpPr>
          <p:spPr>
            <a:xfrm>
              <a:off x="2280425" y="1989925"/>
              <a:ext cx="104775" cy="68550"/>
            </a:xfrm>
            <a:custGeom>
              <a:rect b="b" l="l" r="r" t="t"/>
              <a:pathLst>
                <a:path extrusionOk="0" h="2742" w="4191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05"/>
                    <a:pt x="158" y="662"/>
                    <a:pt x="315" y="662"/>
                  </a:cubicBezTo>
                  <a:lnTo>
                    <a:pt x="2426" y="662"/>
                  </a:lnTo>
                  <a:cubicBezTo>
                    <a:pt x="2615" y="662"/>
                    <a:pt x="2773" y="820"/>
                    <a:pt x="2773" y="1009"/>
                  </a:cubicBezTo>
                  <a:lnTo>
                    <a:pt x="2773" y="1576"/>
                  </a:lnTo>
                  <a:lnTo>
                    <a:pt x="2678" y="1450"/>
                  </a:lnTo>
                  <a:cubicBezTo>
                    <a:pt x="2615" y="1387"/>
                    <a:pt x="2521" y="1355"/>
                    <a:pt x="2430" y="1355"/>
                  </a:cubicBezTo>
                  <a:cubicBezTo>
                    <a:pt x="2340" y="1355"/>
                    <a:pt x="2253" y="1387"/>
                    <a:pt x="2206" y="1450"/>
                  </a:cubicBezTo>
                  <a:cubicBezTo>
                    <a:pt x="2080" y="1576"/>
                    <a:pt x="2080" y="1796"/>
                    <a:pt x="2206" y="1922"/>
                  </a:cubicBezTo>
                  <a:lnTo>
                    <a:pt x="2899" y="2647"/>
                  </a:lnTo>
                  <a:cubicBezTo>
                    <a:pt x="2993" y="2710"/>
                    <a:pt x="3056" y="2741"/>
                    <a:pt x="3151" y="2741"/>
                  </a:cubicBezTo>
                  <a:cubicBezTo>
                    <a:pt x="3214" y="2741"/>
                    <a:pt x="3340" y="2710"/>
                    <a:pt x="3371" y="2647"/>
                  </a:cubicBezTo>
                  <a:lnTo>
                    <a:pt x="4096" y="1922"/>
                  </a:lnTo>
                  <a:cubicBezTo>
                    <a:pt x="4191" y="1796"/>
                    <a:pt x="4191" y="1576"/>
                    <a:pt x="4096" y="1450"/>
                  </a:cubicBezTo>
                  <a:cubicBezTo>
                    <a:pt x="4033" y="1387"/>
                    <a:pt x="3938" y="1355"/>
                    <a:pt x="3848" y="1355"/>
                  </a:cubicBezTo>
                  <a:cubicBezTo>
                    <a:pt x="3757" y="1355"/>
                    <a:pt x="3671" y="1387"/>
                    <a:pt x="3623" y="1450"/>
                  </a:cubicBezTo>
                  <a:lnTo>
                    <a:pt x="3497" y="1576"/>
                  </a:lnTo>
                  <a:lnTo>
                    <a:pt x="3497" y="1009"/>
                  </a:lnTo>
                  <a:cubicBezTo>
                    <a:pt x="3497" y="442"/>
                    <a:pt x="3025" y="0"/>
                    <a:pt x="2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69" name="Google Shape;969;p37"/>
            <p:cNvSpPr/>
            <p:nvPr/>
          </p:nvSpPr>
          <p:spPr>
            <a:xfrm>
              <a:off x="2174875" y="2145875"/>
              <a:ext cx="105575" cy="69325"/>
            </a:xfrm>
            <a:custGeom>
              <a:rect b="b" l="l" r="r" t="t"/>
              <a:pathLst>
                <a:path extrusionOk="0" h="2773" w="4223">
                  <a:moveTo>
                    <a:pt x="1056" y="0"/>
                  </a:moveTo>
                  <a:cubicBezTo>
                    <a:pt x="969" y="0"/>
                    <a:pt x="883" y="32"/>
                    <a:pt x="820" y="95"/>
                  </a:cubicBezTo>
                  <a:lnTo>
                    <a:pt x="95" y="820"/>
                  </a:lnTo>
                  <a:cubicBezTo>
                    <a:pt x="1" y="914"/>
                    <a:pt x="1" y="1166"/>
                    <a:pt x="95" y="1292"/>
                  </a:cubicBezTo>
                  <a:cubicBezTo>
                    <a:pt x="158" y="1339"/>
                    <a:pt x="253" y="1363"/>
                    <a:pt x="343" y="1363"/>
                  </a:cubicBezTo>
                  <a:cubicBezTo>
                    <a:pt x="434" y="1363"/>
                    <a:pt x="521" y="1339"/>
                    <a:pt x="568" y="1292"/>
                  </a:cubicBezTo>
                  <a:lnTo>
                    <a:pt x="694" y="1166"/>
                  </a:lnTo>
                  <a:lnTo>
                    <a:pt x="694" y="1702"/>
                  </a:lnTo>
                  <a:cubicBezTo>
                    <a:pt x="757" y="2300"/>
                    <a:pt x="1229" y="2773"/>
                    <a:pt x="1765" y="2773"/>
                  </a:cubicBezTo>
                  <a:lnTo>
                    <a:pt x="3844" y="2773"/>
                  </a:lnTo>
                  <a:cubicBezTo>
                    <a:pt x="4065" y="2773"/>
                    <a:pt x="4222" y="2615"/>
                    <a:pt x="4222" y="2426"/>
                  </a:cubicBezTo>
                  <a:cubicBezTo>
                    <a:pt x="4222" y="2237"/>
                    <a:pt x="4065" y="2080"/>
                    <a:pt x="3844" y="2080"/>
                  </a:cubicBezTo>
                  <a:lnTo>
                    <a:pt x="1765" y="2080"/>
                  </a:lnTo>
                  <a:cubicBezTo>
                    <a:pt x="1576" y="2080"/>
                    <a:pt x="1418" y="1922"/>
                    <a:pt x="1418" y="1702"/>
                  </a:cubicBezTo>
                  <a:lnTo>
                    <a:pt x="1418" y="1166"/>
                  </a:lnTo>
                  <a:lnTo>
                    <a:pt x="1544" y="1292"/>
                  </a:lnTo>
                  <a:cubicBezTo>
                    <a:pt x="1592" y="1339"/>
                    <a:pt x="1678" y="1363"/>
                    <a:pt x="1769" y="1363"/>
                  </a:cubicBezTo>
                  <a:cubicBezTo>
                    <a:pt x="1859" y="1363"/>
                    <a:pt x="1954" y="1339"/>
                    <a:pt x="2017" y="1292"/>
                  </a:cubicBezTo>
                  <a:cubicBezTo>
                    <a:pt x="2112" y="1166"/>
                    <a:pt x="2112" y="914"/>
                    <a:pt x="2017" y="820"/>
                  </a:cubicBezTo>
                  <a:lnTo>
                    <a:pt x="1292" y="95"/>
                  </a:lnTo>
                  <a:cubicBezTo>
                    <a:pt x="1229" y="32"/>
                    <a:pt x="1143" y="0"/>
                    <a:pt x="1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70" name="Google Shape;970;p37"/>
            <p:cNvSpPr/>
            <p:nvPr/>
          </p:nvSpPr>
          <p:spPr>
            <a:xfrm>
              <a:off x="2141000" y="1954475"/>
              <a:ext cx="139450" cy="174100"/>
            </a:xfrm>
            <a:custGeom>
              <a:rect b="b" l="l" r="r" t="t"/>
              <a:pathLst>
                <a:path extrusionOk="0" h="6964" w="5578">
                  <a:moveTo>
                    <a:pt x="2773" y="694"/>
                  </a:moveTo>
                  <a:cubicBezTo>
                    <a:pt x="3372" y="694"/>
                    <a:pt x="3782" y="1166"/>
                    <a:pt x="3782" y="1734"/>
                  </a:cubicBezTo>
                  <a:cubicBezTo>
                    <a:pt x="3782" y="2301"/>
                    <a:pt x="3309" y="2742"/>
                    <a:pt x="2773" y="2742"/>
                  </a:cubicBezTo>
                  <a:cubicBezTo>
                    <a:pt x="2175" y="2742"/>
                    <a:pt x="1734" y="2269"/>
                    <a:pt x="1734" y="1734"/>
                  </a:cubicBezTo>
                  <a:cubicBezTo>
                    <a:pt x="1734" y="1166"/>
                    <a:pt x="2206" y="694"/>
                    <a:pt x="2773" y="694"/>
                  </a:cubicBezTo>
                  <a:close/>
                  <a:moveTo>
                    <a:pt x="2773" y="3466"/>
                  </a:moveTo>
                  <a:cubicBezTo>
                    <a:pt x="3908" y="3466"/>
                    <a:pt x="4853" y="4411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1"/>
                    <a:pt x="1639" y="3466"/>
                    <a:pt x="2773" y="3466"/>
                  </a:cubicBezTo>
                  <a:close/>
                  <a:moveTo>
                    <a:pt x="2805" y="1"/>
                  </a:moveTo>
                  <a:cubicBezTo>
                    <a:pt x="1860" y="1"/>
                    <a:pt x="1072" y="788"/>
                    <a:pt x="1072" y="1734"/>
                  </a:cubicBezTo>
                  <a:cubicBezTo>
                    <a:pt x="1072" y="2238"/>
                    <a:pt x="1324" y="2710"/>
                    <a:pt x="1671" y="3025"/>
                  </a:cubicBezTo>
                  <a:cubicBezTo>
                    <a:pt x="726" y="3466"/>
                    <a:pt x="64" y="4443"/>
                    <a:pt x="64" y="5577"/>
                  </a:cubicBezTo>
                  <a:lnTo>
                    <a:pt x="64" y="6617"/>
                  </a:lnTo>
                  <a:cubicBezTo>
                    <a:pt x="1" y="6806"/>
                    <a:pt x="159" y="6963"/>
                    <a:pt x="379" y="6963"/>
                  </a:cubicBezTo>
                  <a:lnTo>
                    <a:pt x="5199" y="6963"/>
                  </a:lnTo>
                  <a:cubicBezTo>
                    <a:pt x="5420" y="6963"/>
                    <a:pt x="5577" y="6806"/>
                    <a:pt x="5577" y="6617"/>
                  </a:cubicBezTo>
                  <a:lnTo>
                    <a:pt x="5577" y="5577"/>
                  </a:lnTo>
                  <a:cubicBezTo>
                    <a:pt x="5577" y="4443"/>
                    <a:pt x="4884" y="3498"/>
                    <a:pt x="3939" y="3025"/>
                  </a:cubicBezTo>
                  <a:cubicBezTo>
                    <a:pt x="4317" y="2710"/>
                    <a:pt x="4538" y="2238"/>
                    <a:pt x="4538" y="1734"/>
                  </a:cubicBezTo>
                  <a:cubicBezTo>
                    <a:pt x="4538" y="788"/>
                    <a:pt x="3750" y="1"/>
                    <a:pt x="2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71" name="Google Shape;971;p37"/>
            <p:cNvSpPr/>
            <p:nvPr/>
          </p:nvSpPr>
          <p:spPr>
            <a:xfrm>
              <a:off x="2298525" y="2076550"/>
              <a:ext cx="139450" cy="174100"/>
            </a:xfrm>
            <a:custGeom>
              <a:rect b="b" l="l" r="r" t="t"/>
              <a:pathLst>
                <a:path extrusionOk="0" h="6964" w="5578">
                  <a:moveTo>
                    <a:pt x="2773" y="663"/>
                  </a:moveTo>
                  <a:cubicBezTo>
                    <a:pt x="3372" y="663"/>
                    <a:pt x="3782" y="1135"/>
                    <a:pt x="3782" y="1702"/>
                  </a:cubicBezTo>
                  <a:cubicBezTo>
                    <a:pt x="3782" y="2238"/>
                    <a:pt x="3309" y="2710"/>
                    <a:pt x="2773" y="2710"/>
                  </a:cubicBezTo>
                  <a:cubicBezTo>
                    <a:pt x="2175" y="2710"/>
                    <a:pt x="1734" y="2238"/>
                    <a:pt x="1734" y="1702"/>
                  </a:cubicBezTo>
                  <a:cubicBezTo>
                    <a:pt x="1734" y="1135"/>
                    <a:pt x="2175" y="663"/>
                    <a:pt x="2773" y="663"/>
                  </a:cubicBezTo>
                  <a:close/>
                  <a:moveTo>
                    <a:pt x="2773" y="3467"/>
                  </a:moveTo>
                  <a:cubicBezTo>
                    <a:pt x="3908" y="3467"/>
                    <a:pt x="4853" y="4412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2"/>
                    <a:pt x="1639" y="3467"/>
                    <a:pt x="2773" y="3467"/>
                  </a:cubicBezTo>
                  <a:close/>
                  <a:moveTo>
                    <a:pt x="2773" y="1"/>
                  </a:moveTo>
                  <a:cubicBezTo>
                    <a:pt x="1828" y="1"/>
                    <a:pt x="1041" y="789"/>
                    <a:pt x="1041" y="1734"/>
                  </a:cubicBezTo>
                  <a:cubicBezTo>
                    <a:pt x="1041" y="2238"/>
                    <a:pt x="1261" y="2710"/>
                    <a:pt x="1608" y="3025"/>
                  </a:cubicBezTo>
                  <a:cubicBezTo>
                    <a:pt x="663" y="3467"/>
                    <a:pt x="1" y="4443"/>
                    <a:pt x="1" y="5546"/>
                  </a:cubicBezTo>
                  <a:lnTo>
                    <a:pt x="1" y="6617"/>
                  </a:lnTo>
                  <a:cubicBezTo>
                    <a:pt x="1" y="6806"/>
                    <a:pt x="159" y="6964"/>
                    <a:pt x="379" y="6964"/>
                  </a:cubicBezTo>
                  <a:lnTo>
                    <a:pt x="5199" y="6964"/>
                  </a:lnTo>
                  <a:cubicBezTo>
                    <a:pt x="5420" y="6964"/>
                    <a:pt x="5577" y="6806"/>
                    <a:pt x="5577" y="6617"/>
                  </a:cubicBezTo>
                  <a:lnTo>
                    <a:pt x="5577" y="5546"/>
                  </a:lnTo>
                  <a:cubicBezTo>
                    <a:pt x="5514" y="4412"/>
                    <a:pt x="4853" y="3467"/>
                    <a:pt x="3908" y="3025"/>
                  </a:cubicBezTo>
                  <a:cubicBezTo>
                    <a:pt x="4254" y="2710"/>
                    <a:pt x="4506" y="2238"/>
                    <a:pt x="4506" y="1734"/>
                  </a:cubicBezTo>
                  <a:cubicBezTo>
                    <a:pt x="4506" y="789"/>
                    <a:pt x="3719" y="1"/>
                    <a:pt x="2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TIMELINE</a:t>
            </a:r>
            <a:endParaRPr sz="3000">
              <a:solidFill>
                <a:srgbClr val="FF0000"/>
              </a:solidFill>
            </a:endParaRPr>
          </a:p>
        </p:txBody>
      </p:sp>
      <p:graphicFrame>
        <p:nvGraphicFramePr>
          <p:cNvPr id="977" name="Google Shape;977;p38"/>
          <p:cNvGraphicFramePr/>
          <p:nvPr/>
        </p:nvGraphicFramePr>
        <p:xfrm>
          <a:off x="663463" y="1202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{C8ABF338-53CA-4A7E-BC86-B697A601F05A}</a:tableStyleId>
              </a:tblPr>
              <a:tblGrid>
                <a:gridCol w="1822750"/>
                <a:gridCol w="461100"/>
                <a:gridCol w="461100"/>
                <a:gridCol w="461100"/>
                <a:gridCol w="461100"/>
                <a:gridCol w="461100"/>
                <a:gridCol w="461100"/>
                <a:gridCol w="461100"/>
                <a:gridCol w="461100"/>
                <a:gridCol w="461100"/>
                <a:gridCol w="461100"/>
                <a:gridCol w="461100"/>
                <a:gridCol w="461100"/>
                <a:gridCol w="461100"/>
              </a:tblGrid>
              <a:tr h="48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REQUIREMENT  /  WEEK</a:t>
                      </a:r>
                      <a:endParaRPr b="1" sz="105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</a:t>
                      </a:r>
                      <a:endParaRPr b="1" sz="11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</a:t>
                      </a:r>
                      <a:endParaRPr b="1" sz="11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</a:t>
                      </a:r>
                      <a:endParaRPr b="1" sz="11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</a:t>
                      </a:r>
                      <a:endParaRPr b="1" sz="11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7</a:t>
                      </a:r>
                      <a:endParaRPr b="1" sz="11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8</a:t>
                      </a:r>
                      <a:endParaRPr b="1" sz="11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9</a:t>
                      </a:r>
                      <a:endParaRPr b="1" sz="11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</a:t>
                      </a:r>
                      <a:endParaRPr b="1" sz="11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11</a:t>
                      </a:r>
                      <a:endParaRPr b="1" sz="11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12</a:t>
                      </a:r>
                      <a:endParaRPr b="1" sz="11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13</a:t>
                      </a:r>
                      <a:endParaRPr b="1" sz="11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14</a:t>
                      </a:r>
                      <a:endParaRPr b="1" sz="11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15</a:t>
                      </a:r>
                      <a:endParaRPr b="1" sz="11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</a:tr>
              <a:tr h="49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Diagrams &amp; UX drafts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9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Backend (database, APIs)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9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Key features (user profiles)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9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Non-Functional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9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Additional features (likes)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9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Fine tuning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39"/>
          <p:cNvSpPr txBox="1"/>
          <p:nvPr>
            <p:ph idx="4" type="subTitle"/>
          </p:nvPr>
        </p:nvSpPr>
        <p:spPr>
          <a:xfrm>
            <a:off x="4861831" y="2041650"/>
            <a:ext cx="2610900" cy="4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 TEST CASES</a:t>
            </a:r>
            <a:endParaRPr/>
          </a:p>
        </p:txBody>
      </p:sp>
      <p:sp>
        <p:nvSpPr>
          <p:cNvPr id="983" name="Google Shape;983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984" name="Google Shape;984;p39"/>
          <p:cNvSpPr txBox="1"/>
          <p:nvPr>
            <p:ph idx="1" type="subTitle"/>
          </p:nvPr>
        </p:nvSpPr>
        <p:spPr>
          <a:xfrm>
            <a:off x="4861824" y="2438075"/>
            <a:ext cx="2610900" cy="1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Documented formal test cases for each requirement and recorded the outcome</a:t>
            </a:r>
            <a:endParaRPr/>
          </a:p>
        </p:txBody>
      </p:sp>
      <p:sp>
        <p:nvSpPr>
          <p:cNvPr id="985" name="Google Shape;985;p39"/>
          <p:cNvSpPr txBox="1"/>
          <p:nvPr>
            <p:ph idx="2" type="subTitle"/>
          </p:nvPr>
        </p:nvSpPr>
        <p:spPr>
          <a:xfrm>
            <a:off x="1671269" y="2438075"/>
            <a:ext cx="2610900" cy="1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Included an “in review” section in our GitHub project plan and tested each feature before marking it complete.</a:t>
            </a:r>
            <a:endParaRPr/>
          </a:p>
        </p:txBody>
      </p:sp>
      <p:sp>
        <p:nvSpPr>
          <p:cNvPr id="986" name="Google Shape;986;p39"/>
          <p:cNvSpPr txBox="1"/>
          <p:nvPr>
            <p:ph idx="3" type="subTitle"/>
          </p:nvPr>
        </p:nvSpPr>
        <p:spPr>
          <a:xfrm>
            <a:off x="1671269" y="2041650"/>
            <a:ext cx="2610900" cy="4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AS WE GO</a:t>
            </a:r>
            <a:endParaRPr/>
          </a:p>
        </p:txBody>
      </p:sp>
      <p:grpSp>
        <p:nvGrpSpPr>
          <p:cNvPr id="987" name="Google Shape;987;p39"/>
          <p:cNvGrpSpPr/>
          <p:nvPr/>
        </p:nvGrpSpPr>
        <p:grpSpPr>
          <a:xfrm>
            <a:off x="1734026" y="1733656"/>
            <a:ext cx="366963" cy="352768"/>
            <a:chOff x="-31889075" y="2658950"/>
            <a:chExt cx="302475" cy="290775"/>
          </a:xfrm>
        </p:grpSpPr>
        <p:sp>
          <p:nvSpPr>
            <p:cNvPr id="988" name="Google Shape;988;p39"/>
            <p:cNvSpPr/>
            <p:nvPr/>
          </p:nvSpPr>
          <p:spPr>
            <a:xfrm>
              <a:off x="-31889075" y="2658950"/>
              <a:ext cx="302475" cy="290775"/>
            </a:xfrm>
            <a:custGeom>
              <a:rect b="b" l="l" r="r" t="t"/>
              <a:pathLst>
                <a:path extrusionOk="0" h="11631" w="12099">
                  <a:moveTo>
                    <a:pt x="10555" y="712"/>
                  </a:moveTo>
                  <a:lnTo>
                    <a:pt x="11153" y="1310"/>
                  </a:lnTo>
                  <a:lnTo>
                    <a:pt x="10051" y="3138"/>
                  </a:lnTo>
                  <a:lnTo>
                    <a:pt x="8728" y="1814"/>
                  </a:lnTo>
                  <a:lnTo>
                    <a:pt x="10555" y="712"/>
                  </a:lnTo>
                  <a:close/>
                  <a:moveTo>
                    <a:pt x="8665" y="2696"/>
                  </a:moveTo>
                  <a:lnTo>
                    <a:pt x="9137" y="3169"/>
                  </a:lnTo>
                  <a:lnTo>
                    <a:pt x="7278" y="4996"/>
                  </a:lnTo>
                  <a:lnTo>
                    <a:pt x="6806" y="4524"/>
                  </a:lnTo>
                  <a:lnTo>
                    <a:pt x="8665" y="2696"/>
                  </a:lnTo>
                  <a:close/>
                  <a:moveTo>
                    <a:pt x="3022" y="640"/>
                  </a:moveTo>
                  <a:cubicBezTo>
                    <a:pt x="3549" y="640"/>
                    <a:pt x="4066" y="847"/>
                    <a:pt x="4443" y="1247"/>
                  </a:cubicBezTo>
                  <a:cubicBezTo>
                    <a:pt x="5010" y="1783"/>
                    <a:pt x="5199" y="2602"/>
                    <a:pt x="4915" y="3358"/>
                  </a:cubicBezTo>
                  <a:cubicBezTo>
                    <a:pt x="4884" y="3484"/>
                    <a:pt x="4915" y="3642"/>
                    <a:pt x="5010" y="3705"/>
                  </a:cubicBezTo>
                  <a:lnTo>
                    <a:pt x="8160" y="6855"/>
                  </a:lnTo>
                  <a:cubicBezTo>
                    <a:pt x="8208" y="6926"/>
                    <a:pt x="8308" y="6961"/>
                    <a:pt x="8409" y="6961"/>
                  </a:cubicBezTo>
                  <a:cubicBezTo>
                    <a:pt x="8442" y="6961"/>
                    <a:pt x="8476" y="6957"/>
                    <a:pt x="8507" y="6950"/>
                  </a:cubicBezTo>
                  <a:cubicBezTo>
                    <a:pt x="8741" y="6862"/>
                    <a:pt x="8981" y="6819"/>
                    <a:pt x="9217" y="6819"/>
                  </a:cubicBezTo>
                  <a:cubicBezTo>
                    <a:pt x="9743" y="6819"/>
                    <a:pt x="10248" y="7031"/>
                    <a:pt x="10618" y="7422"/>
                  </a:cubicBezTo>
                  <a:cubicBezTo>
                    <a:pt x="11153" y="7926"/>
                    <a:pt x="11342" y="8682"/>
                    <a:pt x="11153" y="9375"/>
                  </a:cubicBezTo>
                  <a:lnTo>
                    <a:pt x="10240" y="8493"/>
                  </a:lnTo>
                  <a:cubicBezTo>
                    <a:pt x="10035" y="8289"/>
                    <a:pt x="9767" y="8186"/>
                    <a:pt x="9503" y="8186"/>
                  </a:cubicBezTo>
                  <a:cubicBezTo>
                    <a:pt x="9240" y="8186"/>
                    <a:pt x="8980" y="8289"/>
                    <a:pt x="8791" y="8493"/>
                  </a:cubicBezTo>
                  <a:cubicBezTo>
                    <a:pt x="8381" y="8871"/>
                    <a:pt x="8381" y="9533"/>
                    <a:pt x="8791" y="9943"/>
                  </a:cubicBezTo>
                  <a:lnTo>
                    <a:pt x="9673" y="10856"/>
                  </a:lnTo>
                  <a:cubicBezTo>
                    <a:pt x="9498" y="10904"/>
                    <a:pt x="9318" y="10928"/>
                    <a:pt x="9140" y="10928"/>
                  </a:cubicBezTo>
                  <a:cubicBezTo>
                    <a:pt x="8614" y="10928"/>
                    <a:pt x="8096" y="10721"/>
                    <a:pt x="7719" y="10321"/>
                  </a:cubicBezTo>
                  <a:cubicBezTo>
                    <a:pt x="7152" y="9785"/>
                    <a:pt x="6963" y="8966"/>
                    <a:pt x="7247" y="8210"/>
                  </a:cubicBezTo>
                  <a:cubicBezTo>
                    <a:pt x="7278" y="8084"/>
                    <a:pt x="7247" y="7926"/>
                    <a:pt x="7152" y="7863"/>
                  </a:cubicBezTo>
                  <a:lnTo>
                    <a:pt x="4002" y="4713"/>
                  </a:lnTo>
                  <a:cubicBezTo>
                    <a:pt x="3960" y="4629"/>
                    <a:pt x="3876" y="4587"/>
                    <a:pt x="3787" y="4587"/>
                  </a:cubicBezTo>
                  <a:cubicBezTo>
                    <a:pt x="3743" y="4587"/>
                    <a:pt x="3697" y="4597"/>
                    <a:pt x="3655" y="4618"/>
                  </a:cubicBezTo>
                  <a:cubicBezTo>
                    <a:pt x="3421" y="4706"/>
                    <a:pt x="3181" y="4749"/>
                    <a:pt x="2945" y="4749"/>
                  </a:cubicBezTo>
                  <a:cubicBezTo>
                    <a:pt x="2419" y="4749"/>
                    <a:pt x="1914" y="4537"/>
                    <a:pt x="1544" y="4146"/>
                  </a:cubicBezTo>
                  <a:cubicBezTo>
                    <a:pt x="1009" y="3642"/>
                    <a:pt x="820" y="2885"/>
                    <a:pt x="1009" y="2192"/>
                  </a:cubicBezTo>
                  <a:lnTo>
                    <a:pt x="1009" y="2192"/>
                  </a:lnTo>
                  <a:lnTo>
                    <a:pt x="1922" y="3075"/>
                  </a:lnTo>
                  <a:cubicBezTo>
                    <a:pt x="2127" y="3279"/>
                    <a:pt x="2395" y="3382"/>
                    <a:pt x="2659" y="3382"/>
                  </a:cubicBezTo>
                  <a:cubicBezTo>
                    <a:pt x="2923" y="3382"/>
                    <a:pt x="3183" y="3279"/>
                    <a:pt x="3372" y="3075"/>
                  </a:cubicBezTo>
                  <a:cubicBezTo>
                    <a:pt x="3781" y="2696"/>
                    <a:pt x="3781" y="2035"/>
                    <a:pt x="3372" y="1625"/>
                  </a:cubicBezTo>
                  <a:lnTo>
                    <a:pt x="2490" y="712"/>
                  </a:lnTo>
                  <a:cubicBezTo>
                    <a:pt x="2665" y="664"/>
                    <a:pt x="2844" y="640"/>
                    <a:pt x="3022" y="640"/>
                  </a:cubicBezTo>
                  <a:close/>
                  <a:moveTo>
                    <a:pt x="4380" y="6036"/>
                  </a:moveTo>
                  <a:lnTo>
                    <a:pt x="5829" y="7485"/>
                  </a:lnTo>
                  <a:lnTo>
                    <a:pt x="2679" y="10636"/>
                  </a:lnTo>
                  <a:cubicBezTo>
                    <a:pt x="2474" y="10840"/>
                    <a:pt x="2206" y="10943"/>
                    <a:pt x="1942" y="10943"/>
                  </a:cubicBezTo>
                  <a:cubicBezTo>
                    <a:pt x="1678" y="10943"/>
                    <a:pt x="1418" y="10840"/>
                    <a:pt x="1229" y="10636"/>
                  </a:cubicBezTo>
                  <a:cubicBezTo>
                    <a:pt x="820" y="10226"/>
                    <a:pt x="820" y="9596"/>
                    <a:pt x="1229" y="9186"/>
                  </a:cubicBezTo>
                  <a:lnTo>
                    <a:pt x="4380" y="6036"/>
                  </a:lnTo>
                  <a:close/>
                  <a:moveTo>
                    <a:pt x="2915" y="1"/>
                  </a:moveTo>
                  <a:cubicBezTo>
                    <a:pt x="2465" y="1"/>
                    <a:pt x="2014" y="112"/>
                    <a:pt x="1607" y="334"/>
                  </a:cubicBezTo>
                  <a:cubicBezTo>
                    <a:pt x="1544" y="365"/>
                    <a:pt x="1450" y="491"/>
                    <a:pt x="1450" y="554"/>
                  </a:cubicBezTo>
                  <a:cubicBezTo>
                    <a:pt x="1450" y="680"/>
                    <a:pt x="1481" y="775"/>
                    <a:pt x="1544" y="838"/>
                  </a:cubicBezTo>
                  <a:lnTo>
                    <a:pt x="2836" y="2129"/>
                  </a:lnTo>
                  <a:cubicBezTo>
                    <a:pt x="2962" y="2255"/>
                    <a:pt x="2962" y="2507"/>
                    <a:pt x="2836" y="2602"/>
                  </a:cubicBezTo>
                  <a:cubicBezTo>
                    <a:pt x="2773" y="2665"/>
                    <a:pt x="2686" y="2696"/>
                    <a:pt x="2600" y="2696"/>
                  </a:cubicBezTo>
                  <a:cubicBezTo>
                    <a:pt x="2513" y="2696"/>
                    <a:pt x="2427" y="2665"/>
                    <a:pt x="2364" y="2602"/>
                  </a:cubicBezTo>
                  <a:lnTo>
                    <a:pt x="1072" y="1310"/>
                  </a:lnTo>
                  <a:cubicBezTo>
                    <a:pt x="1001" y="1239"/>
                    <a:pt x="912" y="1204"/>
                    <a:pt x="846" y="1204"/>
                  </a:cubicBezTo>
                  <a:cubicBezTo>
                    <a:pt x="824" y="1204"/>
                    <a:pt x="804" y="1208"/>
                    <a:pt x="788" y="1216"/>
                  </a:cubicBezTo>
                  <a:cubicBezTo>
                    <a:pt x="662" y="1216"/>
                    <a:pt x="599" y="1310"/>
                    <a:pt x="536" y="1373"/>
                  </a:cubicBezTo>
                  <a:cubicBezTo>
                    <a:pt x="1" y="2413"/>
                    <a:pt x="127" y="3736"/>
                    <a:pt x="1009" y="4618"/>
                  </a:cubicBezTo>
                  <a:cubicBezTo>
                    <a:pt x="1549" y="5135"/>
                    <a:pt x="2230" y="5407"/>
                    <a:pt x="2934" y="5407"/>
                  </a:cubicBezTo>
                  <a:cubicBezTo>
                    <a:pt x="3173" y="5407"/>
                    <a:pt x="3415" y="5375"/>
                    <a:pt x="3655" y="5311"/>
                  </a:cubicBezTo>
                  <a:lnTo>
                    <a:pt x="3907" y="5563"/>
                  </a:lnTo>
                  <a:lnTo>
                    <a:pt x="757" y="8714"/>
                  </a:lnTo>
                  <a:cubicBezTo>
                    <a:pt x="64" y="9344"/>
                    <a:pt x="64" y="10447"/>
                    <a:pt x="757" y="11108"/>
                  </a:cubicBezTo>
                  <a:cubicBezTo>
                    <a:pt x="1088" y="11455"/>
                    <a:pt x="1521" y="11628"/>
                    <a:pt x="1954" y="11628"/>
                  </a:cubicBezTo>
                  <a:cubicBezTo>
                    <a:pt x="2387" y="11628"/>
                    <a:pt x="2820" y="11455"/>
                    <a:pt x="3151" y="11108"/>
                  </a:cubicBezTo>
                  <a:lnTo>
                    <a:pt x="6302" y="7958"/>
                  </a:lnTo>
                  <a:lnTo>
                    <a:pt x="6522" y="8210"/>
                  </a:lnTo>
                  <a:cubicBezTo>
                    <a:pt x="6302" y="9155"/>
                    <a:pt x="6522" y="10132"/>
                    <a:pt x="7247" y="10825"/>
                  </a:cubicBezTo>
                  <a:cubicBezTo>
                    <a:pt x="7765" y="11362"/>
                    <a:pt x="8469" y="11630"/>
                    <a:pt x="9169" y="11630"/>
                  </a:cubicBezTo>
                  <a:cubicBezTo>
                    <a:pt x="9618" y="11630"/>
                    <a:pt x="10066" y="11519"/>
                    <a:pt x="10460" y="11297"/>
                  </a:cubicBezTo>
                  <a:cubicBezTo>
                    <a:pt x="10555" y="11266"/>
                    <a:pt x="10618" y="11140"/>
                    <a:pt x="10618" y="11077"/>
                  </a:cubicBezTo>
                  <a:cubicBezTo>
                    <a:pt x="10618" y="11014"/>
                    <a:pt x="10586" y="10888"/>
                    <a:pt x="10555" y="10793"/>
                  </a:cubicBezTo>
                  <a:lnTo>
                    <a:pt x="9263" y="9501"/>
                  </a:lnTo>
                  <a:cubicBezTo>
                    <a:pt x="9137" y="9375"/>
                    <a:pt x="9137" y="9155"/>
                    <a:pt x="9263" y="9029"/>
                  </a:cubicBezTo>
                  <a:cubicBezTo>
                    <a:pt x="9310" y="8966"/>
                    <a:pt x="9397" y="8934"/>
                    <a:pt x="9488" y="8934"/>
                  </a:cubicBezTo>
                  <a:cubicBezTo>
                    <a:pt x="9578" y="8934"/>
                    <a:pt x="9673" y="8966"/>
                    <a:pt x="9736" y="9029"/>
                  </a:cubicBezTo>
                  <a:lnTo>
                    <a:pt x="11027" y="10321"/>
                  </a:lnTo>
                  <a:cubicBezTo>
                    <a:pt x="11075" y="10392"/>
                    <a:pt x="11157" y="10427"/>
                    <a:pt x="11236" y="10427"/>
                  </a:cubicBezTo>
                  <a:cubicBezTo>
                    <a:pt x="11262" y="10427"/>
                    <a:pt x="11287" y="10423"/>
                    <a:pt x="11311" y="10415"/>
                  </a:cubicBezTo>
                  <a:cubicBezTo>
                    <a:pt x="11405" y="10415"/>
                    <a:pt x="11500" y="10321"/>
                    <a:pt x="11532" y="10258"/>
                  </a:cubicBezTo>
                  <a:cubicBezTo>
                    <a:pt x="12099" y="9218"/>
                    <a:pt x="11973" y="7895"/>
                    <a:pt x="11059" y="7013"/>
                  </a:cubicBezTo>
                  <a:cubicBezTo>
                    <a:pt x="10542" y="6496"/>
                    <a:pt x="9850" y="6224"/>
                    <a:pt x="9139" y="6224"/>
                  </a:cubicBezTo>
                  <a:cubicBezTo>
                    <a:pt x="8897" y="6224"/>
                    <a:pt x="8653" y="6255"/>
                    <a:pt x="8413" y="6320"/>
                  </a:cubicBezTo>
                  <a:lnTo>
                    <a:pt x="7719" y="5595"/>
                  </a:lnTo>
                  <a:lnTo>
                    <a:pt x="9578" y="3736"/>
                  </a:lnTo>
                  <a:lnTo>
                    <a:pt x="9799" y="3988"/>
                  </a:lnTo>
                  <a:cubicBezTo>
                    <a:pt x="9867" y="4056"/>
                    <a:pt x="9958" y="4089"/>
                    <a:pt x="10051" y="4089"/>
                  </a:cubicBezTo>
                  <a:cubicBezTo>
                    <a:pt x="10172" y="4089"/>
                    <a:pt x="10294" y="4032"/>
                    <a:pt x="10366" y="3925"/>
                  </a:cubicBezTo>
                  <a:lnTo>
                    <a:pt x="11815" y="1499"/>
                  </a:lnTo>
                  <a:cubicBezTo>
                    <a:pt x="11878" y="1373"/>
                    <a:pt x="11878" y="1184"/>
                    <a:pt x="11784" y="1090"/>
                  </a:cubicBezTo>
                  <a:lnTo>
                    <a:pt x="10775" y="82"/>
                  </a:lnTo>
                  <a:cubicBezTo>
                    <a:pt x="10723" y="30"/>
                    <a:pt x="10652" y="6"/>
                    <a:pt x="10573" y="6"/>
                  </a:cubicBezTo>
                  <a:cubicBezTo>
                    <a:pt x="10507" y="6"/>
                    <a:pt x="10437" y="22"/>
                    <a:pt x="10366" y="50"/>
                  </a:cubicBezTo>
                  <a:lnTo>
                    <a:pt x="7940" y="1499"/>
                  </a:lnTo>
                  <a:cubicBezTo>
                    <a:pt x="7751" y="1625"/>
                    <a:pt x="7719" y="1909"/>
                    <a:pt x="7877" y="2066"/>
                  </a:cubicBezTo>
                  <a:lnTo>
                    <a:pt x="8097" y="2287"/>
                  </a:lnTo>
                  <a:lnTo>
                    <a:pt x="6270" y="4146"/>
                  </a:lnTo>
                  <a:lnTo>
                    <a:pt x="5546" y="3421"/>
                  </a:lnTo>
                  <a:cubicBezTo>
                    <a:pt x="5798" y="2476"/>
                    <a:pt x="5546" y="1499"/>
                    <a:pt x="4852" y="806"/>
                  </a:cubicBezTo>
                  <a:cubicBezTo>
                    <a:pt x="4315" y="269"/>
                    <a:pt x="3615" y="1"/>
                    <a:pt x="29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9"/>
            <p:cNvSpPr/>
            <p:nvPr/>
          </p:nvSpPr>
          <p:spPr>
            <a:xfrm>
              <a:off x="-31838650" y="2838200"/>
              <a:ext cx="70100" cy="68550"/>
            </a:xfrm>
            <a:custGeom>
              <a:rect b="b" l="l" r="r" t="t"/>
              <a:pathLst>
                <a:path extrusionOk="0" h="2742" w="2804">
                  <a:moveTo>
                    <a:pt x="2430" y="0"/>
                  </a:moveTo>
                  <a:cubicBezTo>
                    <a:pt x="2339" y="0"/>
                    <a:pt x="2253" y="32"/>
                    <a:pt x="2205" y="95"/>
                  </a:cubicBezTo>
                  <a:lnTo>
                    <a:pt x="95" y="2174"/>
                  </a:lnTo>
                  <a:cubicBezTo>
                    <a:pt x="0" y="2300"/>
                    <a:pt x="0" y="2521"/>
                    <a:pt x="95" y="2647"/>
                  </a:cubicBezTo>
                  <a:cubicBezTo>
                    <a:pt x="158" y="2710"/>
                    <a:pt x="236" y="2741"/>
                    <a:pt x="319" y="2741"/>
                  </a:cubicBezTo>
                  <a:cubicBezTo>
                    <a:pt x="402" y="2741"/>
                    <a:pt x="488" y="2710"/>
                    <a:pt x="567" y="2647"/>
                  </a:cubicBezTo>
                  <a:lnTo>
                    <a:pt x="2678" y="567"/>
                  </a:lnTo>
                  <a:cubicBezTo>
                    <a:pt x="2804" y="441"/>
                    <a:pt x="2804" y="221"/>
                    <a:pt x="2678" y="95"/>
                  </a:cubicBezTo>
                  <a:cubicBezTo>
                    <a:pt x="2615" y="32"/>
                    <a:pt x="2520" y="0"/>
                    <a:pt x="2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0" name="Google Shape;990;p39"/>
          <p:cNvGrpSpPr/>
          <p:nvPr/>
        </p:nvGrpSpPr>
        <p:grpSpPr>
          <a:xfrm>
            <a:off x="4912020" y="1733677"/>
            <a:ext cx="366982" cy="352730"/>
            <a:chOff x="1487200" y="4993750"/>
            <a:chExt cx="483125" cy="483125"/>
          </a:xfrm>
        </p:grpSpPr>
        <p:sp>
          <p:nvSpPr>
            <p:cNvPr id="991" name="Google Shape;991;p39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92" name="Google Shape;992;p39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40"/>
          <p:cNvSpPr txBox="1"/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REFLECTIONS</a:t>
            </a:r>
            <a:endParaRPr/>
          </a:p>
        </p:txBody>
      </p:sp>
      <p:sp>
        <p:nvSpPr>
          <p:cNvPr id="998" name="Google Shape;998;p40"/>
          <p:cNvSpPr txBox="1"/>
          <p:nvPr>
            <p:ph idx="2" type="title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999" name="Google Shape;999;p40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40"/>
          <p:cNvSpPr/>
          <p:nvPr/>
        </p:nvSpPr>
        <p:spPr>
          <a:xfrm>
            <a:off x="7016375" y="-1615175"/>
            <a:ext cx="1633483" cy="5920031"/>
          </a:xfrm>
          <a:custGeom>
            <a:rect b="b" l="l" r="r" t="t"/>
            <a:pathLst>
              <a:path extrusionOk="0" h="65507" w="18075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001" name="Google Shape;1001;p40"/>
          <p:cNvGrpSpPr/>
          <p:nvPr/>
        </p:nvGrpSpPr>
        <p:grpSpPr>
          <a:xfrm flipH="1" rot="10800000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1002" name="Google Shape;1002;p40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3" name="Google Shape;1003;p40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04" name="Google Shape;1004;p40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5" name="Google Shape;1005;p40"/>
          <p:cNvGrpSpPr/>
          <p:nvPr/>
        </p:nvGrpSpPr>
        <p:grpSpPr>
          <a:xfrm flipH="1" rot="-5400000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1006" name="Google Shape;1006;p40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7" name="Google Shape;1007;p40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08" name="Google Shape;1008;p40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9" name="Google Shape;1009;p40"/>
          <p:cNvSpPr/>
          <p:nvPr/>
        </p:nvSpPr>
        <p:spPr>
          <a:xfrm rot="-5400000">
            <a:off x="5572485" y="-2452153"/>
            <a:ext cx="1971347" cy="6005438"/>
          </a:xfrm>
          <a:custGeom>
            <a:rect b="b" l="l" r="r" t="t"/>
            <a:pathLst>
              <a:path extrusionOk="0" h="191668" w="62917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010" name="Google Shape;1010;p40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1011" name="Google Shape;1011;p40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0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WELL</a:t>
            </a:r>
            <a:endParaRPr/>
          </a:p>
        </p:txBody>
      </p:sp>
      <p:sp>
        <p:nvSpPr>
          <p:cNvPr id="1019" name="Google Shape;1019;p41"/>
          <p:cNvSpPr txBox="1"/>
          <p:nvPr>
            <p:ph idx="4" type="subTitle"/>
          </p:nvPr>
        </p:nvSpPr>
        <p:spPr>
          <a:xfrm>
            <a:off x="1090025" y="2029925"/>
            <a:ext cx="22602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</a:t>
            </a:r>
            <a:endParaRPr/>
          </a:p>
        </p:txBody>
      </p:sp>
      <p:sp>
        <p:nvSpPr>
          <p:cNvPr id="1020" name="Google Shape;1020;p41"/>
          <p:cNvSpPr txBox="1"/>
          <p:nvPr>
            <p:ph idx="5" type="subTitle"/>
          </p:nvPr>
        </p:nvSpPr>
        <p:spPr>
          <a:xfrm>
            <a:off x="3501728" y="2029925"/>
            <a:ext cx="22602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AHEAD</a:t>
            </a:r>
            <a:endParaRPr/>
          </a:p>
        </p:txBody>
      </p:sp>
      <p:sp>
        <p:nvSpPr>
          <p:cNvPr id="1021" name="Google Shape;1021;p41"/>
          <p:cNvSpPr txBox="1"/>
          <p:nvPr>
            <p:ph idx="1" type="subTitle"/>
          </p:nvPr>
        </p:nvSpPr>
        <p:spPr>
          <a:xfrm>
            <a:off x="1090025" y="2438273"/>
            <a:ext cx="22602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 communicated well and worked together effectively.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41"/>
          <p:cNvSpPr txBox="1"/>
          <p:nvPr>
            <p:ph idx="2" type="subTitle"/>
          </p:nvPr>
        </p:nvSpPr>
        <p:spPr>
          <a:xfrm>
            <a:off x="3501725" y="2438275"/>
            <a:ext cx="24117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got an early start on critical implementations (database and Spotify API), giving us plenty of time to work on them.</a:t>
            </a:r>
            <a:endParaRPr/>
          </a:p>
        </p:txBody>
      </p:sp>
      <p:sp>
        <p:nvSpPr>
          <p:cNvPr id="1023" name="Google Shape;1023;p41"/>
          <p:cNvSpPr txBox="1"/>
          <p:nvPr>
            <p:ph idx="3" type="subTitle"/>
          </p:nvPr>
        </p:nvSpPr>
        <p:spPr>
          <a:xfrm>
            <a:off x="5951067" y="2435773"/>
            <a:ext cx="22602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stuck to our timeline and completed the project on schedule. </a:t>
            </a:r>
            <a:endParaRPr/>
          </a:p>
        </p:txBody>
      </p:sp>
      <p:sp>
        <p:nvSpPr>
          <p:cNvPr id="1024" name="Google Shape;1024;p41"/>
          <p:cNvSpPr txBox="1"/>
          <p:nvPr>
            <p:ph idx="6" type="subTitle"/>
          </p:nvPr>
        </p:nvSpPr>
        <p:spPr>
          <a:xfrm>
            <a:off x="5951067" y="2027425"/>
            <a:ext cx="22602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grpSp>
        <p:nvGrpSpPr>
          <p:cNvPr id="1025" name="Google Shape;1025;p41"/>
          <p:cNvGrpSpPr/>
          <p:nvPr/>
        </p:nvGrpSpPr>
        <p:grpSpPr>
          <a:xfrm>
            <a:off x="3577913" y="1730775"/>
            <a:ext cx="347475" cy="345150"/>
            <a:chOff x="4744113" y="3243975"/>
            <a:chExt cx="347475" cy="345150"/>
          </a:xfrm>
        </p:grpSpPr>
        <p:sp>
          <p:nvSpPr>
            <p:cNvPr id="1026" name="Google Shape;1026;p41"/>
            <p:cNvSpPr/>
            <p:nvPr/>
          </p:nvSpPr>
          <p:spPr>
            <a:xfrm>
              <a:off x="4744113" y="3339725"/>
              <a:ext cx="182950" cy="249400"/>
            </a:xfrm>
            <a:custGeom>
              <a:rect b="b" l="l" r="r" t="t"/>
              <a:pathLst>
                <a:path extrusionOk="0" h="9976" w="7318">
                  <a:moveTo>
                    <a:pt x="3697" y="810"/>
                  </a:moveTo>
                  <a:cubicBezTo>
                    <a:pt x="3704" y="810"/>
                    <a:pt x="3711" y="810"/>
                    <a:pt x="3718" y="810"/>
                  </a:cubicBezTo>
                  <a:cubicBezTo>
                    <a:pt x="5272" y="833"/>
                    <a:pt x="6523" y="2095"/>
                    <a:pt x="6523" y="3638"/>
                  </a:cubicBezTo>
                  <a:cubicBezTo>
                    <a:pt x="6523" y="4398"/>
                    <a:pt x="6217" y="5111"/>
                    <a:pt x="5682" y="5649"/>
                  </a:cubicBezTo>
                  <a:cubicBezTo>
                    <a:pt x="5154" y="6174"/>
                    <a:pt x="4815" y="6842"/>
                    <a:pt x="4722" y="7554"/>
                  </a:cubicBezTo>
                  <a:lnTo>
                    <a:pt x="4091" y="7554"/>
                  </a:lnTo>
                  <a:lnTo>
                    <a:pt x="4091" y="4889"/>
                  </a:lnTo>
                  <a:lnTo>
                    <a:pt x="5050" y="3930"/>
                  </a:lnTo>
                  <a:cubicBezTo>
                    <a:pt x="5191" y="3789"/>
                    <a:pt x="5213" y="3557"/>
                    <a:pt x="5084" y="3394"/>
                  </a:cubicBezTo>
                  <a:cubicBezTo>
                    <a:pt x="5003" y="3288"/>
                    <a:pt x="4886" y="3235"/>
                    <a:pt x="4768" y="3235"/>
                  </a:cubicBezTo>
                  <a:cubicBezTo>
                    <a:pt x="4664" y="3235"/>
                    <a:pt x="4560" y="3276"/>
                    <a:pt x="4478" y="3357"/>
                  </a:cubicBezTo>
                  <a:lnTo>
                    <a:pt x="3693" y="4154"/>
                  </a:lnTo>
                  <a:lnTo>
                    <a:pt x="2899" y="3357"/>
                  </a:lnTo>
                  <a:cubicBezTo>
                    <a:pt x="2817" y="3276"/>
                    <a:pt x="2713" y="3235"/>
                    <a:pt x="2608" y="3235"/>
                  </a:cubicBezTo>
                  <a:cubicBezTo>
                    <a:pt x="2490" y="3235"/>
                    <a:pt x="2372" y="3288"/>
                    <a:pt x="2290" y="3394"/>
                  </a:cubicBezTo>
                  <a:cubicBezTo>
                    <a:pt x="2164" y="3557"/>
                    <a:pt x="2186" y="3789"/>
                    <a:pt x="2338" y="3930"/>
                  </a:cubicBezTo>
                  <a:lnTo>
                    <a:pt x="3286" y="4889"/>
                  </a:lnTo>
                  <a:lnTo>
                    <a:pt x="3286" y="7554"/>
                  </a:lnTo>
                  <a:lnTo>
                    <a:pt x="2655" y="7554"/>
                  </a:lnTo>
                  <a:cubicBezTo>
                    <a:pt x="2559" y="6842"/>
                    <a:pt x="2234" y="6174"/>
                    <a:pt x="1695" y="5649"/>
                  </a:cubicBezTo>
                  <a:cubicBezTo>
                    <a:pt x="1145" y="5099"/>
                    <a:pt x="854" y="4376"/>
                    <a:pt x="854" y="3615"/>
                  </a:cubicBezTo>
                  <a:cubicBezTo>
                    <a:pt x="876" y="2057"/>
                    <a:pt x="2152" y="810"/>
                    <a:pt x="3697" y="810"/>
                  </a:cubicBezTo>
                  <a:close/>
                  <a:moveTo>
                    <a:pt x="4689" y="8362"/>
                  </a:moveTo>
                  <a:lnTo>
                    <a:pt x="4689" y="8769"/>
                  </a:lnTo>
                  <a:cubicBezTo>
                    <a:pt x="4689" y="8993"/>
                    <a:pt x="4501" y="9167"/>
                    <a:pt x="4279" y="9167"/>
                  </a:cubicBezTo>
                  <a:lnTo>
                    <a:pt x="3075" y="9167"/>
                  </a:lnTo>
                  <a:cubicBezTo>
                    <a:pt x="2840" y="9167"/>
                    <a:pt x="2666" y="8993"/>
                    <a:pt x="2666" y="8769"/>
                  </a:cubicBezTo>
                  <a:lnTo>
                    <a:pt x="2666" y="8362"/>
                  </a:lnTo>
                  <a:close/>
                  <a:moveTo>
                    <a:pt x="3679" y="1"/>
                  </a:moveTo>
                  <a:cubicBezTo>
                    <a:pt x="3645" y="1"/>
                    <a:pt x="3611" y="1"/>
                    <a:pt x="3578" y="2"/>
                  </a:cubicBezTo>
                  <a:cubicBezTo>
                    <a:pt x="1659" y="50"/>
                    <a:pt x="105" y="1604"/>
                    <a:pt x="35" y="3509"/>
                  </a:cubicBezTo>
                  <a:cubicBezTo>
                    <a:pt x="1" y="4538"/>
                    <a:pt x="385" y="5498"/>
                    <a:pt x="1112" y="6222"/>
                  </a:cubicBezTo>
                  <a:cubicBezTo>
                    <a:pt x="1589" y="6701"/>
                    <a:pt x="1858" y="7321"/>
                    <a:pt x="1858" y="7952"/>
                  </a:cubicBezTo>
                  <a:lnTo>
                    <a:pt x="1858" y="8769"/>
                  </a:lnTo>
                  <a:cubicBezTo>
                    <a:pt x="1858" y="9436"/>
                    <a:pt x="2397" y="9975"/>
                    <a:pt x="3075" y="9975"/>
                  </a:cubicBezTo>
                  <a:lnTo>
                    <a:pt x="4279" y="9975"/>
                  </a:lnTo>
                  <a:cubicBezTo>
                    <a:pt x="4955" y="9975"/>
                    <a:pt x="5494" y="9436"/>
                    <a:pt x="5494" y="8769"/>
                  </a:cubicBezTo>
                  <a:lnTo>
                    <a:pt x="5494" y="7952"/>
                  </a:lnTo>
                  <a:cubicBezTo>
                    <a:pt x="5494" y="7321"/>
                    <a:pt x="5763" y="6701"/>
                    <a:pt x="6243" y="6222"/>
                  </a:cubicBezTo>
                  <a:cubicBezTo>
                    <a:pt x="6933" y="5531"/>
                    <a:pt x="7317" y="4620"/>
                    <a:pt x="7317" y="3638"/>
                  </a:cubicBezTo>
                  <a:cubicBezTo>
                    <a:pt x="7317" y="1638"/>
                    <a:pt x="5689" y="1"/>
                    <a:pt x="3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27" name="Google Shape;1027;p41"/>
            <p:cNvSpPr/>
            <p:nvPr/>
          </p:nvSpPr>
          <p:spPr>
            <a:xfrm>
              <a:off x="4935238" y="3434175"/>
              <a:ext cx="156350" cy="154950"/>
            </a:xfrm>
            <a:custGeom>
              <a:rect b="b" l="l" r="r" t="t"/>
              <a:pathLst>
                <a:path extrusionOk="0" h="6198" w="6254">
                  <a:moveTo>
                    <a:pt x="3412" y="808"/>
                  </a:moveTo>
                  <a:lnTo>
                    <a:pt x="3426" y="1089"/>
                  </a:lnTo>
                  <a:cubicBezTo>
                    <a:pt x="3437" y="1251"/>
                    <a:pt x="3541" y="1392"/>
                    <a:pt x="3706" y="1450"/>
                  </a:cubicBezTo>
                  <a:cubicBezTo>
                    <a:pt x="3917" y="1521"/>
                    <a:pt x="4102" y="1624"/>
                    <a:pt x="4267" y="1779"/>
                  </a:cubicBezTo>
                  <a:cubicBezTo>
                    <a:pt x="4342" y="1840"/>
                    <a:pt x="4434" y="1873"/>
                    <a:pt x="4528" y="1873"/>
                  </a:cubicBezTo>
                  <a:cubicBezTo>
                    <a:pt x="4593" y="1873"/>
                    <a:pt x="4660" y="1857"/>
                    <a:pt x="4722" y="1824"/>
                  </a:cubicBezTo>
                  <a:lnTo>
                    <a:pt x="4969" y="1709"/>
                  </a:lnTo>
                  <a:lnTo>
                    <a:pt x="5260" y="2200"/>
                  </a:lnTo>
                  <a:lnTo>
                    <a:pt x="5025" y="2351"/>
                  </a:lnTo>
                  <a:cubicBezTo>
                    <a:pt x="4884" y="2444"/>
                    <a:pt x="4814" y="2606"/>
                    <a:pt x="4851" y="2772"/>
                  </a:cubicBezTo>
                  <a:cubicBezTo>
                    <a:pt x="4873" y="2876"/>
                    <a:pt x="4873" y="2993"/>
                    <a:pt x="4873" y="3097"/>
                  </a:cubicBezTo>
                  <a:cubicBezTo>
                    <a:pt x="4873" y="3204"/>
                    <a:pt x="4873" y="3322"/>
                    <a:pt x="4851" y="3425"/>
                  </a:cubicBezTo>
                  <a:cubicBezTo>
                    <a:pt x="4814" y="3588"/>
                    <a:pt x="4884" y="3754"/>
                    <a:pt x="5025" y="3846"/>
                  </a:cubicBezTo>
                  <a:lnTo>
                    <a:pt x="5260" y="3998"/>
                  </a:lnTo>
                  <a:lnTo>
                    <a:pt x="4969" y="4500"/>
                  </a:lnTo>
                  <a:lnTo>
                    <a:pt x="4722" y="4374"/>
                  </a:lnTo>
                  <a:cubicBezTo>
                    <a:pt x="4660" y="4339"/>
                    <a:pt x="4594" y="4323"/>
                    <a:pt x="4529" y="4323"/>
                  </a:cubicBezTo>
                  <a:cubicBezTo>
                    <a:pt x="4434" y="4323"/>
                    <a:pt x="4342" y="4357"/>
                    <a:pt x="4267" y="4419"/>
                  </a:cubicBezTo>
                  <a:cubicBezTo>
                    <a:pt x="4102" y="4570"/>
                    <a:pt x="3917" y="4677"/>
                    <a:pt x="3706" y="4758"/>
                  </a:cubicBezTo>
                  <a:cubicBezTo>
                    <a:pt x="3541" y="4806"/>
                    <a:pt x="3437" y="4946"/>
                    <a:pt x="3426" y="5120"/>
                  </a:cubicBezTo>
                  <a:lnTo>
                    <a:pt x="3412" y="5389"/>
                  </a:lnTo>
                  <a:lnTo>
                    <a:pt x="2839" y="5389"/>
                  </a:lnTo>
                  <a:lnTo>
                    <a:pt x="2828" y="5120"/>
                  </a:lnTo>
                  <a:cubicBezTo>
                    <a:pt x="2817" y="4946"/>
                    <a:pt x="2710" y="4806"/>
                    <a:pt x="2548" y="4758"/>
                  </a:cubicBezTo>
                  <a:cubicBezTo>
                    <a:pt x="2337" y="4677"/>
                    <a:pt x="2149" y="4570"/>
                    <a:pt x="1987" y="4419"/>
                  </a:cubicBezTo>
                  <a:cubicBezTo>
                    <a:pt x="1910" y="4357"/>
                    <a:pt x="1818" y="4323"/>
                    <a:pt x="1724" y="4323"/>
                  </a:cubicBezTo>
                  <a:cubicBezTo>
                    <a:pt x="1659" y="4323"/>
                    <a:pt x="1594" y="4339"/>
                    <a:pt x="1532" y="4374"/>
                  </a:cubicBezTo>
                  <a:lnTo>
                    <a:pt x="1285" y="4500"/>
                  </a:lnTo>
                  <a:lnTo>
                    <a:pt x="993" y="3998"/>
                  </a:lnTo>
                  <a:lnTo>
                    <a:pt x="1226" y="3846"/>
                  </a:lnTo>
                  <a:cubicBezTo>
                    <a:pt x="1367" y="3754"/>
                    <a:pt x="1437" y="3588"/>
                    <a:pt x="1403" y="3425"/>
                  </a:cubicBezTo>
                  <a:cubicBezTo>
                    <a:pt x="1392" y="3322"/>
                    <a:pt x="1378" y="3204"/>
                    <a:pt x="1378" y="3097"/>
                  </a:cubicBezTo>
                  <a:cubicBezTo>
                    <a:pt x="1378" y="2993"/>
                    <a:pt x="1392" y="2876"/>
                    <a:pt x="1403" y="2772"/>
                  </a:cubicBezTo>
                  <a:cubicBezTo>
                    <a:pt x="1437" y="2606"/>
                    <a:pt x="1367" y="2444"/>
                    <a:pt x="1226" y="2351"/>
                  </a:cubicBezTo>
                  <a:lnTo>
                    <a:pt x="993" y="2200"/>
                  </a:lnTo>
                  <a:lnTo>
                    <a:pt x="1285" y="1709"/>
                  </a:lnTo>
                  <a:lnTo>
                    <a:pt x="1532" y="1824"/>
                  </a:lnTo>
                  <a:cubicBezTo>
                    <a:pt x="1594" y="1857"/>
                    <a:pt x="1660" y="1873"/>
                    <a:pt x="1725" y="1873"/>
                  </a:cubicBezTo>
                  <a:cubicBezTo>
                    <a:pt x="1819" y="1873"/>
                    <a:pt x="1910" y="1840"/>
                    <a:pt x="1987" y="1779"/>
                  </a:cubicBezTo>
                  <a:cubicBezTo>
                    <a:pt x="2149" y="1624"/>
                    <a:pt x="2337" y="1521"/>
                    <a:pt x="2548" y="1450"/>
                  </a:cubicBezTo>
                  <a:cubicBezTo>
                    <a:pt x="2710" y="1392"/>
                    <a:pt x="2817" y="1251"/>
                    <a:pt x="2828" y="1089"/>
                  </a:cubicBezTo>
                  <a:lnTo>
                    <a:pt x="2839" y="808"/>
                  </a:lnTo>
                  <a:close/>
                  <a:moveTo>
                    <a:pt x="2455" y="0"/>
                  </a:moveTo>
                  <a:cubicBezTo>
                    <a:pt x="2233" y="0"/>
                    <a:pt x="2057" y="166"/>
                    <a:pt x="2045" y="387"/>
                  </a:cubicBezTo>
                  <a:lnTo>
                    <a:pt x="2034" y="783"/>
                  </a:lnTo>
                  <a:cubicBezTo>
                    <a:pt x="1905" y="842"/>
                    <a:pt x="1787" y="912"/>
                    <a:pt x="1672" y="993"/>
                  </a:cubicBezTo>
                  <a:lnTo>
                    <a:pt x="1308" y="808"/>
                  </a:lnTo>
                  <a:cubicBezTo>
                    <a:pt x="1251" y="779"/>
                    <a:pt x="1190" y="765"/>
                    <a:pt x="1129" y="765"/>
                  </a:cubicBezTo>
                  <a:cubicBezTo>
                    <a:pt x="991" y="765"/>
                    <a:pt x="855" y="837"/>
                    <a:pt x="783" y="960"/>
                  </a:cubicBezTo>
                  <a:lnTo>
                    <a:pt x="104" y="2129"/>
                  </a:lnTo>
                  <a:cubicBezTo>
                    <a:pt x="0" y="2315"/>
                    <a:pt x="59" y="2561"/>
                    <a:pt x="233" y="2676"/>
                  </a:cubicBezTo>
                  <a:lnTo>
                    <a:pt x="573" y="2887"/>
                  </a:lnTo>
                  <a:cubicBezTo>
                    <a:pt x="573" y="2957"/>
                    <a:pt x="561" y="3027"/>
                    <a:pt x="561" y="3097"/>
                  </a:cubicBezTo>
                  <a:cubicBezTo>
                    <a:pt x="561" y="3167"/>
                    <a:pt x="573" y="3237"/>
                    <a:pt x="573" y="3308"/>
                  </a:cubicBezTo>
                  <a:lnTo>
                    <a:pt x="233" y="3518"/>
                  </a:lnTo>
                  <a:cubicBezTo>
                    <a:pt x="59" y="3636"/>
                    <a:pt x="0" y="3883"/>
                    <a:pt x="104" y="4068"/>
                  </a:cubicBezTo>
                  <a:lnTo>
                    <a:pt x="783" y="5238"/>
                  </a:lnTo>
                  <a:cubicBezTo>
                    <a:pt x="854" y="5366"/>
                    <a:pt x="986" y="5439"/>
                    <a:pt x="1121" y="5439"/>
                  </a:cubicBezTo>
                  <a:cubicBezTo>
                    <a:pt x="1185" y="5439"/>
                    <a:pt x="1249" y="5423"/>
                    <a:pt x="1308" y="5389"/>
                  </a:cubicBezTo>
                  <a:lnTo>
                    <a:pt x="1672" y="5201"/>
                  </a:lnTo>
                  <a:cubicBezTo>
                    <a:pt x="1787" y="5285"/>
                    <a:pt x="1905" y="5355"/>
                    <a:pt x="2034" y="5412"/>
                  </a:cubicBezTo>
                  <a:lnTo>
                    <a:pt x="2045" y="5810"/>
                  </a:lnTo>
                  <a:cubicBezTo>
                    <a:pt x="2057" y="6032"/>
                    <a:pt x="2233" y="6197"/>
                    <a:pt x="2455" y="6197"/>
                  </a:cubicBezTo>
                  <a:lnTo>
                    <a:pt x="3799" y="6197"/>
                  </a:lnTo>
                  <a:cubicBezTo>
                    <a:pt x="4020" y="6197"/>
                    <a:pt x="4197" y="6032"/>
                    <a:pt x="4208" y="5810"/>
                  </a:cubicBezTo>
                  <a:lnTo>
                    <a:pt x="4220" y="5412"/>
                  </a:lnTo>
                  <a:cubicBezTo>
                    <a:pt x="4349" y="5355"/>
                    <a:pt x="4464" y="5285"/>
                    <a:pt x="4581" y="5201"/>
                  </a:cubicBezTo>
                  <a:lnTo>
                    <a:pt x="4943" y="5389"/>
                  </a:lnTo>
                  <a:cubicBezTo>
                    <a:pt x="5003" y="5423"/>
                    <a:pt x="5068" y="5439"/>
                    <a:pt x="5131" y="5439"/>
                  </a:cubicBezTo>
                  <a:cubicBezTo>
                    <a:pt x="5267" y="5439"/>
                    <a:pt x="5398" y="5366"/>
                    <a:pt x="5471" y="5238"/>
                  </a:cubicBezTo>
                  <a:lnTo>
                    <a:pt x="6147" y="4068"/>
                  </a:lnTo>
                  <a:cubicBezTo>
                    <a:pt x="6253" y="3883"/>
                    <a:pt x="6194" y="3636"/>
                    <a:pt x="6021" y="3518"/>
                  </a:cubicBezTo>
                  <a:lnTo>
                    <a:pt x="5681" y="3308"/>
                  </a:lnTo>
                  <a:cubicBezTo>
                    <a:pt x="5681" y="3237"/>
                    <a:pt x="5692" y="3167"/>
                    <a:pt x="5692" y="3097"/>
                  </a:cubicBezTo>
                  <a:cubicBezTo>
                    <a:pt x="5692" y="3027"/>
                    <a:pt x="5681" y="2957"/>
                    <a:pt x="5681" y="2887"/>
                  </a:cubicBezTo>
                  <a:lnTo>
                    <a:pt x="6021" y="2676"/>
                  </a:lnTo>
                  <a:cubicBezTo>
                    <a:pt x="6194" y="2561"/>
                    <a:pt x="6253" y="2315"/>
                    <a:pt x="6147" y="2129"/>
                  </a:cubicBezTo>
                  <a:lnTo>
                    <a:pt x="5471" y="960"/>
                  </a:lnTo>
                  <a:cubicBezTo>
                    <a:pt x="5397" y="837"/>
                    <a:pt x="5261" y="765"/>
                    <a:pt x="5123" y="765"/>
                  </a:cubicBezTo>
                  <a:cubicBezTo>
                    <a:pt x="5062" y="765"/>
                    <a:pt x="5001" y="779"/>
                    <a:pt x="4943" y="808"/>
                  </a:cubicBezTo>
                  <a:lnTo>
                    <a:pt x="4581" y="993"/>
                  </a:lnTo>
                  <a:cubicBezTo>
                    <a:pt x="4464" y="912"/>
                    <a:pt x="4349" y="842"/>
                    <a:pt x="4220" y="783"/>
                  </a:cubicBezTo>
                  <a:lnTo>
                    <a:pt x="4208" y="387"/>
                  </a:lnTo>
                  <a:cubicBezTo>
                    <a:pt x="4197" y="166"/>
                    <a:pt x="4020" y="0"/>
                    <a:pt x="3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28" name="Google Shape;1028;p41"/>
            <p:cNvSpPr/>
            <p:nvPr/>
          </p:nvSpPr>
          <p:spPr>
            <a:xfrm>
              <a:off x="4983138" y="3481225"/>
              <a:ext cx="60550" cy="60825"/>
            </a:xfrm>
            <a:custGeom>
              <a:rect b="b" l="l" r="r" t="t"/>
              <a:pathLst>
                <a:path extrusionOk="0" h="2433" w="2422">
                  <a:moveTo>
                    <a:pt x="1215" y="808"/>
                  </a:moveTo>
                  <a:cubicBezTo>
                    <a:pt x="1440" y="808"/>
                    <a:pt x="1613" y="994"/>
                    <a:pt x="1613" y="1215"/>
                  </a:cubicBezTo>
                  <a:cubicBezTo>
                    <a:pt x="1613" y="1440"/>
                    <a:pt x="1440" y="1625"/>
                    <a:pt x="1215" y="1625"/>
                  </a:cubicBezTo>
                  <a:cubicBezTo>
                    <a:pt x="982" y="1625"/>
                    <a:pt x="808" y="1440"/>
                    <a:pt x="808" y="1215"/>
                  </a:cubicBezTo>
                  <a:cubicBezTo>
                    <a:pt x="808" y="994"/>
                    <a:pt x="982" y="808"/>
                    <a:pt x="1215" y="808"/>
                  </a:cubicBezTo>
                  <a:close/>
                  <a:moveTo>
                    <a:pt x="1215" y="1"/>
                  </a:moveTo>
                  <a:cubicBezTo>
                    <a:pt x="539" y="1"/>
                    <a:pt x="0" y="550"/>
                    <a:pt x="0" y="1215"/>
                  </a:cubicBezTo>
                  <a:cubicBezTo>
                    <a:pt x="0" y="1883"/>
                    <a:pt x="539" y="2433"/>
                    <a:pt x="1215" y="2433"/>
                  </a:cubicBezTo>
                  <a:cubicBezTo>
                    <a:pt x="1883" y="2433"/>
                    <a:pt x="2421" y="1883"/>
                    <a:pt x="2421" y="1215"/>
                  </a:cubicBezTo>
                  <a:cubicBezTo>
                    <a:pt x="2421" y="550"/>
                    <a:pt x="1883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29" name="Google Shape;1029;p41"/>
            <p:cNvSpPr/>
            <p:nvPr/>
          </p:nvSpPr>
          <p:spPr>
            <a:xfrm>
              <a:off x="4826238" y="3243975"/>
              <a:ext cx="231950" cy="173375"/>
            </a:xfrm>
            <a:custGeom>
              <a:rect b="b" l="l" r="r" t="t"/>
              <a:pathLst>
                <a:path extrusionOk="0" h="6935" w="9278">
                  <a:moveTo>
                    <a:pt x="924" y="0"/>
                  </a:moveTo>
                  <a:cubicBezTo>
                    <a:pt x="408" y="0"/>
                    <a:pt x="1" y="421"/>
                    <a:pt x="1" y="923"/>
                  </a:cubicBezTo>
                  <a:lnTo>
                    <a:pt x="1" y="2839"/>
                  </a:lnTo>
                  <a:cubicBezTo>
                    <a:pt x="1" y="2946"/>
                    <a:pt x="82" y="3027"/>
                    <a:pt x="186" y="3027"/>
                  </a:cubicBezTo>
                  <a:lnTo>
                    <a:pt x="618" y="3027"/>
                  </a:lnTo>
                  <a:cubicBezTo>
                    <a:pt x="725" y="3027"/>
                    <a:pt x="806" y="2946"/>
                    <a:pt x="806" y="2839"/>
                  </a:cubicBezTo>
                  <a:lnTo>
                    <a:pt x="806" y="1366"/>
                  </a:lnTo>
                  <a:cubicBezTo>
                    <a:pt x="806" y="1063"/>
                    <a:pt x="1053" y="816"/>
                    <a:pt x="1356" y="816"/>
                  </a:cubicBezTo>
                  <a:lnTo>
                    <a:pt x="6860" y="816"/>
                  </a:lnTo>
                  <a:cubicBezTo>
                    <a:pt x="6989" y="816"/>
                    <a:pt x="7096" y="912"/>
                    <a:pt x="7096" y="1041"/>
                  </a:cubicBezTo>
                  <a:lnTo>
                    <a:pt x="7096" y="5412"/>
                  </a:lnTo>
                  <a:lnTo>
                    <a:pt x="6313" y="4640"/>
                  </a:lnTo>
                  <a:cubicBezTo>
                    <a:pt x="6299" y="4629"/>
                    <a:pt x="6288" y="4618"/>
                    <a:pt x="6265" y="4618"/>
                  </a:cubicBezTo>
                  <a:cubicBezTo>
                    <a:pt x="6258" y="4617"/>
                    <a:pt x="6250" y="4617"/>
                    <a:pt x="6243" y="4617"/>
                  </a:cubicBezTo>
                  <a:cubicBezTo>
                    <a:pt x="5748" y="4617"/>
                    <a:pt x="5626" y="5087"/>
                    <a:pt x="5856" y="5330"/>
                  </a:cubicBezTo>
                  <a:lnTo>
                    <a:pt x="7446" y="6907"/>
                  </a:lnTo>
                  <a:cubicBezTo>
                    <a:pt x="7457" y="6925"/>
                    <a:pt x="7475" y="6934"/>
                    <a:pt x="7494" y="6934"/>
                  </a:cubicBezTo>
                  <a:cubicBezTo>
                    <a:pt x="7513" y="6934"/>
                    <a:pt x="7533" y="6925"/>
                    <a:pt x="7550" y="6907"/>
                  </a:cubicBezTo>
                  <a:lnTo>
                    <a:pt x="9244" y="5212"/>
                  </a:lnTo>
                  <a:cubicBezTo>
                    <a:pt x="9258" y="5201"/>
                    <a:pt x="9270" y="5179"/>
                    <a:pt x="9270" y="5165"/>
                  </a:cubicBezTo>
                  <a:cubicBezTo>
                    <a:pt x="9277" y="4816"/>
                    <a:pt x="9058" y="4639"/>
                    <a:pt x="8841" y="4639"/>
                  </a:cubicBezTo>
                  <a:cubicBezTo>
                    <a:pt x="8738" y="4639"/>
                    <a:pt x="8635" y="4679"/>
                    <a:pt x="8557" y="4758"/>
                  </a:cubicBezTo>
                  <a:lnTo>
                    <a:pt x="7901" y="5412"/>
                  </a:lnTo>
                  <a:lnTo>
                    <a:pt x="7901" y="384"/>
                  </a:lnTo>
                  <a:cubicBezTo>
                    <a:pt x="7901" y="174"/>
                    <a:pt x="7727" y="0"/>
                    <a:pt x="7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030" name="Google Shape;1030;p41"/>
          <p:cNvGrpSpPr/>
          <p:nvPr/>
        </p:nvGrpSpPr>
        <p:grpSpPr>
          <a:xfrm>
            <a:off x="1162391" y="1728603"/>
            <a:ext cx="351315" cy="349486"/>
            <a:chOff x="685475" y="2318350"/>
            <a:chExt cx="297750" cy="296200"/>
          </a:xfrm>
        </p:grpSpPr>
        <p:sp>
          <p:nvSpPr>
            <p:cNvPr id="1031" name="Google Shape;1031;p41"/>
            <p:cNvSpPr/>
            <p:nvPr/>
          </p:nvSpPr>
          <p:spPr>
            <a:xfrm>
              <a:off x="685475" y="2371925"/>
              <a:ext cx="142600" cy="241975"/>
            </a:xfrm>
            <a:custGeom>
              <a:rect b="b" l="l" r="r" t="t"/>
              <a:pathLst>
                <a:path extrusionOk="0" h="9679" w="5704">
                  <a:moveTo>
                    <a:pt x="2080" y="662"/>
                  </a:moveTo>
                  <a:cubicBezTo>
                    <a:pt x="2458" y="662"/>
                    <a:pt x="2773" y="977"/>
                    <a:pt x="2773" y="1387"/>
                  </a:cubicBezTo>
                  <a:cubicBezTo>
                    <a:pt x="2773" y="1765"/>
                    <a:pt x="2458" y="2080"/>
                    <a:pt x="2080" y="2080"/>
                  </a:cubicBezTo>
                  <a:cubicBezTo>
                    <a:pt x="1671" y="2080"/>
                    <a:pt x="1356" y="1765"/>
                    <a:pt x="1356" y="1387"/>
                  </a:cubicBezTo>
                  <a:cubicBezTo>
                    <a:pt x="1356" y="977"/>
                    <a:pt x="1734" y="662"/>
                    <a:pt x="2080" y="662"/>
                  </a:cubicBezTo>
                  <a:close/>
                  <a:moveTo>
                    <a:pt x="2962" y="6900"/>
                  </a:moveTo>
                  <a:lnTo>
                    <a:pt x="3120" y="7593"/>
                  </a:lnTo>
                  <a:lnTo>
                    <a:pt x="1135" y="7593"/>
                  </a:lnTo>
                  <a:lnTo>
                    <a:pt x="1293" y="6900"/>
                  </a:lnTo>
                  <a:close/>
                  <a:moveTo>
                    <a:pt x="1742" y="2767"/>
                  </a:moveTo>
                  <a:cubicBezTo>
                    <a:pt x="1866" y="2767"/>
                    <a:pt x="1991" y="2831"/>
                    <a:pt x="2049" y="2962"/>
                  </a:cubicBezTo>
                  <a:lnTo>
                    <a:pt x="2553" y="3938"/>
                  </a:lnTo>
                  <a:cubicBezTo>
                    <a:pt x="2584" y="4064"/>
                    <a:pt x="2742" y="4127"/>
                    <a:pt x="2868" y="4127"/>
                  </a:cubicBezTo>
                  <a:lnTo>
                    <a:pt x="3813" y="4127"/>
                  </a:lnTo>
                  <a:cubicBezTo>
                    <a:pt x="4002" y="4127"/>
                    <a:pt x="4159" y="4285"/>
                    <a:pt x="4159" y="4474"/>
                  </a:cubicBezTo>
                  <a:cubicBezTo>
                    <a:pt x="4159" y="4695"/>
                    <a:pt x="4002" y="4852"/>
                    <a:pt x="3813" y="4852"/>
                  </a:cubicBezTo>
                  <a:lnTo>
                    <a:pt x="2427" y="4852"/>
                  </a:lnTo>
                  <a:cubicBezTo>
                    <a:pt x="2301" y="4852"/>
                    <a:pt x="2175" y="4758"/>
                    <a:pt x="2112" y="4631"/>
                  </a:cubicBezTo>
                  <a:cubicBezTo>
                    <a:pt x="2042" y="4515"/>
                    <a:pt x="1919" y="4450"/>
                    <a:pt x="1784" y="4450"/>
                  </a:cubicBezTo>
                  <a:cubicBezTo>
                    <a:pt x="1737" y="4450"/>
                    <a:pt x="1688" y="4458"/>
                    <a:pt x="1639" y="4474"/>
                  </a:cubicBezTo>
                  <a:cubicBezTo>
                    <a:pt x="1482" y="4568"/>
                    <a:pt x="1387" y="4758"/>
                    <a:pt x="1482" y="4947"/>
                  </a:cubicBezTo>
                  <a:cubicBezTo>
                    <a:pt x="1671" y="5325"/>
                    <a:pt x="2017" y="5545"/>
                    <a:pt x="2427" y="5545"/>
                  </a:cubicBezTo>
                  <a:lnTo>
                    <a:pt x="3813" y="5545"/>
                  </a:lnTo>
                  <a:cubicBezTo>
                    <a:pt x="3970" y="5545"/>
                    <a:pt x="4128" y="5671"/>
                    <a:pt x="4159" y="5829"/>
                  </a:cubicBezTo>
                  <a:lnTo>
                    <a:pt x="4853" y="8570"/>
                  </a:lnTo>
                  <a:cubicBezTo>
                    <a:pt x="4916" y="8790"/>
                    <a:pt x="4790" y="8979"/>
                    <a:pt x="4632" y="9011"/>
                  </a:cubicBezTo>
                  <a:cubicBezTo>
                    <a:pt x="4608" y="9015"/>
                    <a:pt x="4584" y="9017"/>
                    <a:pt x="4560" y="9017"/>
                  </a:cubicBezTo>
                  <a:cubicBezTo>
                    <a:pt x="4403" y="9017"/>
                    <a:pt x="4273" y="8927"/>
                    <a:pt x="4191" y="8790"/>
                  </a:cubicBezTo>
                  <a:lnTo>
                    <a:pt x="3655" y="6522"/>
                  </a:lnTo>
                  <a:cubicBezTo>
                    <a:pt x="3592" y="6364"/>
                    <a:pt x="3498" y="6270"/>
                    <a:pt x="3277" y="6270"/>
                  </a:cubicBezTo>
                  <a:lnTo>
                    <a:pt x="1040" y="6270"/>
                  </a:lnTo>
                  <a:cubicBezTo>
                    <a:pt x="914" y="6270"/>
                    <a:pt x="851" y="6207"/>
                    <a:pt x="757" y="6144"/>
                  </a:cubicBezTo>
                  <a:cubicBezTo>
                    <a:pt x="694" y="5986"/>
                    <a:pt x="694" y="5892"/>
                    <a:pt x="694" y="5797"/>
                  </a:cubicBezTo>
                  <a:lnTo>
                    <a:pt x="1419" y="3025"/>
                  </a:lnTo>
                  <a:cubicBezTo>
                    <a:pt x="1453" y="2855"/>
                    <a:pt x="1597" y="2767"/>
                    <a:pt x="1742" y="2767"/>
                  </a:cubicBezTo>
                  <a:close/>
                  <a:moveTo>
                    <a:pt x="2143" y="0"/>
                  </a:moveTo>
                  <a:cubicBezTo>
                    <a:pt x="1419" y="0"/>
                    <a:pt x="788" y="630"/>
                    <a:pt x="788" y="1387"/>
                  </a:cubicBezTo>
                  <a:cubicBezTo>
                    <a:pt x="788" y="1733"/>
                    <a:pt x="946" y="2080"/>
                    <a:pt x="1135" y="2332"/>
                  </a:cubicBezTo>
                  <a:cubicBezTo>
                    <a:pt x="977" y="2426"/>
                    <a:pt x="851" y="2647"/>
                    <a:pt x="788" y="2867"/>
                  </a:cubicBezTo>
                  <a:lnTo>
                    <a:pt x="64" y="5640"/>
                  </a:lnTo>
                  <a:cubicBezTo>
                    <a:pt x="1" y="5955"/>
                    <a:pt x="64" y="6270"/>
                    <a:pt x="253" y="6522"/>
                  </a:cubicBezTo>
                  <a:cubicBezTo>
                    <a:pt x="347" y="6648"/>
                    <a:pt x="473" y="6774"/>
                    <a:pt x="631" y="6805"/>
                  </a:cubicBezTo>
                  <a:lnTo>
                    <a:pt x="32" y="9263"/>
                  </a:lnTo>
                  <a:cubicBezTo>
                    <a:pt x="1" y="9452"/>
                    <a:pt x="95" y="9609"/>
                    <a:pt x="253" y="9672"/>
                  </a:cubicBezTo>
                  <a:cubicBezTo>
                    <a:pt x="281" y="9676"/>
                    <a:pt x="309" y="9678"/>
                    <a:pt x="335" y="9678"/>
                  </a:cubicBezTo>
                  <a:cubicBezTo>
                    <a:pt x="513" y="9678"/>
                    <a:pt x="639" y="9589"/>
                    <a:pt x="694" y="9452"/>
                  </a:cubicBezTo>
                  <a:lnTo>
                    <a:pt x="977" y="8318"/>
                  </a:lnTo>
                  <a:lnTo>
                    <a:pt x="3372" y="8318"/>
                  </a:lnTo>
                  <a:lnTo>
                    <a:pt x="3529" y="8885"/>
                  </a:lnTo>
                  <a:cubicBezTo>
                    <a:pt x="3661" y="9359"/>
                    <a:pt x="4079" y="9679"/>
                    <a:pt x="4526" y="9679"/>
                  </a:cubicBezTo>
                  <a:cubicBezTo>
                    <a:pt x="4613" y="9679"/>
                    <a:pt x="4702" y="9667"/>
                    <a:pt x="4790" y="9641"/>
                  </a:cubicBezTo>
                  <a:cubicBezTo>
                    <a:pt x="5357" y="9483"/>
                    <a:pt x="5703" y="8916"/>
                    <a:pt x="5546" y="8381"/>
                  </a:cubicBezTo>
                  <a:lnTo>
                    <a:pt x="4821" y="5640"/>
                  </a:lnTo>
                  <a:cubicBezTo>
                    <a:pt x="4790" y="5482"/>
                    <a:pt x="4727" y="5325"/>
                    <a:pt x="4601" y="5199"/>
                  </a:cubicBezTo>
                  <a:cubicBezTo>
                    <a:pt x="4758" y="5010"/>
                    <a:pt x="4884" y="4758"/>
                    <a:pt x="4884" y="4474"/>
                  </a:cubicBezTo>
                  <a:cubicBezTo>
                    <a:pt x="4884" y="3907"/>
                    <a:pt x="4412" y="3466"/>
                    <a:pt x="3844" y="3466"/>
                  </a:cubicBezTo>
                  <a:lnTo>
                    <a:pt x="3088" y="3466"/>
                  </a:lnTo>
                  <a:lnTo>
                    <a:pt x="2710" y="2647"/>
                  </a:lnTo>
                  <a:cubicBezTo>
                    <a:pt x="3183" y="2395"/>
                    <a:pt x="3529" y="1922"/>
                    <a:pt x="3529" y="1387"/>
                  </a:cubicBezTo>
                  <a:cubicBezTo>
                    <a:pt x="3529" y="630"/>
                    <a:pt x="2899" y="0"/>
                    <a:pt x="2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839850" y="2371925"/>
              <a:ext cx="143375" cy="242625"/>
            </a:xfrm>
            <a:custGeom>
              <a:rect b="b" l="l" r="r" t="t"/>
              <a:pathLst>
                <a:path extrusionOk="0" h="9705" w="5735">
                  <a:moveTo>
                    <a:pt x="3624" y="662"/>
                  </a:moveTo>
                  <a:cubicBezTo>
                    <a:pt x="4002" y="662"/>
                    <a:pt x="4317" y="977"/>
                    <a:pt x="4317" y="1355"/>
                  </a:cubicBezTo>
                  <a:cubicBezTo>
                    <a:pt x="4317" y="1765"/>
                    <a:pt x="4002" y="2080"/>
                    <a:pt x="3624" y="2080"/>
                  </a:cubicBezTo>
                  <a:cubicBezTo>
                    <a:pt x="3214" y="2080"/>
                    <a:pt x="2899" y="1765"/>
                    <a:pt x="2899" y="1355"/>
                  </a:cubicBezTo>
                  <a:cubicBezTo>
                    <a:pt x="2899" y="977"/>
                    <a:pt x="3214" y="662"/>
                    <a:pt x="3624" y="662"/>
                  </a:cubicBezTo>
                  <a:close/>
                  <a:moveTo>
                    <a:pt x="4317" y="6900"/>
                  </a:moveTo>
                  <a:lnTo>
                    <a:pt x="4474" y="7593"/>
                  </a:lnTo>
                  <a:lnTo>
                    <a:pt x="2490" y="7593"/>
                  </a:lnTo>
                  <a:lnTo>
                    <a:pt x="2647" y="6900"/>
                  </a:lnTo>
                  <a:close/>
                  <a:moveTo>
                    <a:pt x="3962" y="2731"/>
                  </a:moveTo>
                  <a:cubicBezTo>
                    <a:pt x="4108" y="2731"/>
                    <a:pt x="4250" y="2818"/>
                    <a:pt x="4285" y="2993"/>
                  </a:cubicBezTo>
                  <a:lnTo>
                    <a:pt x="4979" y="5734"/>
                  </a:lnTo>
                  <a:cubicBezTo>
                    <a:pt x="5010" y="6018"/>
                    <a:pt x="4853" y="6207"/>
                    <a:pt x="4632" y="6207"/>
                  </a:cubicBezTo>
                  <a:lnTo>
                    <a:pt x="2395" y="6207"/>
                  </a:lnTo>
                  <a:cubicBezTo>
                    <a:pt x="2238" y="6207"/>
                    <a:pt x="2080" y="6333"/>
                    <a:pt x="2049" y="6490"/>
                  </a:cubicBezTo>
                  <a:lnTo>
                    <a:pt x="1482" y="8727"/>
                  </a:lnTo>
                  <a:cubicBezTo>
                    <a:pt x="1456" y="8883"/>
                    <a:pt x="1323" y="8996"/>
                    <a:pt x="1154" y="8996"/>
                  </a:cubicBezTo>
                  <a:cubicBezTo>
                    <a:pt x="1118" y="8996"/>
                    <a:pt x="1080" y="8990"/>
                    <a:pt x="1040" y="8979"/>
                  </a:cubicBezTo>
                  <a:cubicBezTo>
                    <a:pt x="851" y="8916"/>
                    <a:pt x="725" y="8727"/>
                    <a:pt x="820" y="8538"/>
                  </a:cubicBezTo>
                  <a:lnTo>
                    <a:pt x="1513" y="5766"/>
                  </a:lnTo>
                  <a:cubicBezTo>
                    <a:pt x="1576" y="5608"/>
                    <a:pt x="1671" y="5514"/>
                    <a:pt x="1891" y="5514"/>
                  </a:cubicBezTo>
                  <a:lnTo>
                    <a:pt x="3246" y="5514"/>
                  </a:lnTo>
                  <a:cubicBezTo>
                    <a:pt x="3655" y="5514"/>
                    <a:pt x="4002" y="5262"/>
                    <a:pt x="4222" y="4915"/>
                  </a:cubicBezTo>
                  <a:cubicBezTo>
                    <a:pt x="4285" y="4758"/>
                    <a:pt x="4222" y="4537"/>
                    <a:pt x="4033" y="4442"/>
                  </a:cubicBezTo>
                  <a:cubicBezTo>
                    <a:pt x="3993" y="4426"/>
                    <a:pt x="3948" y="4418"/>
                    <a:pt x="3902" y="4418"/>
                  </a:cubicBezTo>
                  <a:cubicBezTo>
                    <a:pt x="3770" y="4418"/>
                    <a:pt x="3631" y="4483"/>
                    <a:pt x="3561" y="4600"/>
                  </a:cubicBezTo>
                  <a:cubicBezTo>
                    <a:pt x="3529" y="4726"/>
                    <a:pt x="3372" y="4789"/>
                    <a:pt x="3246" y="4789"/>
                  </a:cubicBezTo>
                  <a:lnTo>
                    <a:pt x="1891" y="4789"/>
                  </a:lnTo>
                  <a:cubicBezTo>
                    <a:pt x="1671" y="4789"/>
                    <a:pt x="1513" y="4631"/>
                    <a:pt x="1513" y="4442"/>
                  </a:cubicBezTo>
                  <a:cubicBezTo>
                    <a:pt x="1513" y="4253"/>
                    <a:pt x="1671" y="4096"/>
                    <a:pt x="1891" y="4096"/>
                  </a:cubicBezTo>
                  <a:lnTo>
                    <a:pt x="2836" y="4096"/>
                  </a:lnTo>
                  <a:cubicBezTo>
                    <a:pt x="2931" y="4096"/>
                    <a:pt x="3057" y="4001"/>
                    <a:pt x="3151" y="3907"/>
                  </a:cubicBezTo>
                  <a:cubicBezTo>
                    <a:pt x="3151" y="3844"/>
                    <a:pt x="3655" y="2899"/>
                    <a:pt x="3655" y="2899"/>
                  </a:cubicBezTo>
                  <a:cubicBezTo>
                    <a:pt x="3725" y="2787"/>
                    <a:pt x="3845" y="2731"/>
                    <a:pt x="3962" y="2731"/>
                  </a:cubicBezTo>
                  <a:close/>
                  <a:moveTo>
                    <a:pt x="3529" y="0"/>
                  </a:moveTo>
                  <a:cubicBezTo>
                    <a:pt x="2805" y="0"/>
                    <a:pt x="2175" y="630"/>
                    <a:pt x="2175" y="1355"/>
                  </a:cubicBezTo>
                  <a:cubicBezTo>
                    <a:pt x="2175" y="1922"/>
                    <a:pt x="2490" y="2395"/>
                    <a:pt x="2994" y="2615"/>
                  </a:cubicBezTo>
                  <a:lnTo>
                    <a:pt x="2584" y="3466"/>
                  </a:lnTo>
                  <a:lnTo>
                    <a:pt x="1860" y="3466"/>
                  </a:lnTo>
                  <a:cubicBezTo>
                    <a:pt x="1261" y="3466"/>
                    <a:pt x="820" y="3938"/>
                    <a:pt x="820" y="4474"/>
                  </a:cubicBezTo>
                  <a:cubicBezTo>
                    <a:pt x="820" y="4758"/>
                    <a:pt x="946" y="4978"/>
                    <a:pt x="1103" y="5199"/>
                  </a:cubicBezTo>
                  <a:cubicBezTo>
                    <a:pt x="977" y="5325"/>
                    <a:pt x="914" y="5451"/>
                    <a:pt x="851" y="5608"/>
                  </a:cubicBezTo>
                  <a:lnTo>
                    <a:pt x="158" y="8381"/>
                  </a:lnTo>
                  <a:cubicBezTo>
                    <a:pt x="1" y="8916"/>
                    <a:pt x="347" y="9483"/>
                    <a:pt x="914" y="9641"/>
                  </a:cubicBezTo>
                  <a:cubicBezTo>
                    <a:pt x="1002" y="9667"/>
                    <a:pt x="1091" y="9679"/>
                    <a:pt x="1178" y="9679"/>
                  </a:cubicBezTo>
                  <a:cubicBezTo>
                    <a:pt x="1624" y="9679"/>
                    <a:pt x="2038" y="9359"/>
                    <a:pt x="2143" y="8885"/>
                  </a:cubicBezTo>
                  <a:lnTo>
                    <a:pt x="2332" y="8286"/>
                  </a:lnTo>
                  <a:lnTo>
                    <a:pt x="4695" y="8286"/>
                  </a:lnTo>
                  <a:lnTo>
                    <a:pt x="4947" y="9452"/>
                  </a:lnTo>
                  <a:cubicBezTo>
                    <a:pt x="4995" y="9597"/>
                    <a:pt x="5118" y="9704"/>
                    <a:pt x="5257" y="9704"/>
                  </a:cubicBezTo>
                  <a:cubicBezTo>
                    <a:pt x="5300" y="9704"/>
                    <a:pt x="5344" y="9694"/>
                    <a:pt x="5388" y="9672"/>
                  </a:cubicBezTo>
                  <a:cubicBezTo>
                    <a:pt x="5577" y="9641"/>
                    <a:pt x="5703" y="9452"/>
                    <a:pt x="5609" y="9231"/>
                  </a:cubicBezTo>
                  <a:lnTo>
                    <a:pt x="5042" y="6805"/>
                  </a:lnTo>
                  <a:cubicBezTo>
                    <a:pt x="5514" y="6616"/>
                    <a:pt x="5735" y="6144"/>
                    <a:pt x="5640" y="5640"/>
                  </a:cubicBezTo>
                  <a:lnTo>
                    <a:pt x="4916" y="2867"/>
                  </a:lnTo>
                  <a:cubicBezTo>
                    <a:pt x="4884" y="2647"/>
                    <a:pt x="4758" y="2489"/>
                    <a:pt x="4569" y="2332"/>
                  </a:cubicBezTo>
                  <a:cubicBezTo>
                    <a:pt x="4790" y="2080"/>
                    <a:pt x="4916" y="1733"/>
                    <a:pt x="4916" y="1355"/>
                  </a:cubicBezTo>
                  <a:cubicBezTo>
                    <a:pt x="4916" y="630"/>
                    <a:pt x="4285" y="0"/>
                    <a:pt x="35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33" name="Google Shape;1033;p41"/>
            <p:cNvSpPr/>
            <p:nvPr/>
          </p:nvSpPr>
          <p:spPr>
            <a:xfrm>
              <a:off x="772900" y="2318350"/>
              <a:ext cx="122125" cy="105075"/>
            </a:xfrm>
            <a:custGeom>
              <a:rect b="b" l="l" r="r" t="t"/>
              <a:pathLst>
                <a:path extrusionOk="0" h="4203" w="4885">
                  <a:moveTo>
                    <a:pt x="3844" y="631"/>
                  </a:moveTo>
                  <a:cubicBezTo>
                    <a:pt x="4034" y="631"/>
                    <a:pt x="4223" y="789"/>
                    <a:pt x="4223" y="978"/>
                  </a:cubicBezTo>
                  <a:lnTo>
                    <a:pt x="4223" y="1734"/>
                  </a:lnTo>
                  <a:cubicBezTo>
                    <a:pt x="4223" y="1923"/>
                    <a:pt x="4034" y="2112"/>
                    <a:pt x="3844" y="2112"/>
                  </a:cubicBezTo>
                  <a:cubicBezTo>
                    <a:pt x="3655" y="2143"/>
                    <a:pt x="3498" y="2301"/>
                    <a:pt x="3498" y="2458"/>
                  </a:cubicBezTo>
                  <a:lnTo>
                    <a:pt x="3498" y="2994"/>
                  </a:lnTo>
                  <a:lnTo>
                    <a:pt x="2679" y="2206"/>
                  </a:lnTo>
                  <a:cubicBezTo>
                    <a:pt x="2584" y="2143"/>
                    <a:pt x="2521" y="2112"/>
                    <a:pt x="2427" y="2112"/>
                  </a:cubicBezTo>
                  <a:lnTo>
                    <a:pt x="1009" y="2112"/>
                  </a:lnTo>
                  <a:cubicBezTo>
                    <a:pt x="820" y="2112"/>
                    <a:pt x="662" y="1923"/>
                    <a:pt x="662" y="1734"/>
                  </a:cubicBezTo>
                  <a:lnTo>
                    <a:pt x="662" y="978"/>
                  </a:lnTo>
                  <a:cubicBezTo>
                    <a:pt x="662" y="789"/>
                    <a:pt x="820" y="631"/>
                    <a:pt x="1009" y="631"/>
                  </a:cubicBezTo>
                  <a:close/>
                  <a:moveTo>
                    <a:pt x="1009" y="1"/>
                  </a:moveTo>
                  <a:cubicBezTo>
                    <a:pt x="442" y="1"/>
                    <a:pt x="1" y="474"/>
                    <a:pt x="1" y="1041"/>
                  </a:cubicBezTo>
                  <a:lnTo>
                    <a:pt x="1" y="1765"/>
                  </a:lnTo>
                  <a:cubicBezTo>
                    <a:pt x="1" y="2364"/>
                    <a:pt x="473" y="2805"/>
                    <a:pt x="1009" y="2805"/>
                  </a:cubicBezTo>
                  <a:lnTo>
                    <a:pt x="2269" y="2805"/>
                  </a:lnTo>
                  <a:lnTo>
                    <a:pt x="3592" y="4097"/>
                  </a:lnTo>
                  <a:cubicBezTo>
                    <a:pt x="3663" y="4167"/>
                    <a:pt x="3770" y="4203"/>
                    <a:pt x="3872" y="4203"/>
                  </a:cubicBezTo>
                  <a:cubicBezTo>
                    <a:pt x="3906" y="4203"/>
                    <a:pt x="3939" y="4199"/>
                    <a:pt x="3970" y="4191"/>
                  </a:cubicBezTo>
                  <a:cubicBezTo>
                    <a:pt x="4097" y="4160"/>
                    <a:pt x="4160" y="4002"/>
                    <a:pt x="4160" y="3876"/>
                  </a:cubicBezTo>
                  <a:lnTo>
                    <a:pt x="4160" y="2773"/>
                  </a:lnTo>
                  <a:cubicBezTo>
                    <a:pt x="4569" y="2616"/>
                    <a:pt x="4884" y="2238"/>
                    <a:pt x="4884" y="1765"/>
                  </a:cubicBezTo>
                  <a:lnTo>
                    <a:pt x="4884" y="1041"/>
                  </a:lnTo>
                  <a:cubicBezTo>
                    <a:pt x="4884" y="442"/>
                    <a:pt x="4412" y="1"/>
                    <a:pt x="38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034" name="Google Shape;1034;p41"/>
          <p:cNvGrpSpPr/>
          <p:nvPr/>
        </p:nvGrpSpPr>
        <p:grpSpPr>
          <a:xfrm>
            <a:off x="6027267" y="1730769"/>
            <a:ext cx="340221" cy="340168"/>
            <a:chOff x="3270475" y="1427025"/>
            <a:chExt cx="483200" cy="483125"/>
          </a:xfrm>
        </p:grpSpPr>
        <p:sp>
          <p:nvSpPr>
            <p:cNvPr id="1035" name="Google Shape;1035;p41"/>
            <p:cNvSpPr/>
            <p:nvPr/>
          </p:nvSpPr>
          <p:spPr>
            <a:xfrm>
              <a:off x="3270475" y="1427025"/>
              <a:ext cx="483200" cy="483125"/>
            </a:xfrm>
            <a:custGeom>
              <a:rect b="b" l="l" r="r" t="t"/>
              <a:pathLst>
                <a:path extrusionOk="0" h="19325" w="19328">
                  <a:moveTo>
                    <a:pt x="9630" y="1133"/>
                  </a:moveTo>
                  <a:cubicBezTo>
                    <a:pt x="14352" y="1133"/>
                    <a:pt x="18196" y="4943"/>
                    <a:pt x="18196" y="9626"/>
                  </a:cubicBezTo>
                  <a:cubicBezTo>
                    <a:pt x="18196" y="14349"/>
                    <a:pt x="14352" y="18193"/>
                    <a:pt x="9630" y="18193"/>
                  </a:cubicBezTo>
                  <a:cubicBezTo>
                    <a:pt x="4946" y="18193"/>
                    <a:pt x="1136" y="14349"/>
                    <a:pt x="1136" y="9626"/>
                  </a:cubicBezTo>
                  <a:cubicBezTo>
                    <a:pt x="1136" y="4943"/>
                    <a:pt x="4946" y="1133"/>
                    <a:pt x="9630" y="1133"/>
                  </a:cubicBezTo>
                  <a:close/>
                  <a:moveTo>
                    <a:pt x="9641" y="0"/>
                  </a:moveTo>
                  <a:cubicBezTo>
                    <a:pt x="9637" y="0"/>
                    <a:pt x="9633" y="0"/>
                    <a:pt x="9630" y="0"/>
                  </a:cubicBezTo>
                  <a:cubicBezTo>
                    <a:pt x="4312" y="0"/>
                    <a:pt x="4" y="4309"/>
                    <a:pt x="4" y="9626"/>
                  </a:cubicBezTo>
                  <a:cubicBezTo>
                    <a:pt x="1" y="12187"/>
                    <a:pt x="1012" y="14648"/>
                    <a:pt x="2821" y="16465"/>
                  </a:cubicBezTo>
                  <a:cubicBezTo>
                    <a:pt x="4644" y="18310"/>
                    <a:pt x="7063" y="19325"/>
                    <a:pt x="9630" y="19325"/>
                  </a:cubicBezTo>
                  <a:cubicBezTo>
                    <a:pt x="10922" y="19325"/>
                    <a:pt x="12199" y="19065"/>
                    <a:pt x="13389" y="18555"/>
                  </a:cubicBezTo>
                  <a:cubicBezTo>
                    <a:pt x="15711" y="17558"/>
                    <a:pt x="17562" y="15708"/>
                    <a:pt x="18558" y="13386"/>
                  </a:cubicBezTo>
                  <a:cubicBezTo>
                    <a:pt x="19068" y="12196"/>
                    <a:pt x="19328" y="10919"/>
                    <a:pt x="19328" y="9626"/>
                  </a:cubicBezTo>
                  <a:cubicBezTo>
                    <a:pt x="19328" y="7060"/>
                    <a:pt x="18313" y="4641"/>
                    <a:pt x="16469" y="2818"/>
                  </a:cubicBezTo>
                  <a:cubicBezTo>
                    <a:pt x="14654" y="1012"/>
                    <a:pt x="12197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3497550" y="1596875"/>
              <a:ext cx="87650" cy="141525"/>
            </a:xfrm>
            <a:custGeom>
              <a:rect b="b" l="l" r="r" t="t"/>
              <a:pathLst>
                <a:path extrusionOk="0" h="5661" w="3506">
                  <a:moveTo>
                    <a:pt x="2885" y="1"/>
                  </a:moveTo>
                  <a:cubicBezTo>
                    <a:pt x="2740" y="1"/>
                    <a:pt x="2595" y="56"/>
                    <a:pt x="2485" y="166"/>
                  </a:cubicBezTo>
                  <a:lnTo>
                    <a:pt x="220" y="2431"/>
                  </a:lnTo>
                  <a:cubicBezTo>
                    <a:pt x="0" y="2651"/>
                    <a:pt x="0" y="3011"/>
                    <a:pt x="220" y="3231"/>
                  </a:cubicBezTo>
                  <a:lnTo>
                    <a:pt x="2485" y="5496"/>
                  </a:lnTo>
                  <a:cubicBezTo>
                    <a:pt x="2595" y="5606"/>
                    <a:pt x="2740" y="5661"/>
                    <a:pt x="2885" y="5661"/>
                  </a:cubicBezTo>
                  <a:cubicBezTo>
                    <a:pt x="3030" y="5661"/>
                    <a:pt x="3175" y="5606"/>
                    <a:pt x="3285" y="5496"/>
                  </a:cubicBezTo>
                  <a:cubicBezTo>
                    <a:pt x="3506" y="5275"/>
                    <a:pt x="3506" y="4916"/>
                    <a:pt x="3285" y="4695"/>
                  </a:cubicBezTo>
                  <a:lnTo>
                    <a:pt x="1422" y="2832"/>
                  </a:lnTo>
                  <a:lnTo>
                    <a:pt x="3285" y="966"/>
                  </a:lnTo>
                  <a:cubicBezTo>
                    <a:pt x="3506" y="746"/>
                    <a:pt x="3506" y="387"/>
                    <a:pt x="3285" y="166"/>
                  </a:cubicBezTo>
                  <a:cubicBezTo>
                    <a:pt x="3175" y="56"/>
                    <a:pt x="3030" y="1"/>
                    <a:pt x="28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37" name="Google Shape;1037;p41"/>
            <p:cNvSpPr/>
            <p:nvPr/>
          </p:nvSpPr>
          <p:spPr>
            <a:xfrm>
              <a:off x="3327100" y="1483625"/>
              <a:ext cx="369975" cy="369925"/>
            </a:xfrm>
            <a:custGeom>
              <a:rect b="b" l="l" r="r" t="t"/>
              <a:pathLst>
                <a:path extrusionOk="0" h="14797" w="14799">
                  <a:moveTo>
                    <a:pt x="7929" y="1157"/>
                  </a:moveTo>
                  <a:cubicBezTo>
                    <a:pt x="9206" y="1272"/>
                    <a:pt x="10420" y="1770"/>
                    <a:pt x="11411" y="2589"/>
                  </a:cubicBezTo>
                  <a:lnTo>
                    <a:pt x="11042" y="2957"/>
                  </a:lnTo>
                  <a:cubicBezTo>
                    <a:pt x="10828" y="3180"/>
                    <a:pt x="10831" y="3534"/>
                    <a:pt x="11048" y="3751"/>
                  </a:cubicBezTo>
                  <a:cubicBezTo>
                    <a:pt x="11158" y="3861"/>
                    <a:pt x="11303" y="3916"/>
                    <a:pt x="11448" y="3916"/>
                  </a:cubicBezTo>
                  <a:cubicBezTo>
                    <a:pt x="11590" y="3916"/>
                    <a:pt x="11732" y="3863"/>
                    <a:pt x="11842" y="3757"/>
                  </a:cubicBezTo>
                  <a:lnTo>
                    <a:pt x="12214" y="3389"/>
                  </a:lnTo>
                  <a:cubicBezTo>
                    <a:pt x="13026" y="4349"/>
                    <a:pt x="13524" y="5539"/>
                    <a:pt x="13639" y="6795"/>
                  </a:cubicBezTo>
                  <a:lnTo>
                    <a:pt x="13101" y="6795"/>
                  </a:lnTo>
                  <a:cubicBezTo>
                    <a:pt x="12787" y="6795"/>
                    <a:pt x="12534" y="7048"/>
                    <a:pt x="12534" y="7362"/>
                  </a:cubicBezTo>
                  <a:cubicBezTo>
                    <a:pt x="12534" y="7673"/>
                    <a:pt x="12787" y="7927"/>
                    <a:pt x="13101" y="7927"/>
                  </a:cubicBezTo>
                  <a:lnTo>
                    <a:pt x="13639" y="7927"/>
                  </a:lnTo>
                  <a:cubicBezTo>
                    <a:pt x="13515" y="9198"/>
                    <a:pt x="13005" y="10400"/>
                    <a:pt x="12178" y="11375"/>
                  </a:cubicBezTo>
                  <a:lnTo>
                    <a:pt x="11842" y="11040"/>
                  </a:lnTo>
                  <a:cubicBezTo>
                    <a:pt x="11732" y="10934"/>
                    <a:pt x="11590" y="10881"/>
                    <a:pt x="11448" y="10881"/>
                  </a:cubicBezTo>
                  <a:cubicBezTo>
                    <a:pt x="11303" y="10881"/>
                    <a:pt x="11158" y="10936"/>
                    <a:pt x="11048" y="11046"/>
                  </a:cubicBezTo>
                  <a:cubicBezTo>
                    <a:pt x="10831" y="11264"/>
                    <a:pt x="10828" y="11617"/>
                    <a:pt x="11042" y="11840"/>
                  </a:cubicBezTo>
                  <a:lnTo>
                    <a:pt x="11377" y="12175"/>
                  </a:lnTo>
                  <a:cubicBezTo>
                    <a:pt x="10402" y="13003"/>
                    <a:pt x="9200" y="13513"/>
                    <a:pt x="7929" y="13637"/>
                  </a:cubicBezTo>
                  <a:lnTo>
                    <a:pt x="7929" y="13099"/>
                  </a:lnTo>
                  <a:cubicBezTo>
                    <a:pt x="7929" y="12785"/>
                    <a:pt x="7676" y="12532"/>
                    <a:pt x="7365" y="12532"/>
                  </a:cubicBezTo>
                  <a:cubicBezTo>
                    <a:pt x="7051" y="12532"/>
                    <a:pt x="6797" y="12785"/>
                    <a:pt x="6797" y="13099"/>
                  </a:cubicBezTo>
                  <a:lnTo>
                    <a:pt x="6797" y="13637"/>
                  </a:lnTo>
                  <a:cubicBezTo>
                    <a:pt x="5541" y="13522"/>
                    <a:pt x="4351" y="13024"/>
                    <a:pt x="3391" y="12212"/>
                  </a:cubicBezTo>
                  <a:lnTo>
                    <a:pt x="3759" y="11840"/>
                  </a:lnTo>
                  <a:cubicBezTo>
                    <a:pt x="3974" y="11617"/>
                    <a:pt x="3971" y="11264"/>
                    <a:pt x="3753" y="11046"/>
                  </a:cubicBezTo>
                  <a:cubicBezTo>
                    <a:pt x="3643" y="10936"/>
                    <a:pt x="3499" y="10881"/>
                    <a:pt x="3354" y="10881"/>
                  </a:cubicBezTo>
                  <a:cubicBezTo>
                    <a:pt x="3212" y="10881"/>
                    <a:pt x="3070" y="10934"/>
                    <a:pt x="2959" y="11040"/>
                  </a:cubicBezTo>
                  <a:lnTo>
                    <a:pt x="2591" y="11408"/>
                  </a:lnTo>
                  <a:cubicBezTo>
                    <a:pt x="1773" y="10418"/>
                    <a:pt x="1274" y="9204"/>
                    <a:pt x="1160" y="7927"/>
                  </a:cubicBezTo>
                  <a:lnTo>
                    <a:pt x="1703" y="7927"/>
                  </a:lnTo>
                  <a:cubicBezTo>
                    <a:pt x="2014" y="7927"/>
                    <a:pt x="2268" y="7673"/>
                    <a:pt x="2268" y="7362"/>
                  </a:cubicBezTo>
                  <a:cubicBezTo>
                    <a:pt x="2268" y="7048"/>
                    <a:pt x="2014" y="6795"/>
                    <a:pt x="1703" y="6795"/>
                  </a:cubicBezTo>
                  <a:lnTo>
                    <a:pt x="1163" y="6795"/>
                  </a:lnTo>
                  <a:cubicBezTo>
                    <a:pt x="1274" y="5539"/>
                    <a:pt x="1770" y="4346"/>
                    <a:pt x="2579" y="3377"/>
                  </a:cubicBezTo>
                  <a:lnTo>
                    <a:pt x="2959" y="3757"/>
                  </a:lnTo>
                  <a:cubicBezTo>
                    <a:pt x="3070" y="3863"/>
                    <a:pt x="3212" y="3916"/>
                    <a:pt x="3354" y="3916"/>
                  </a:cubicBezTo>
                  <a:cubicBezTo>
                    <a:pt x="3499" y="3916"/>
                    <a:pt x="3643" y="3861"/>
                    <a:pt x="3753" y="3751"/>
                  </a:cubicBezTo>
                  <a:cubicBezTo>
                    <a:pt x="3971" y="3534"/>
                    <a:pt x="3974" y="3180"/>
                    <a:pt x="3759" y="2957"/>
                  </a:cubicBezTo>
                  <a:lnTo>
                    <a:pt x="3379" y="2577"/>
                  </a:lnTo>
                  <a:cubicBezTo>
                    <a:pt x="4348" y="1767"/>
                    <a:pt x="5541" y="1272"/>
                    <a:pt x="6797" y="1160"/>
                  </a:cubicBezTo>
                  <a:lnTo>
                    <a:pt x="6797" y="1701"/>
                  </a:lnTo>
                  <a:cubicBezTo>
                    <a:pt x="6797" y="2012"/>
                    <a:pt x="7051" y="2266"/>
                    <a:pt x="7365" y="2266"/>
                  </a:cubicBezTo>
                  <a:cubicBezTo>
                    <a:pt x="7676" y="2266"/>
                    <a:pt x="7929" y="2012"/>
                    <a:pt x="7929" y="1701"/>
                  </a:cubicBezTo>
                  <a:lnTo>
                    <a:pt x="7929" y="1157"/>
                  </a:lnTo>
                  <a:close/>
                  <a:moveTo>
                    <a:pt x="7376" y="1"/>
                  </a:moveTo>
                  <a:cubicBezTo>
                    <a:pt x="7372" y="1"/>
                    <a:pt x="7368" y="1"/>
                    <a:pt x="7365" y="1"/>
                  </a:cubicBezTo>
                  <a:cubicBezTo>
                    <a:pt x="5435" y="1"/>
                    <a:pt x="3581" y="759"/>
                    <a:pt x="2210" y="2115"/>
                  </a:cubicBezTo>
                  <a:cubicBezTo>
                    <a:pt x="2174" y="2142"/>
                    <a:pt x="2141" y="2172"/>
                    <a:pt x="2114" y="2208"/>
                  </a:cubicBezTo>
                  <a:cubicBezTo>
                    <a:pt x="761" y="3582"/>
                    <a:pt x="3" y="5433"/>
                    <a:pt x="3" y="7362"/>
                  </a:cubicBezTo>
                  <a:cubicBezTo>
                    <a:pt x="0" y="9322"/>
                    <a:pt x="776" y="11206"/>
                    <a:pt x="2159" y="12598"/>
                  </a:cubicBezTo>
                  <a:lnTo>
                    <a:pt x="2177" y="12616"/>
                  </a:lnTo>
                  <a:lnTo>
                    <a:pt x="2180" y="12619"/>
                  </a:lnTo>
                  <a:lnTo>
                    <a:pt x="2186" y="12625"/>
                  </a:lnTo>
                  <a:cubicBezTo>
                    <a:pt x="3578" y="14023"/>
                    <a:pt x="5414" y="14796"/>
                    <a:pt x="7365" y="14796"/>
                  </a:cubicBezTo>
                  <a:cubicBezTo>
                    <a:pt x="9327" y="14796"/>
                    <a:pt x="11187" y="14017"/>
                    <a:pt x="12603" y="12601"/>
                  </a:cubicBezTo>
                  <a:cubicBezTo>
                    <a:pt x="14019" y="11185"/>
                    <a:pt x="14798" y="9325"/>
                    <a:pt x="14798" y="7362"/>
                  </a:cubicBezTo>
                  <a:cubicBezTo>
                    <a:pt x="14798" y="5415"/>
                    <a:pt x="14028" y="3576"/>
                    <a:pt x="12627" y="2184"/>
                  </a:cubicBezTo>
                  <a:lnTo>
                    <a:pt x="12621" y="2178"/>
                  </a:lnTo>
                  <a:cubicBezTo>
                    <a:pt x="12621" y="2175"/>
                    <a:pt x="12618" y="2175"/>
                    <a:pt x="12618" y="2175"/>
                  </a:cubicBezTo>
                  <a:lnTo>
                    <a:pt x="12600" y="2157"/>
                  </a:lnTo>
                  <a:cubicBezTo>
                    <a:pt x="11211" y="777"/>
                    <a:pt x="9331" y="1"/>
                    <a:pt x="73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</a:t>
            </a:r>
            <a:endParaRPr/>
          </a:p>
        </p:txBody>
      </p:sp>
      <p:sp>
        <p:nvSpPr>
          <p:cNvPr id="1043" name="Google Shape;1043;p42"/>
          <p:cNvSpPr txBox="1"/>
          <p:nvPr>
            <p:ph idx="4" type="subTitle"/>
          </p:nvPr>
        </p:nvSpPr>
        <p:spPr>
          <a:xfrm>
            <a:off x="1090025" y="2029925"/>
            <a:ext cx="22602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1044" name="Google Shape;1044;p42"/>
          <p:cNvSpPr txBox="1"/>
          <p:nvPr>
            <p:ph idx="5" type="subTitle"/>
          </p:nvPr>
        </p:nvSpPr>
        <p:spPr>
          <a:xfrm>
            <a:off x="3501728" y="2029925"/>
            <a:ext cx="22602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045" name="Google Shape;1045;p42"/>
          <p:cNvSpPr txBox="1"/>
          <p:nvPr>
            <p:ph idx="1" type="subTitle"/>
          </p:nvPr>
        </p:nvSpPr>
        <p:spPr>
          <a:xfrm>
            <a:off x="1090025" y="2438273"/>
            <a:ext cx="22602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Initially, we included more features than we had time for. We re-evaluated and moved forward with more reasonable requirements. </a:t>
            </a:r>
            <a:endParaRPr/>
          </a:p>
        </p:txBody>
      </p:sp>
      <p:sp>
        <p:nvSpPr>
          <p:cNvPr id="1046" name="Google Shape;1046;p42"/>
          <p:cNvSpPr txBox="1"/>
          <p:nvPr>
            <p:ph idx="2" type="subTitle"/>
          </p:nvPr>
        </p:nvSpPr>
        <p:spPr>
          <a:xfrm>
            <a:off x="3501728" y="2438273"/>
            <a:ext cx="22602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Spotify API was tricky to implement and required some specific workarounds. </a:t>
            </a:r>
            <a:endParaRPr/>
          </a:p>
        </p:txBody>
      </p:sp>
      <p:sp>
        <p:nvSpPr>
          <p:cNvPr id="1047" name="Google Shape;1047;p42"/>
          <p:cNvSpPr txBox="1"/>
          <p:nvPr>
            <p:ph idx="3" type="subTitle"/>
          </p:nvPr>
        </p:nvSpPr>
        <p:spPr>
          <a:xfrm>
            <a:off x="5913431" y="2438273"/>
            <a:ext cx="22602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Communicate, b</a:t>
            </a:r>
            <a:r>
              <a:rPr lang="en"/>
              <a:t>e flexible, adapt, play to team strengths, and be okay with your ideas being changed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42"/>
          <p:cNvSpPr txBox="1"/>
          <p:nvPr>
            <p:ph idx="6" type="subTitle"/>
          </p:nvPr>
        </p:nvSpPr>
        <p:spPr>
          <a:xfrm>
            <a:off x="5913432" y="2029925"/>
            <a:ext cx="22602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LESSON</a:t>
            </a:r>
            <a:endParaRPr/>
          </a:p>
        </p:txBody>
      </p:sp>
      <p:sp>
        <p:nvSpPr>
          <p:cNvPr id="1049" name="Google Shape;1049;p42"/>
          <p:cNvSpPr/>
          <p:nvPr/>
        </p:nvSpPr>
        <p:spPr>
          <a:xfrm>
            <a:off x="5963605" y="1730849"/>
            <a:ext cx="399260" cy="344996"/>
          </a:xfrm>
          <a:custGeom>
            <a:rect b="b" l="l" r="r" t="t"/>
            <a:pathLst>
              <a:path extrusionOk="0" h="11674" w="12193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50" name="Google Shape;1050;p42"/>
          <p:cNvGrpSpPr/>
          <p:nvPr/>
        </p:nvGrpSpPr>
        <p:grpSpPr>
          <a:xfrm>
            <a:off x="3564328" y="1730840"/>
            <a:ext cx="347477" cy="345009"/>
            <a:chOff x="-4573475" y="2045850"/>
            <a:chExt cx="293800" cy="293800"/>
          </a:xfrm>
        </p:grpSpPr>
        <p:sp>
          <p:nvSpPr>
            <p:cNvPr id="1051" name="Google Shape;1051;p42"/>
            <p:cNvSpPr/>
            <p:nvPr/>
          </p:nvSpPr>
          <p:spPr>
            <a:xfrm>
              <a:off x="-4573475" y="2045850"/>
              <a:ext cx="293800" cy="293800"/>
            </a:xfrm>
            <a:custGeom>
              <a:rect b="b" l="l" r="r" t="t"/>
              <a:pathLst>
                <a:path extrusionOk="0" h="11752" w="11752">
                  <a:moveTo>
                    <a:pt x="6333" y="756"/>
                  </a:moveTo>
                  <a:lnTo>
                    <a:pt x="6459" y="1292"/>
                  </a:lnTo>
                  <a:cubicBezTo>
                    <a:pt x="6490" y="1418"/>
                    <a:pt x="6585" y="1544"/>
                    <a:pt x="6742" y="1576"/>
                  </a:cubicBezTo>
                  <a:cubicBezTo>
                    <a:pt x="7372" y="1702"/>
                    <a:pt x="7908" y="1922"/>
                    <a:pt x="8444" y="2300"/>
                  </a:cubicBezTo>
                  <a:cubicBezTo>
                    <a:pt x="8491" y="2332"/>
                    <a:pt x="8546" y="2347"/>
                    <a:pt x="8605" y="2347"/>
                  </a:cubicBezTo>
                  <a:cubicBezTo>
                    <a:pt x="8664" y="2347"/>
                    <a:pt x="8727" y="2332"/>
                    <a:pt x="8790" y="2300"/>
                  </a:cubicBezTo>
                  <a:lnTo>
                    <a:pt x="9231" y="2017"/>
                  </a:lnTo>
                  <a:lnTo>
                    <a:pt x="9798" y="2584"/>
                  </a:lnTo>
                  <a:lnTo>
                    <a:pt x="9546" y="3025"/>
                  </a:lnTo>
                  <a:cubicBezTo>
                    <a:pt x="9452" y="3151"/>
                    <a:pt x="9452" y="3308"/>
                    <a:pt x="9546" y="3371"/>
                  </a:cubicBezTo>
                  <a:cubicBezTo>
                    <a:pt x="9893" y="3907"/>
                    <a:pt x="10113" y="4505"/>
                    <a:pt x="10239" y="5073"/>
                  </a:cubicBezTo>
                  <a:cubicBezTo>
                    <a:pt x="10271" y="5199"/>
                    <a:pt x="10365" y="5325"/>
                    <a:pt x="10523" y="5356"/>
                  </a:cubicBezTo>
                  <a:lnTo>
                    <a:pt x="11058" y="5482"/>
                  </a:lnTo>
                  <a:lnTo>
                    <a:pt x="11058" y="6301"/>
                  </a:lnTo>
                  <a:lnTo>
                    <a:pt x="10523" y="6427"/>
                  </a:lnTo>
                  <a:cubicBezTo>
                    <a:pt x="10397" y="6459"/>
                    <a:pt x="10271" y="6553"/>
                    <a:pt x="10239" y="6711"/>
                  </a:cubicBezTo>
                  <a:cubicBezTo>
                    <a:pt x="10113" y="7309"/>
                    <a:pt x="9893" y="7877"/>
                    <a:pt x="9546" y="8381"/>
                  </a:cubicBezTo>
                  <a:cubicBezTo>
                    <a:pt x="9452" y="8507"/>
                    <a:pt x="9452" y="8633"/>
                    <a:pt x="9546" y="8759"/>
                  </a:cubicBezTo>
                  <a:lnTo>
                    <a:pt x="9798" y="9168"/>
                  </a:lnTo>
                  <a:lnTo>
                    <a:pt x="9231" y="9767"/>
                  </a:lnTo>
                  <a:lnTo>
                    <a:pt x="8790" y="9483"/>
                  </a:lnTo>
                  <a:cubicBezTo>
                    <a:pt x="8727" y="9452"/>
                    <a:pt x="8656" y="9436"/>
                    <a:pt x="8593" y="9436"/>
                  </a:cubicBezTo>
                  <a:cubicBezTo>
                    <a:pt x="8530" y="9436"/>
                    <a:pt x="8475" y="9452"/>
                    <a:pt x="8444" y="9483"/>
                  </a:cubicBezTo>
                  <a:cubicBezTo>
                    <a:pt x="7908" y="9861"/>
                    <a:pt x="7341" y="10082"/>
                    <a:pt x="6742" y="10208"/>
                  </a:cubicBezTo>
                  <a:cubicBezTo>
                    <a:pt x="6616" y="10239"/>
                    <a:pt x="6490" y="10334"/>
                    <a:pt x="6459" y="10428"/>
                  </a:cubicBezTo>
                  <a:lnTo>
                    <a:pt x="6333" y="10964"/>
                  </a:lnTo>
                  <a:lnTo>
                    <a:pt x="5514" y="10964"/>
                  </a:lnTo>
                  <a:lnTo>
                    <a:pt x="5388" y="10428"/>
                  </a:lnTo>
                  <a:cubicBezTo>
                    <a:pt x="5356" y="10334"/>
                    <a:pt x="5230" y="10208"/>
                    <a:pt x="5136" y="10208"/>
                  </a:cubicBezTo>
                  <a:cubicBezTo>
                    <a:pt x="4505" y="10082"/>
                    <a:pt x="3938" y="9861"/>
                    <a:pt x="3434" y="9483"/>
                  </a:cubicBezTo>
                  <a:cubicBezTo>
                    <a:pt x="3371" y="9452"/>
                    <a:pt x="3308" y="9436"/>
                    <a:pt x="3249" y="9436"/>
                  </a:cubicBezTo>
                  <a:cubicBezTo>
                    <a:pt x="3190" y="9436"/>
                    <a:pt x="3135" y="9452"/>
                    <a:pt x="3088" y="9483"/>
                  </a:cubicBezTo>
                  <a:lnTo>
                    <a:pt x="2647" y="9767"/>
                  </a:lnTo>
                  <a:lnTo>
                    <a:pt x="2048" y="9168"/>
                  </a:lnTo>
                  <a:lnTo>
                    <a:pt x="2332" y="8759"/>
                  </a:lnTo>
                  <a:cubicBezTo>
                    <a:pt x="2395" y="8633"/>
                    <a:pt x="2395" y="8475"/>
                    <a:pt x="2332" y="8381"/>
                  </a:cubicBezTo>
                  <a:cubicBezTo>
                    <a:pt x="1985" y="7877"/>
                    <a:pt x="1733" y="7278"/>
                    <a:pt x="1607" y="6711"/>
                  </a:cubicBezTo>
                  <a:cubicBezTo>
                    <a:pt x="1575" y="6585"/>
                    <a:pt x="1512" y="6459"/>
                    <a:pt x="1386" y="6427"/>
                  </a:cubicBezTo>
                  <a:lnTo>
                    <a:pt x="882" y="6301"/>
                  </a:lnTo>
                  <a:lnTo>
                    <a:pt x="882" y="5482"/>
                  </a:lnTo>
                  <a:lnTo>
                    <a:pt x="1386" y="5356"/>
                  </a:lnTo>
                  <a:cubicBezTo>
                    <a:pt x="1512" y="5325"/>
                    <a:pt x="1607" y="5199"/>
                    <a:pt x="1607" y="5073"/>
                  </a:cubicBezTo>
                  <a:cubicBezTo>
                    <a:pt x="1733" y="4442"/>
                    <a:pt x="1985" y="3907"/>
                    <a:pt x="2332" y="3371"/>
                  </a:cubicBezTo>
                  <a:cubicBezTo>
                    <a:pt x="2395" y="3277"/>
                    <a:pt x="2395" y="3151"/>
                    <a:pt x="2332" y="3025"/>
                  </a:cubicBezTo>
                  <a:lnTo>
                    <a:pt x="2048" y="2584"/>
                  </a:lnTo>
                  <a:lnTo>
                    <a:pt x="2647" y="2017"/>
                  </a:lnTo>
                  <a:lnTo>
                    <a:pt x="3088" y="2300"/>
                  </a:lnTo>
                  <a:cubicBezTo>
                    <a:pt x="3135" y="2332"/>
                    <a:pt x="3198" y="2347"/>
                    <a:pt x="3261" y="2347"/>
                  </a:cubicBezTo>
                  <a:cubicBezTo>
                    <a:pt x="3324" y="2347"/>
                    <a:pt x="3387" y="2332"/>
                    <a:pt x="3434" y="2300"/>
                  </a:cubicBezTo>
                  <a:cubicBezTo>
                    <a:pt x="3938" y="1922"/>
                    <a:pt x="4537" y="1702"/>
                    <a:pt x="5136" y="1576"/>
                  </a:cubicBezTo>
                  <a:cubicBezTo>
                    <a:pt x="5230" y="1544"/>
                    <a:pt x="5356" y="1450"/>
                    <a:pt x="5388" y="1292"/>
                  </a:cubicBezTo>
                  <a:lnTo>
                    <a:pt x="5514" y="756"/>
                  </a:lnTo>
                  <a:close/>
                  <a:moveTo>
                    <a:pt x="5167" y="0"/>
                  </a:moveTo>
                  <a:cubicBezTo>
                    <a:pt x="5009" y="0"/>
                    <a:pt x="4852" y="126"/>
                    <a:pt x="4852" y="284"/>
                  </a:cubicBezTo>
                  <a:lnTo>
                    <a:pt x="4694" y="882"/>
                  </a:lnTo>
                  <a:cubicBezTo>
                    <a:pt x="4127" y="977"/>
                    <a:pt x="3623" y="1229"/>
                    <a:pt x="3119" y="1513"/>
                  </a:cubicBezTo>
                  <a:lnTo>
                    <a:pt x="2615" y="1197"/>
                  </a:lnTo>
                  <a:cubicBezTo>
                    <a:pt x="2557" y="1154"/>
                    <a:pt x="2485" y="1130"/>
                    <a:pt x="2412" y="1130"/>
                  </a:cubicBezTo>
                  <a:cubicBezTo>
                    <a:pt x="2327" y="1130"/>
                    <a:pt x="2242" y="1161"/>
                    <a:pt x="2174" y="1229"/>
                  </a:cubicBezTo>
                  <a:lnTo>
                    <a:pt x="1197" y="2206"/>
                  </a:lnTo>
                  <a:cubicBezTo>
                    <a:pt x="1071" y="2332"/>
                    <a:pt x="1071" y="2489"/>
                    <a:pt x="1134" y="2647"/>
                  </a:cubicBezTo>
                  <a:lnTo>
                    <a:pt x="1449" y="3151"/>
                  </a:lnTo>
                  <a:cubicBezTo>
                    <a:pt x="1134" y="3623"/>
                    <a:pt x="945" y="4159"/>
                    <a:pt x="819" y="4726"/>
                  </a:cubicBezTo>
                  <a:lnTo>
                    <a:pt x="284" y="4884"/>
                  </a:lnTo>
                  <a:cubicBezTo>
                    <a:pt x="126" y="4915"/>
                    <a:pt x="0" y="5041"/>
                    <a:pt x="0" y="5199"/>
                  </a:cubicBezTo>
                  <a:lnTo>
                    <a:pt x="0" y="6585"/>
                  </a:lnTo>
                  <a:cubicBezTo>
                    <a:pt x="0" y="6742"/>
                    <a:pt x="126" y="6868"/>
                    <a:pt x="284" y="6900"/>
                  </a:cubicBezTo>
                  <a:lnTo>
                    <a:pt x="819" y="7057"/>
                  </a:lnTo>
                  <a:cubicBezTo>
                    <a:pt x="945" y="7593"/>
                    <a:pt x="1197" y="8129"/>
                    <a:pt x="1449" y="8633"/>
                  </a:cubicBezTo>
                  <a:lnTo>
                    <a:pt x="1134" y="9137"/>
                  </a:lnTo>
                  <a:cubicBezTo>
                    <a:pt x="1071" y="9263"/>
                    <a:pt x="1071" y="9452"/>
                    <a:pt x="1197" y="9578"/>
                  </a:cubicBezTo>
                  <a:lnTo>
                    <a:pt x="2174" y="10554"/>
                  </a:lnTo>
                  <a:cubicBezTo>
                    <a:pt x="2242" y="10622"/>
                    <a:pt x="2318" y="10653"/>
                    <a:pt x="2399" y="10653"/>
                  </a:cubicBezTo>
                  <a:cubicBezTo>
                    <a:pt x="2469" y="10653"/>
                    <a:pt x="2542" y="10630"/>
                    <a:pt x="2615" y="10586"/>
                  </a:cubicBezTo>
                  <a:lnTo>
                    <a:pt x="3119" y="10271"/>
                  </a:lnTo>
                  <a:cubicBezTo>
                    <a:pt x="3592" y="10586"/>
                    <a:pt x="4127" y="10806"/>
                    <a:pt x="4694" y="10901"/>
                  </a:cubicBezTo>
                  <a:lnTo>
                    <a:pt x="4852" y="11468"/>
                  </a:lnTo>
                  <a:cubicBezTo>
                    <a:pt x="4883" y="11626"/>
                    <a:pt x="5009" y="11752"/>
                    <a:pt x="5167" y="11752"/>
                  </a:cubicBezTo>
                  <a:lnTo>
                    <a:pt x="6553" y="11752"/>
                  </a:lnTo>
                  <a:cubicBezTo>
                    <a:pt x="6711" y="11752"/>
                    <a:pt x="6805" y="11626"/>
                    <a:pt x="6868" y="11468"/>
                  </a:cubicBezTo>
                  <a:lnTo>
                    <a:pt x="7026" y="10901"/>
                  </a:lnTo>
                  <a:cubicBezTo>
                    <a:pt x="7561" y="10806"/>
                    <a:pt x="8065" y="10554"/>
                    <a:pt x="8601" y="10271"/>
                  </a:cubicBezTo>
                  <a:lnTo>
                    <a:pt x="9105" y="10586"/>
                  </a:lnTo>
                  <a:cubicBezTo>
                    <a:pt x="9164" y="10630"/>
                    <a:pt x="9236" y="10653"/>
                    <a:pt x="9309" y="10653"/>
                  </a:cubicBezTo>
                  <a:cubicBezTo>
                    <a:pt x="9393" y="10653"/>
                    <a:pt x="9479" y="10622"/>
                    <a:pt x="9546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4" y="9137"/>
                  </a:cubicBezTo>
                  <a:lnTo>
                    <a:pt x="10239" y="8633"/>
                  </a:lnTo>
                  <a:cubicBezTo>
                    <a:pt x="10554" y="8160"/>
                    <a:pt x="10743" y="7656"/>
                    <a:pt x="10869" y="7057"/>
                  </a:cubicBezTo>
                  <a:lnTo>
                    <a:pt x="11468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9"/>
                  </a:lnTo>
                  <a:cubicBezTo>
                    <a:pt x="11752" y="5041"/>
                    <a:pt x="11626" y="4915"/>
                    <a:pt x="11468" y="4884"/>
                  </a:cubicBezTo>
                  <a:lnTo>
                    <a:pt x="10869" y="4726"/>
                  </a:lnTo>
                  <a:cubicBezTo>
                    <a:pt x="10743" y="4159"/>
                    <a:pt x="10523" y="3655"/>
                    <a:pt x="10239" y="3151"/>
                  </a:cubicBezTo>
                  <a:lnTo>
                    <a:pt x="10554" y="2647"/>
                  </a:lnTo>
                  <a:cubicBezTo>
                    <a:pt x="10649" y="2521"/>
                    <a:pt x="10649" y="2332"/>
                    <a:pt x="10523" y="2206"/>
                  </a:cubicBezTo>
                  <a:lnTo>
                    <a:pt x="9546" y="1229"/>
                  </a:lnTo>
                  <a:cubicBezTo>
                    <a:pt x="9479" y="1161"/>
                    <a:pt x="9402" y="1130"/>
                    <a:pt x="9321" y="1130"/>
                  </a:cubicBezTo>
                  <a:cubicBezTo>
                    <a:pt x="9251" y="1130"/>
                    <a:pt x="9178" y="1154"/>
                    <a:pt x="9105" y="1197"/>
                  </a:cubicBezTo>
                  <a:lnTo>
                    <a:pt x="8601" y="1513"/>
                  </a:lnTo>
                  <a:cubicBezTo>
                    <a:pt x="8128" y="1197"/>
                    <a:pt x="7593" y="977"/>
                    <a:pt x="7026" y="882"/>
                  </a:cubicBezTo>
                  <a:lnTo>
                    <a:pt x="6868" y="284"/>
                  </a:lnTo>
                  <a:cubicBezTo>
                    <a:pt x="6805" y="126"/>
                    <a:pt x="6711" y="0"/>
                    <a:pt x="6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52" name="Google Shape;1052;p42"/>
            <p:cNvSpPr/>
            <p:nvPr/>
          </p:nvSpPr>
          <p:spPr>
            <a:xfrm>
              <a:off x="-4521500" y="2099400"/>
              <a:ext cx="189050" cy="188275"/>
            </a:xfrm>
            <a:custGeom>
              <a:rect b="b" l="l" r="r" t="t"/>
              <a:pathLst>
                <a:path extrusionOk="0" h="7531" w="7562">
                  <a:moveTo>
                    <a:pt x="3750" y="662"/>
                  </a:moveTo>
                  <a:cubicBezTo>
                    <a:pt x="5451" y="662"/>
                    <a:pt x="6837" y="2017"/>
                    <a:pt x="6837" y="3718"/>
                  </a:cubicBezTo>
                  <a:cubicBezTo>
                    <a:pt x="6869" y="5104"/>
                    <a:pt x="6049" y="6239"/>
                    <a:pt x="4821" y="6648"/>
                  </a:cubicBezTo>
                  <a:lnTo>
                    <a:pt x="4821" y="5892"/>
                  </a:lnTo>
                  <a:cubicBezTo>
                    <a:pt x="5640" y="5514"/>
                    <a:pt x="6207" y="4663"/>
                    <a:pt x="6207" y="3718"/>
                  </a:cubicBezTo>
                  <a:cubicBezTo>
                    <a:pt x="6207" y="2710"/>
                    <a:pt x="5577" y="1796"/>
                    <a:pt x="4569" y="1481"/>
                  </a:cubicBezTo>
                  <a:cubicBezTo>
                    <a:pt x="4535" y="1472"/>
                    <a:pt x="4501" y="1467"/>
                    <a:pt x="4468" y="1467"/>
                  </a:cubicBezTo>
                  <a:cubicBezTo>
                    <a:pt x="4278" y="1467"/>
                    <a:pt x="4096" y="1609"/>
                    <a:pt x="4096" y="1796"/>
                  </a:cubicBezTo>
                  <a:lnTo>
                    <a:pt x="4096" y="3372"/>
                  </a:lnTo>
                  <a:lnTo>
                    <a:pt x="3435" y="3372"/>
                  </a:lnTo>
                  <a:lnTo>
                    <a:pt x="3435" y="1796"/>
                  </a:lnTo>
                  <a:cubicBezTo>
                    <a:pt x="3435" y="1609"/>
                    <a:pt x="3276" y="1467"/>
                    <a:pt x="3073" y="1467"/>
                  </a:cubicBezTo>
                  <a:cubicBezTo>
                    <a:pt x="3037" y="1467"/>
                    <a:pt x="3000" y="1472"/>
                    <a:pt x="2962" y="1481"/>
                  </a:cubicBezTo>
                  <a:cubicBezTo>
                    <a:pt x="2017" y="1828"/>
                    <a:pt x="1355" y="2742"/>
                    <a:pt x="1355" y="3718"/>
                  </a:cubicBezTo>
                  <a:cubicBezTo>
                    <a:pt x="1355" y="4663"/>
                    <a:pt x="1891" y="5514"/>
                    <a:pt x="2741" y="5892"/>
                  </a:cubicBezTo>
                  <a:lnTo>
                    <a:pt x="2741" y="6648"/>
                  </a:lnTo>
                  <a:cubicBezTo>
                    <a:pt x="1544" y="6207"/>
                    <a:pt x="694" y="5073"/>
                    <a:pt x="694" y="3718"/>
                  </a:cubicBezTo>
                  <a:cubicBezTo>
                    <a:pt x="694" y="2017"/>
                    <a:pt x="2048" y="662"/>
                    <a:pt x="3750" y="662"/>
                  </a:cubicBezTo>
                  <a:close/>
                  <a:moveTo>
                    <a:pt x="4852" y="2363"/>
                  </a:moveTo>
                  <a:cubicBezTo>
                    <a:pt x="5293" y="2679"/>
                    <a:pt x="5514" y="3183"/>
                    <a:pt x="5514" y="3718"/>
                  </a:cubicBezTo>
                  <a:cubicBezTo>
                    <a:pt x="5514" y="4443"/>
                    <a:pt x="5041" y="5104"/>
                    <a:pt x="4380" y="5356"/>
                  </a:cubicBezTo>
                  <a:cubicBezTo>
                    <a:pt x="4254" y="5388"/>
                    <a:pt x="4159" y="5545"/>
                    <a:pt x="4159" y="5671"/>
                  </a:cubicBezTo>
                  <a:lnTo>
                    <a:pt x="4159" y="6806"/>
                  </a:lnTo>
                  <a:lnTo>
                    <a:pt x="3781" y="6806"/>
                  </a:lnTo>
                  <a:cubicBezTo>
                    <a:pt x="3734" y="6821"/>
                    <a:pt x="3679" y="6829"/>
                    <a:pt x="3624" y="6829"/>
                  </a:cubicBezTo>
                  <a:cubicBezTo>
                    <a:pt x="3568" y="6829"/>
                    <a:pt x="3513" y="6821"/>
                    <a:pt x="3466" y="6806"/>
                  </a:cubicBezTo>
                  <a:lnTo>
                    <a:pt x="3466" y="5671"/>
                  </a:lnTo>
                  <a:cubicBezTo>
                    <a:pt x="3466" y="5514"/>
                    <a:pt x="3403" y="5388"/>
                    <a:pt x="3246" y="5356"/>
                  </a:cubicBezTo>
                  <a:cubicBezTo>
                    <a:pt x="2584" y="5104"/>
                    <a:pt x="2111" y="4443"/>
                    <a:pt x="2111" y="3718"/>
                  </a:cubicBezTo>
                  <a:cubicBezTo>
                    <a:pt x="2111" y="3183"/>
                    <a:pt x="2363" y="2679"/>
                    <a:pt x="2773" y="2363"/>
                  </a:cubicBezTo>
                  <a:lnTo>
                    <a:pt x="2773" y="3718"/>
                  </a:lnTo>
                  <a:cubicBezTo>
                    <a:pt x="2773" y="3939"/>
                    <a:pt x="2930" y="4096"/>
                    <a:pt x="3120" y="4096"/>
                  </a:cubicBezTo>
                  <a:lnTo>
                    <a:pt x="4506" y="4096"/>
                  </a:lnTo>
                  <a:cubicBezTo>
                    <a:pt x="4695" y="4096"/>
                    <a:pt x="4852" y="3939"/>
                    <a:pt x="4852" y="3718"/>
                  </a:cubicBezTo>
                  <a:lnTo>
                    <a:pt x="4852" y="2363"/>
                  </a:lnTo>
                  <a:close/>
                  <a:moveTo>
                    <a:pt x="3781" y="1"/>
                  </a:moveTo>
                  <a:cubicBezTo>
                    <a:pt x="1702" y="1"/>
                    <a:pt x="1" y="1670"/>
                    <a:pt x="1" y="3781"/>
                  </a:cubicBezTo>
                  <a:cubicBezTo>
                    <a:pt x="1" y="5861"/>
                    <a:pt x="1702" y="7530"/>
                    <a:pt x="3781" y="7530"/>
                  </a:cubicBezTo>
                  <a:cubicBezTo>
                    <a:pt x="5892" y="7530"/>
                    <a:pt x="7562" y="5861"/>
                    <a:pt x="7562" y="3781"/>
                  </a:cubicBezTo>
                  <a:cubicBezTo>
                    <a:pt x="7562" y="1670"/>
                    <a:pt x="5892" y="1"/>
                    <a:pt x="3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053" name="Google Shape;1053;p42"/>
          <p:cNvGrpSpPr/>
          <p:nvPr/>
        </p:nvGrpSpPr>
        <p:grpSpPr>
          <a:xfrm>
            <a:off x="1166191" y="1730853"/>
            <a:ext cx="346324" cy="345007"/>
            <a:chOff x="7783763" y="2681150"/>
            <a:chExt cx="345150" cy="344800"/>
          </a:xfrm>
        </p:grpSpPr>
        <p:sp>
          <p:nvSpPr>
            <p:cNvPr id="1054" name="Google Shape;1054;p42"/>
            <p:cNvSpPr/>
            <p:nvPr/>
          </p:nvSpPr>
          <p:spPr>
            <a:xfrm>
              <a:off x="7838113" y="2681150"/>
              <a:ext cx="235875" cy="344800"/>
            </a:xfrm>
            <a:custGeom>
              <a:rect b="b" l="l" r="r" t="t"/>
              <a:pathLst>
                <a:path extrusionOk="0" h="13792" w="9435">
                  <a:moveTo>
                    <a:pt x="3372" y="803"/>
                  </a:moveTo>
                  <a:cubicBezTo>
                    <a:pt x="3633" y="803"/>
                    <a:pt x="3919" y="910"/>
                    <a:pt x="4186" y="1168"/>
                  </a:cubicBezTo>
                  <a:cubicBezTo>
                    <a:pt x="4267" y="1238"/>
                    <a:pt x="4315" y="1356"/>
                    <a:pt x="4315" y="1462"/>
                  </a:cubicBezTo>
                  <a:lnTo>
                    <a:pt x="4315" y="4980"/>
                  </a:lnTo>
                  <a:cubicBezTo>
                    <a:pt x="3976" y="4725"/>
                    <a:pt x="3559" y="4577"/>
                    <a:pt x="3101" y="4577"/>
                  </a:cubicBezTo>
                  <a:cubicBezTo>
                    <a:pt x="3054" y="4577"/>
                    <a:pt x="3007" y="4579"/>
                    <a:pt x="2960" y="4582"/>
                  </a:cubicBezTo>
                  <a:cubicBezTo>
                    <a:pt x="2912" y="4582"/>
                    <a:pt x="2876" y="4604"/>
                    <a:pt x="2842" y="4641"/>
                  </a:cubicBezTo>
                  <a:cubicBezTo>
                    <a:pt x="2525" y="4991"/>
                    <a:pt x="2772" y="5390"/>
                    <a:pt x="3100" y="5390"/>
                  </a:cubicBezTo>
                  <a:cubicBezTo>
                    <a:pt x="3765" y="5390"/>
                    <a:pt x="4315" y="5925"/>
                    <a:pt x="4315" y="6604"/>
                  </a:cubicBezTo>
                  <a:lnTo>
                    <a:pt x="4315" y="8498"/>
                  </a:lnTo>
                  <a:cubicBezTo>
                    <a:pt x="4315" y="8602"/>
                    <a:pt x="4256" y="8731"/>
                    <a:pt x="4186" y="8801"/>
                  </a:cubicBezTo>
                  <a:cubicBezTo>
                    <a:pt x="3914" y="9054"/>
                    <a:pt x="3627" y="9160"/>
                    <a:pt x="3366" y="9160"/>
                  </a:cubicBezTo>
                  <a:cubicBezTo>
                    <a:pt x="2853" y="9160"/>
                    <a:pt x="2436" y="8751"/>
                    <a:pt x="2421" y="8240"/>
                  </a:cubicBezTo>
                  <a:cubicBezTo>
                    <a:pt x="2421" y="7959"/>
                    <a:pt x="2539" y="7679"/>
                    <a:pt x="2772" y="7494"/>
                  </a:cubicBezTo>
                  <a:cubicBezTo>
                    <a:pt x="2820" y="7446"/>
                    <a:pt x="2842" y="7398"/>
                    <a:pt x="2842" y="7339"/>
                  </a:cubicBezTo>
                  <a:cubicBezTo>
                    <a:pt x="2835" y="7020"/>
                    <a:pt x="2622" y="6862"/>
                    <a:pt x="2413" y="6862"/>
                  </a:cubicBezTo>
                  <a:cubicBezTo>
                    <a:pt x="2309" y="6862"/>
                    <a:pt x="2207" y="6900"/>
                    <a:pt x="2130" y="6977"/>
                  </a:cubicBezTo>
                  <a:cubicBezTo>
                    <a:pt x="1908" y="7199"/>
                    <a:pt x="1754" y="7468"/>
                    <a:pt x="1684" y="7749"/>
                  </a:cubicBezTo>
                  <a:cubicBezTo>
                    <a:pt x="1322" y="7609"/>
                    <a:pt x="1078" y="7269"/>
                    <a:pt x="1078" y="6874"/>
                  </a:cubicBezTo>
                  <a:cubicBezTo>
                    <a:pt x="1078" y="6663"/>
                    <a:pt x="1148" y="6475"/>
                    <a:pt x="1277" y="6301"/>
                  </a:cubicBezTo>
                  <a:cubicBezTo>
                    <a:pt x="1381" y="6147"/>
                    <a:pt x="1381" y="5925"/>
                    <a:pt x="1240" y="5774"/>
                  </a:cubicBezTo>
                  <a:cubicBezTo>
                    <a:pt x="1229" y="5763"/>
                    <a:pt x="1218" y="5751"/>
                    <a:pt x="1207" y="5751"/>
                  </a:cubicBezTo>
                  <a:cubicBezTo>
                    <a:pt x="949" y="5563"/>
                    <a:pt x="808" y="5283"/>
                    <a:pt x="808" y="4980"/>
                  </a:cubicBezTo>
                  <a:cubicBezTo>
                    <a:pt x="808" y="4688"/>
                    <a:pt x="982" y="4382"/>
                    <a:pt x="1229" y="4197"/>
                  </a:cubicBezTo>
                  <a:cubicBezTo>
                    <a:pt x="1379" y="4096"/>
                    <a:pt x="1555" y="4038"/>
                    <a:pt x="1751" y="4038"/>
                  </a:cubicBezTo>
                  <a:cubicBezTo>
                    <a:pt x="1783" y="4038"/>
                    <a:pt x="1816" y="4040"/>
                    <a:pt x="1849" y="4043"/>
                  </a:cubicBezTo>
                  <a:cubicBezTo>
                    <a:pt x="1908" y="4043"/>
                    <a:pt x="1953" y="4032"/>
                    <a:pt x="2001" y="3987"/>
                  </a:cubicBezTo>
                  <a:cubicBezTo>
                    <a:pt x="2329" y="3647"/>
                    <a:pt x="2093" y="3227"/>
                    <a:pt x="1754" y="3227"/>
                  </a:cubicBezTo>
                  <a:cubicBezTo>
                    <a:pt x="1521" y="3227"/>
                    <a:pt x="1310" y="3272"/>
                    <a:pt x="1111" y="3356"/>
                  </a:cubicBezTo>
                  <a:cubicBezTo>
                    <a:pt x="1089" y="3272"/>
                    <a:pt x="1078" y="3179"/>
                    <a:pt x="1078" y="3098"/>
                  </a:cubicBezTo>
                  <a:cubicBezTo>
                    <a:pt x="1078" y="2595"/>
                    <a:pt x="1473" y="2186"/>
                    <a:pt x="1964" y="2149"/>
                  </a:cubicBezTo>
                  <a:cubicBezTo>
                    <a:pt x="1977" y="2149"/>
                    <a:pt x="1990" y="2149"/>
                    <a:pt x="2003" y="2149"/>
                  </a:cubicBezTo>
                  <a:cubicBezTo>
                    <a:pt x="2284" y="2149"/>
                    <a:pt x="2559" y="2267"/>
                    <a:pt x="2750" y="2500"/>
                  </a:cubicBezTo>
                  <a:cubicBezTo>
                    <a:pt x="2783" y="2537"/>
                    <a:pt x="2842" y="2570"/>
                    <a:pt x="2901" y="2570"/>
                  </a:cubicBezTo>
                  <a:cubicBezTo>
                    <a:pt x="3381" y="2559"/>
                    <a:pt x="3496" y="2093"/>
                    <a:pt x="3263" y="1858"/>
                  </a:cubicBezTo>
                  <a:cubicBezTo>
                    <a:pt x="3041" y="1636"/>
                    <a:pt x="2772" y="1485"/>
                    <a:pt x="2492" y="1403"/>
                  </a:cubicBezTo>
                  <a:cubicBezTo>
                    <a:pt x="2626" y="1056"/>
                    <a:pt x="2970" y="803"/>
                    <a:pt x="3372" y="803"/>
                  </a:cubicBezTo>
                  <a:close/>
                  <a:moveTo>
                    <a:pt x="6063" y="803"/>
                  </a:moveTo>
                  <a:cubicBezTo>
                    <a:pt x="6465" y="803"/>
                    <a:pt x="6809" y="1056"/>
                    <a:pt x="6944" y="1403"/>
                  </a:cubicBezTo>
                  <a:cubicBezTo>
                    <a:pt x="6663" y="1485"/>
                    <a:pt x="6397" y="1636"/>
                    <a:pt x="6172" y="1858"/>
                  </a:cubicBezTo>
                  <a:cubicBezTo>
                    <a:pt x="6021" y="2009"/>
                    <a:pt x="6021" y="2267"/>
                    <a:pt x="6172" y="2430"/>
                  </a:cubicBezTo>
                  <a:cubicBezTo>
                    <a:pt x="6255" y="2507"/>
                    <a:pt x="6357" y="2546"/>
                    <a:pt x="6460" y="2546"/>
                  </a:cubicBezTo>
                  <a:cubicBezTo>
                    <a:pt x="6562" y="2546"/>
                    <a:pt x="6664" y="2507"/>
                    <a:pt x="6747" y="2430"/>
                  </a:cubicBezTo>
                  <a:cubicBezTo>
                    <a:pt x="6933" y="2244"/>
                    <a:pt x="7185" y="2149"/>
                    <a:pt x="7430" y="2149"/>
                  </a:cubicBezTo>
                  <a:cubicBezTo>
                    <a:pt x="7444" y="2149"/>
                    <a:pt x="7457" y="2149"/>
                    <a:pt x="7471" y="2149"/>
                  </a:cubicBezTo>
                  <a:cubicBezTo>
                    <a:pt x="7962" y="2186"/>
                    <a:pt x="8360" y="2595"/>
                    <a:pt x="8360" y="3098"/>
                  </a:cubicBezTo>
                  <a:cubicBezTo>
                    <a:pt x="8360" y="3179"/>
                    <a:pt x="8346" y="3272"/>
                    <a:pt x="8324" y="3356"/>
                  </a:cubicBezTo>
                  <a:cubicBezTo>
                    <a:pt x="8121" y="3277"/>
                    <a:pt x="7909" y="3232"/>
                    <a:pt x="7683" y="3232"/>
                  </a:cubicBezTo>
                  <a:cubicBezTo>
                    <a:pt x="7636" y="3232"/>
                    <a:pt x="7589" y="3234"/>
                    <a:pt x="7541" y="3238"/>
                  </a:cubicBezTo>
                  <a:cubicBezTo>
                    <a:pt x="7493" y="3238"/>
                    <a:pt x="7449" y="3260"/>
                    <a:pt x="7423" y="3297"/>
                  </a:cubicBezTo>
                  <a:cubicBezTo>
                    <a:pt x="7109" y="3636"/>
                    <a:pt x="7353" y="4043"/>
                    <a:pt x="7681" y="4043"/>
                  </a:cubicBezTo>
                  <a:cubicBezTo>
                    <a:pt x="7881" y="4043"/>
                    <a:pt x="8054" y="4102"/>
                    <a:pt x="8206" y="4197"/>
                  </a:cubicBezTo>
                  <a:cubicBezTo>
                    <a:pt x="8453" y="4382"/>
                    <a:pt x="8627" y="4688"/>
                    <a:pt x="8627" y="4980"/>
                  </a:cubicBezTo>
                  <a:cubicBezTo>
                    <a:pt x="8627" y="5283"/>
                    <a:pt x="8475" y="5563"/>
                    <a:pt x="8231" y="5751"/>
                  </a:cubicBezTo>
                  <a:cubicBezTo>
                    <a:pt x="8220" y="5751"/>
                    <a:pt x="8206" y="5763"/>
                    <a:pt x="8195" y="5774"/>
                  </a:cubicBezTo>
                  <a:cubicBezTo>
                    <a:pt x="8043" y="5925"/>
                    <a:pt x="8043" y="6147"/>
                    <a:pt x="8161" y="6301"/>
                  </a:cubicBezTo>
                  <a:cubicBezTo>
                    <a:pt x="8290" y="6475"/>
                    <a:pt x="8360" y="6663"/>
                    <a:pt x="8360" y="6874"/>
                  </a:cubicBezTo>
                  <a:cubicBezTo>
                    <a:pt x="8360" y="7269"/>
                    <a:pt x="8102" y="7609"/>
                    <a:pt x="7751" y="7749"/>
                  </a:cubicBezTo>
                  <a:cubicBezTo>
                    <a:pt x="7670" y="7423"/>
                    <a:pt x="7482" y="7118"/>
                    <a:pt x="7202" y="6885"/>
                  </a:cubicBezTo>
                  <a:cubicBezTo>
                    <a:pt x="7168" y="6862"/>
                    <a:pt x="7109" y="6837"/>
                    <a:pt x="7073" y="6837"/>
                  </a:cubicBezTo>
                  <a:cubicBezTo>
                    <a:pt x="6607" y="6862"/>
                    <a:pt x="6500" y="7317"/>
                    <a:pt x="6733" y="7550"/>
                  </a:cubicBezTo>
                  <a:cubicBezTo>
                    <a:pt x="6921" y="7738"/>
                    <a:pt x="7014" y="7996"/>
                    <a:pt x="7002" y="8240"/>
                  </a:cubicBezTo>
                  <a:cubicBezTo>
                    <a:pt x="6995" y="8751"/>
                    <a:pt x="6583" y="9160"/>
                    <a:pt x="6070" y="9160"/>
                  </a:cubicBezTo>
                  <a:cubicBezTo>
                    <a:pt x="5809" y="9160"/>
                    <a:pt x="5522" y="9054"/>
                    <a:pt x="5249" y="8801"/>
                  </a:cubicBezTo>
                  <a:cubicBezTo>
                    <a:pt x="5179" y="8731"/>
                    <a:pt x="5120" y="8602"/>
                    <a:pt x="5120" y="8498"/>
                  </a:cubicBezTo>
                  <a:lnTo>
                    <a:pt x="5120" y="6604"/>
                  </a:lnTo>
                  <a:cubicBezTo>
                    <a:pt x="5120" y="5926"/>
                    <a:pt x="5661" y="5385"/>
                    <a:pt x="6337" y="5385"/>
                  </a:cubicBezTo>
                  <a:cubicBezTo>
                    <a:pt x="6372" y="5385"/>
                    <a:pt x="6406" y="5387"/>
                    <a:pt x="6441" y="5390"/>
                  </a:cubicBezTo>
                  <a:cubicBezTo>
                    <a:pt x="6449" y="5391"/>
                    <a:pt x="6457" y="5392"/>
                    <a:pt x="6466" y="5392"/>
                  </a:cubicBezTo>
                  <a:cubicBezTo>
                    <a:pt x="6508" y="5392"/>
                    <a:pt x="6554" y="5370"/>
                    <a:pt x="6582" y="5342"/>
                  </a:cubicBezTo>
                  <a:cubicBezTo>
                    <a:pt x="6910" y="4991"/>
                    <a:pt x="6677" y="4582"/>
                    <a:pt x="6338" y="4582"/>
                  </a:cubicBezTo>
                  <a:cubicBezTo>
                    <a:pt x="5880" y="4582"/>
                    <a:pt x="5460" y="4733"/>
                    <a:pt x="5120" y="4980"/>
                  </a:cubicBezTo>
                  <a:lnTo>
                    <a:pt x="5120" y="1462"/>
                  </a:lnTo>
                  <a:cubicBezTo>
                    <a:pt x="5120" y="1356"/>
                    <a:pt x="5168" y="1238"/>
                    <a:pt x="5249" y="1168"/>
                  </a:cubicBezTo>
                  <a:cubicBezTo>
                    <a:pt x="5517" y="910"/>
                    <a:pt x="5802" y="803"/>
                    <a:pt x="6063" y="803"/>
                  </a:cubicBezTo>
                  <a:close/>
                  <a:moveTo>
                    <a:pt x="4713" y="9339"/>
                  </a:moveTo>
                  <a:cubicBezTo>
                    <a:pt x="5039" y="9724"/>
                    <a:pt x="5518" y="9971"/>
                    <a:pt x="6068" y="9971"/>
                  </a:cubicBezTo>
                  <a:cubicBezTo>
                    <a:pt x="6116" y="9971"/>
                    <a:pt x="6150" y="9971"/>
                    <a:pt x="6197" y="9959"/>
                  </a:cubicBezTo>
                  <a:lnTo>
                    <a:pt x="6197" y="11233"/>
                  </a:lnTo>
                  <a:cubicBezTo>
                    <a:pt x="6197" y="11314"/>
                    <a:pt x="6138" y="11373"/>
                    <a:pt x="6068" y="11373"/>
                  </a:cubicBezTo>
                  <a:lnTo>
                    <a:pt x="3367" y="11373"/>
                  </a:lnTo>
                  <a:cubicBezTo>
                    <a:pt x="3297" y="11373"/>
                    <a:pt x="3241" y="11314"/>
                    <a:pt x="3241" y="11233"/>
                  </a:cubicBezTo>
                  <a:lnTo>
                    <a:pt x="3241" y="9959"/>
                  </a:lnTo>
                  <a:cubicBezTo>
                    <a:pt x="3274" y="9971"/>
                    <a:pt x="3322" y="9971"/>
                    <a:pt x="3367" y="9971"/>
                  </a:cubicBezTo>
                  <a:cubicBezTo>
                    <a:pt x="3905" y="9971"/>
                    <a:pt x="4396" y="9724"/>
                    <a:pt x="4713" y="9339"/>
                  </a:cubicBezTo>
                  <a:close/>
                  <a:moveTo>
                    <a:pt x="5659" y="12178"/>
                  </a:moveTo>
                  <a:lnTo>
                    <a:pt x="5659" y="12588"/>
                  </a:lnTo>
                  <a:cubicBezTo>
                    <a:pt x="5659" y="12810"/>
                    <a:pt x="5485" y="12986"/>
                    <a:pt x="5260" y="12986"/>
                  </a:cubicBezTo>
                  <a:lnTo>
                    <a:pt x="4175" y="12986"/>
                  </a:lnTo>
                  <a:cubicBezTo>
                    <a:pt x="3953" y="12986"/>
                    <a:pt x="3776" y="12810"/>
                    <a:pt x="3776" y="12588"/>
                  </a:cubicBezTo>
                  <a:lnTo>
                    <a:pt x="3776" y="12178"/>
                  </a:lnTo>
                  <a:close/>
                  <a:moveTo>
                    <a:pt x="3367" y="1"/>
                  </a:moveTo>
                  <a:cubicBezTo>
                    <a:pt x="2525" y="1"/>
                    <a:pt x="1824" y="584"/>
                    <a:pt x="1650" y="1378"/>
                  </a:cubicBezTo>
                  <a:cubicBezTo>
                    <a:pt x="867" y="1555"/>
                    <a:pt x="270" y="2256"/>
                    <a:pt x="270" y="3098"/>
                  </a:cubicBezTo>
                  <a:cubicBezTo>
                    <a:pt x="270" y="3356"/>
                    <a:pt x="329" y="3600"/>
                    <a:pt x="435" y="3833"/>
                  </a:cubicBezTo>
                  <a:cubicBezTo>
                    <a:pt x="155" y="4150"/>
                    <a:pt x="0" y="4548"/>
                    <a:pt x="0" y="4980"/>
                  </a:cubicBezTo>
                  <a:cubicBezTo>
                    <a:pt x="0" y="5412"/>
                    <a:pt x="155" y="5822"/>
                    <a:pt x="435" y="6136"/>
                  </a:cubicBezTo>
                  <a:cubicBezTo>
                    <a:pt x="329" y="6357"/>
                    <a:pt x="270" y="6615"/>
                    <a:pt x="270" y="6874"/>
                  </a:cubicBezTo>
                  <a:cubicBezTo>
                    <a:pt x="270" y="7715"/>
                    <a:pt x="867" y="8416"/>
                    <a:pt x="1650" y="8579"/>
                  </a:cubicBezTo>
                  <a:cubicBezTo>
                    <a:pt x="1754" y="9048"/>
                    <a:pt x="2034" y="9443"/>
                    <a:pt x="2421" y="9690"/>
                  </a:cubicBezTo>
                  <a:lnTo>
                    <a:pt x="2421" y="11233"/>
                  </a:lnTo>
                  <a:cubicBezTo>
                    <a:pt x="2421" y="11617"/>
                    <a:pt x="2643" y="11934"/>
                    <a:pt x="2960" y="12086"/>
                  </a:cubicBezTo>
                  <a:lnTo>
                    <a:pt x="2960" y="12588"/>
                  </a:lnTo>
                  <a:cubicBezTo>
                    <a:pt x="2960" y="13256"/>
                    <a:pt x="3507" y="13791"/>
                    <a:pt x="4175" y="13791"/>
                  </a:cubicBezTo>
                  <a:lnTo>
                    <a:pt x="5260" y="13791"/>
                  </a:lnTo>
                  <a:cubicBezTo>
                    <a:pt x="5928" y="13791"/>
                    <a:pt x="6467" y="13256"/>
                    <a:pt x="6467" y="12588"/>
                  </a:cubicBezTo>
                  <a:lnTo>
                    <a:pt x="6467" y="12086"/>
                  </a:lnTo>
                  <a:cubicBezTo>
                    <a:pt x="6792" y="11934"/>
                    <a:pt x="7002" y="11617"/>
                    <a:pt x="7002" y="11233"/>
                  </a:cubicBezTo>
                  <a:lnTo>
                    <a:pt x="7002" y="9690"/>
                  </a:lnTo>
                  <a:cubicBezTo>
                    <a:pt x="7401" y="9443"/>
                    <a:pt x="7681" y="9048"/>
                    <a:pt x="7774" y="8579"/>
                  </a:cubicBezTo>
                  <a:cubicBezTo>
                    <a:pt x="8571" y="8416"/>
                    <a:pt x="9165" y="7715"/>
                    <a:pt x="9165" y="6874"/>
                  </a:cubicBezTo>
                  <a:cubicBezTo>
                    <a:pt x="9165" y="6615"/>
                    <a:pt x="9106" y="6357"/>
                    <a:pt x="9003" y="6136"/>
                  </a:cubicBezTo>
                  <a:cubicBezTo>
                    <a:pt x="9283" y="5822"/>
                    <a:pt x="9435" y="5412"/>
                    <a:pt x="9435" y="4980"/>
                  </a:cubicBezTo>
                  <a:cubicBezTo>
                    <a:pt x="9435" y="4548"/>
                    <a:pt x="9283" y="4150"/>
                    <a:pt x="9003" y="3833"/>
                  </a:cubicBezTo>
                  <a:cubicBezTo>
                    <a:pt x="9106" y="3600"/>
                    <a:pt x="9165" y="3356"/>
                    <a:pt x="9165" y="3098"/>
                  </a:cubicBezTo>
                  <a:cubicBezTo>
                    <a:pt x="9165" y="2256"/>
                    <a:pt x="8571" y="1555"/>
                    <a:pt x="7774" y="1378"/>
                  </a:cubicBezTo>
                  <a:cubicBezTo>
                    <a:pt x="7611" y="584"/>
                    <a:pt x="6910" y="1"/>
                    <a:pt x="6068" y="1"/>
                  </a:cubicBezTo>
                  <a:cubicBezTo>
                    <a:pt x="5518" y="1"/>
                    <a:pt x="5039" y="245"/>
                    <a:pt x="4713" y="632"/>
                  </a:cubicBezTo>
                  <a:cubicBezTo>
                    <a:pt x="4396" y="245"/>
                    <a:pt x="3905" y="1"/>
                    <a:pt x="3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55" name="Google Shape;1055;p42"/>
            <p:cNvSpPr/>
            <p:nvPr/>
          </p:nvSpPr>
          <p:spPr>
            <a:xfrm>
              <a:off x="8088263" y="2795675"/>
              <a:ext cx="40650" cy="20225"/>
            </a:xfrm>
            <a:custGeom>
              <a:rect b="b" l="l" r="r" t="t"/>
              <a:pathLst>
                <a:path extrusionOk="0" h="809" w="1626">
                  <a:moveTo>
                    <a:pt x="411" y="1"/>
                  </a:moveTo>
                  <a:cubicBezTo>
                    <a:pt x="189" y="1"/>
                    <a:pt x="1" y="177"/>
                    <a:pt x="1" y="399"/>
                  </a:cubicBezTo>
                  <a:cubicBezTo>
                    <a:pt x="1" y="621"/>
                    <a:pt x="189" y="809"/>
                    <a:pt x="411" y="809"/>
                  </a:cubicBezTo>
                  <a:lnTo>
                    <a:pt x="1216" y="809"/>
                  </a:lnTo>
                  <a:cubicBezTo>
                    <a:pt x="1440" y="809"/>
                    <a:pt x="1625" y="621"/>
                    <a:pt x="1625" y="399"/>
                  </a:cubicBezTo>
                  <a:cubicBezTo>
                    <a:pt x="1625" y="177"/>
                    <a:pt x="1440" y="1"/>
                    <a:pt x="1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56" name="Google Shape;1056;p42"/>
            <p:cNvSpPr/>
            <p:nvPr/>
          </p:nvSpPr>
          <p:spPr>
            <a:xfrm>
              <a:off x="8080063" y="2728225"/>
              <a:ext cx="40700" cy="30350"/>
            </a:xfrm>
            <a:custGeom>
              <a:rect b="b" l="l" r="r" t="t"/>
              <a:pathLst>
                <a:path extrusionOk="0" h="1214" w="1628">
                  <a:moveTo>
                    <a:pt x="1167" y="0"/>
                  </a:moveTo>
                  <a:cubicBezTo>
                    <a:pt x="1097" y="0"/>
                    <a:pt x="1026" y="18"/>
                    <a:pt x="960" y="56"/>
                  </a:cubicBezTo>
                  <a:lnTo>
                    <a:pt x="259" y="454"/>
                  </a:lnTo>
                  <a:cubicBezTo>
                    <a:pt x="71" y="572"/>
                    <a:pt x="1" y="816"/>
                    <a:pt x="119" y="1004"/>
                  </a:cubicBezTo>
                  <a:cubicBezTo>
                    <a:pt x="190" y="1138"/>
                    <a:pt x="323" y="1213"/>
                    <a:pt x="463" y="1213"/>
                  </a:cubicBezTo>
                  <a:cubicBezTo>
                    <a:pt x="532" y="1213"/>
                    <a:pt x="603" y="1195"/>
                    <a:pt x="668" y="1156"/>
                  </a:cubicBezTo>
                  <a:lnTo>
                    <a:pt x="1370" y="757"/>
                  </a:lnTo>
                  <a:cubicBezTo>
                    <a:pt x="1569" y="642"/>
                    <a:pt x="1628" y="395"/>
                    <a:pt x="1521" y="196"/>
                  </a:cubicBezTo>
                  <a:cubicBezTo>
                    <a:pt x="1442" y="72"/>
                    <a:pt x="1307" y="0"/>
                    <a:pt x="1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57" name="Google Shape;1057;p42"/>
            <p:cNvSpPr/>
            <p:nvPr/>
          </p:nvSpPr>
          <p:spPr>
            <a:xfrm>
              <a:off x="8080063" y="2852850"/>
              <a:ext cx="40700" cy="30350"/>
            </a:xfrm>
            <a:custGeom>
              <a:rect b="b" l="l" r="r" t="t"/>
              <a:pathLst>
                <a:path extrusionOk="0" h="1214" w="1628">
                  <a:moveTo>
                    <a:pt x="465" y="0"/>
                  </a:moveTo>
                  <a:cubicBezTo>
                    <a:pt x="325" y="0"/>
                    <a:pt x="190" y="71"/>
                    <a:pt x="119" y="205"/>
                  </a:cubicBezTo>
                  <a:cubicBezTo>
                    <a:pt x="1" y="401"/>
                    <a:pt x="71" y="648"/>
                    <a:pt x="259" y="752"/>
                  </a:cubicBezTo>
                  <a:lnTo>
                    <a:pt x="960" y="1161"/>
                  </a:lnTo>
                  <a:cubicBezTo>
                    <a:pt x="1026" y="1197"/>
                    <a:pt x="1097" y="1214"/>
                    <a:pt x="1166" y="1214"/>
                  </a:cubicBezTo>
                  <a:cubicBezTo>
                    <a:pt x="1307" y="1214"/>
                    <a:pt x="1442" y="1143"/>
                    <a:pt x="1521" y="1010"/>
                  </a:cubicBezTo>
                  <a:cubicBezTo>
                    <a:pt x="1628" y="822"/>
                    <a:pt x="1569" y="567"/>
                    <a:pt x="1370" y="460"/>
                  </a:cubicBezTo>
                  <a:lnTo>
                    <a:pt x="668" y="50"/>
                  </a:lnTo>
                  <a:cubicBezTo>
                    <a:pt x="603" y="17"/>
                    <a:pt x="534" y="0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58" name="Google Shape;1058;p42"/>
            <p:cNvSpPr/>
            <p:nvPr/>
          </p:nvSpPr>
          <p:spPr>
            <a:xfrm>
              <a:off x="7783763" y="2795675"/>
              <a:ext cx="40350" cy="20225"/>
            </a:xfrm>
            <a:custGeom>
              <a:rect b="b" l="l" r="r" t="t"/>
              <a:pathLst>
                <a:path extrusionOk="0" h="809" w="1614">
                  <a:moveTo>
                    <a:pt x="399" y="1"/>
                  </a:moveTo>
                  <a:cubicBezTo>
                    <a:pt x="177" y="1"/>
                    <a:pt x="0" y="177"/>
                    <a:pt x="0" y="399"/>
                  </a:cubicBezTo>
                  <a:cubicBezTo>
                    <a:pt x="0" y="621"/>
                    <a:pt x="177" y="809"/>
                    <a:pt x="399" y="809"/>
                  </a:cubicBezTo>
                  <a:lnTo>
                    <a:pt x="1207" y="809"/>
                  </a:lnTo>
                  <a:cubicBezTo>
                    <a:pt x="1439" y="809"/>
                    <a:pt x="1613" y="621"/>
                    <a:pt x="1613" y="399"/>
                  </a:cubicBezTo>
                  <a:cubicBezTo>
                    <a:pt x="1613" y="177"/>
                    <a:pt x="1439" y="1"/>
                    <a:pt x="1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59" name="Google Shape;1059;p42"/>
            <p:cNvSpPr/>
            <p:nvPr/>
          </p:nvSpPr>
          <p:spPr>
            <a:xfrm>
              <a:off x="7791688" y="2728225"/>
              <a:ext cx="40625" cy="30350"/>
            </a:xfrm>
            <a:custGeom>
              <a:rect b="b" l="l" r="r" t="t"/>
              <a:pathLst>
                <a:path extrusionOk="0" h="1214" w="1625">
                  <a:moveTo>
                    <a:pt x="460" y="0"/>
                  </a:moveTo>
                  <a:cubicBezTo>
                    <a:pt x="321" y="0"/>
                    <a:pt x="187" y="72"/>
                    <a:pt x="118" y="196"/>
                  </a:cubicBezTo>
                  <a:cubicBezTo>
                    <a:pt x="0" y="395"/>
                    <a:pt x="70" y="642"/>
                    <a:pt x="258" y="757"/>
                  </a:cubicBezTo>
                  <a:lnTo>
                    <a:pt x="960" y="1156"/>
                  </a:lnTo>
                  <a:cubicBezTo>
                    <a:pt x="1025" y="1195"/>
                    <a:pt x="1095" y="1213"/>
                    <a:pt x="1164" y="1213"/>
                  </a:cubicBezTo>
                  <a:cubicBezTo>
                    <a:pt x="1304" y="1213"/>
                    <a:pt x="1437" y="1138"/>
                    <a:pt x="1507" y="1004"/>
                  </a:cubicBezTo>
                  <a:cubicBezTo>
                    <a:pt x="1625" y="816"/>
                    <a:pt x="1554" y="572"/>
                    <a:pt x="1366" y="454"/>
                  </a:cubicBezTo>
                  <a:lnTo>
                    <a:pt x="665" y="56"/>
                  </a:lnTo>
                  <a:cubicBezTo>
                    <a:pt x="600" y="18"/>
                    <a:pt x="529" y="0"/>
                    <a:pt x="4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60" name="Google Shape;1060;p42"/>
            <p:cNvSpPr/>
            <p:nvPr/>
          </p:nvSpPr>
          <p:spPr>
            <a:xfrm>
              <a:off x="7791688" y="2852850"/>
              <a:ext cx="40625" cy="30350"/>
            </a:xfrm>
            <a:custGeom>
              <a:rect b="b" l="l" r="r" t="t"/>
              <a:pathLst>
                <a:path extrusionOk="0" h="1214" w="1625">
                  <a:moveTo>
                    <a:pt x="1161" y="0"/>
                  </a:moveTo>
                  <a:cubicBezTo>
                    <a:pt x="1093" y="0"/>
                    <a:pt x="1024" y="17"/>
                    <a:pt x="960" y="50"/>
                  </a:cubicBezTo>
                  <a:lnTo>
                    <a:pt x="258" y="460"/>
                  </a:lnTo>
                  <a:cubicBezTo>
                    <a:pt x="70" y="567"/>
                    <a:pt x="0" y="822"/>
                    <a:pt x="118" y="1010"/>
                  </a:cubicBezTo>
                  <a:cubicBezTo>
                    <a:pt x="188" y="1143"/>
                    <a:pt x="321" y="1214"/>
                    <a:pt x="461" y="1214"/>
                  </a:cubicBezTo>
                  <a:cubicBezTo>
                    <a:pt x="530" y="1214"/>
                    <a:pt x="600" y="1197"/>
                    <a:pt x="665" y="1161"/>
                  </a:cubicBezTo>
                  <a:lnTo>
                    <a:pt x="1366" y="752"/>
                  </a:lnTo>
                  <a:cubicBezTo>
                    <a:pt x="1554" y="648"/>
                    <a:pt x="1625" y="401"/>
                    <a:pt x="1507" y="205"/>
                  </a:cubicBezTo>
                  <a:cubicBezTo>
                    <a:pt x="1437" y="71"/>
                    <a:pt x="1302" y="0"/>
                    <a:pt x="1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3"/>
          <p:cNvSpPr txBox="1"/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DEMO</a:t>
            </a:r>
            <a:endParaRPr/>
          </a:p>
        </p:txBody>
      </p:sp>
      <p:sp>
        <p:nvSpPr>
          <p:cNvPr id="1066" name="Google Shape;1066;p43"/>
          <p:cNvSpPr txBox="1"/>
          <p:nvPr>
            <p:ph idx="2" type="title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067" name="Google Shape;1067;p43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43"/>
          <p:cNvSpPr/>
          <p:nvPr/>
        </p:nvSpPr>
        <p:spPr>
          <a:xfrm>
            <a:off x="7016375" y="-1615175"/>
            <a:ext cx="1633483" cy="5920031"/>
          </a:xfrm>
          <a:custGeom>
            <a:rect b="b" l="l" r="r" t="t"/>
            <a:pathLst>
              <a:path extrusionOk="0" h="65507" w="18075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069" name="Google Shape;1069;p43"/>
          <p:cNvGrpSpPr/>
          <p:nvPr/>
        </p:nvGrpSpPr>
        <p:grpSpPr>
          <a:xfrm flipH="1" rot="10800000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1070" name="Google Shape;1070;p43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1" name="Google Shape;1071;p43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72" name="Google Shape;1072;p43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3" name="Google Shape;1073;p43"/>
          <p:cNvGrpSpPr/>
          <p:nvPr/>
        </p:nvGrpSpPr>
        <p:grpSpPr>
          <a:xfrm flipH="1" rot="-5400000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1074" name="Google Shape;1074;p43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5" name="Google Shape;1075;p43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76" name="Google Shape;1076;p43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7" name="Google Shape;1077;p43"/>
          <p:cNvSpPr/>
          <p:nvPr/>
        </p:nvSpPr>
        <p:spPr>
          <a:xfrm rot="-5400000">
            <a:off x="5572485" y="-2452153"/>
            <a:ext cx="1971347" cy="6005438"/>
          </a:xfrm>
          <a:custGeom>
            <a:rect b="b" l="l" r="r" t="t"/>
            <a:pathLst>
              <a:path extrusionOk="0" h="191668" w="62917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078" name="Google Shape;1078;p43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1079" name="Google Shape;1079;p43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3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3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6"/>
          <p:cNvSpPr txBox="1"/>
          <p:nvPr>
            <p:ph idx="8" type="subTitle"/>
          </p:nvPr>
        </p:nvSpPr>
        <p:spPr>
          <a:xfrm>
            <a:off x="4010951" y="1769025"/>
            <a:ext cx="31344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&amp; DESIGN</a:t>
            </a:r>
            <a:endParaRPr/>
          </a:p>
        </p:txBody>
      </p:sp>
      <p:sp>
        <p:nvSpPr>
          <p:cNvPr id="695" name="Google Shape;69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96" name="Google Shape;696;p26"/>
          <p:cNvSpPr txBox="1"/>
          <p:nvPr>
            <p:ph idx="2" type="title"/>
          </p:nvPr>
        </p:nvSpPr>
        <p:spPr>
          <a:xfrm>
            <a:off x="3177356" y="1199529"/>
            <a:ext cx="7347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97" name="Google Shape;697;p26"/>
          <p:cNvSpPr txBox="1"/>
          <p:nvPr>
            <p:ph idx="3" type="title"/>
          </p:nvPr>
        </p:nvSpPr>
        <p:spPr>
          <a:xfrm>
            <a:off x="3177356" y="2902621"/>
            <a:ext cx="7347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98" name="Google Shape;698;p26"/>
          <p:cNvSpPr txBox="1"/>
          <p:nvPr>
            <p:ph idx="4" type="title"/>
          </p:nvPr>
        </p:nvSpPr>
        <p:spPr>
          <a:xfrm>
            <a:off x="3177356" y="1767226"/>
            <a:ext cx="7347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99" name="Google Shape;699;p26"/>
          <p:cNvSpPr txBox="1"/>
          <p:nvPr>
            <p:ph idx="5" type="title"/>
          </p:nvPr>
        </p:nvSpPr>
        <p:spPr>
          <a:xfrm>
            <a:off x="3177356" y="3470319"/>
            <a:ext cx="7347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00" name="Google Shape;700;p26"/>
          <p:cNvSpPr txBox="1"/>
          <p:nvPr>
            <p:ph idx="6" type="title"/>
          </p:nvPr>
        </p:nvSpPr>
        <p:spPr>
          <a:xfrm>
            <a:off x="3177356" y="2334924"/>
            <a:ext cx="7347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01" name="Google Shape;701;p26"/>
          <p:cNvSpPr txBox="1"/>
          <p:nvPr>
            <p:ph idx="7" type="title"/>
          </p:nvPr>
        </p:nvSpPr>
        <p:spPr>
          <a:xfrm>
            <a:off x="3177356" y="4038016"/>
            <a:ext cx="7347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02" name="Google Shape;702;p26"/>
          <p:cNvSpPr txBox="1"/>
          <p:nvPr>
            <p:ph idx="1" type="subTitle"/>
          </p:nvPr>
        </p:nvSpPr>
        <p:spPr>
          <a:xfrm>
            <a:off x="4010944" y="1201329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3" name="Google Shape;703;p26"/>
          <p:cNvSpPr txBox="1"/>
          <p:nvPr>
            <p:ph idx="9" type="subTitle"/>
          </p:nvPr>
        </p:nvSpPr>
        <p:spPr>
          <a:xfrm>
            <a:off x="4010952" y="2336725"/>
            <a:ext cx="33804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SPECS</a:t>
            </a:r>
            <a:endParaRPr/>
          </a:p>
        </p:txBody>
      </p:sp>
      <p:sp>
        <p:nvSpPr>
          <p:cNvPr id="704" name="Google Shape;704;p26"/>
          <p:cNvSpPr txBox="1"/>
          <p:nvPr>
            <p:ph idx="13" type="subTitle"/>
          </p:nvPr>
        </p:nvSpPr>
        <p:spPr>
          <a:xfrm>
            <a:off x="4010941" y="2904427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PROCESS</a:t>
            </a:r>
            <a:endParaRPr/>
          </a:p>
        </p:txBody>
      </p:sp>
      <p:sp>
        <p:nvSpPr>
          <p:cNvPr id="705" name="Google Shape;705;p26"/>
          <p:cNvSpPr txBox="1"/>
          <p:nvPr>
            <p:ph idx="14" type="subTitle"/>
          </p:nvPr>
        </p:nvSpPr>
        <p:spPr>
          <a:xfrm>
            <a:off x="4010941" y="3472126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REFLECTIONS</a:t>
            </a:r>
            <a:endParaRPr/>
          </a:p>
        </p:txBody>
      </p:sp>
      <p:sp>
        <p:nvSpPr>
          <p:cNvPr id="706" name="Google Shape;706;p26"/>
          <p:cNvSpPr txBox="1"/>
          <p:nvPr>
            <p:ph idx="15" type="subTitle"/>
          </p:nvPr>
        </p:nvSpPr>
        <p:spPr>
          <a:xfrm>
            <a:off x="4010941" y="4039825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DEMO</a:t>
            </a:r>
            <a:endParaRPr/>
          </a:p>
        </p:txBody>
      </p:sp>
      <p:grpSp>
        <p:nvGrpSpPr>
          <p:cNvPr id="707" name="Google Shape;707;p26"/>
          <p:cNvGrpSpPr/>
          <p:nvPr/>
        </p:nvGrpSpPr>
        <p:grpSpPr>
          <a:xfrm>
            <a:off x="1339375" y="1762000"/>
            <a:ext cx="1193310" cy="3463350"/>
            <a:chOff x="472500" y="1762000"/>
            <a:chExt cx="1193310" cy="3463350"/>
          </a:xfrm>
        </p:grpSpPr>
        <p:grpSp>
          <p:nvGrpSpPr>
            <p:cNvPr id="708" name="Google Shape;708;p26"/>
            <p:cNvGrpSpPr/>
            <p:nvPr/>
          </p:nvGrpSpPr>
          <p:grpSpPr>
            <a:xfrm rot="10800000">
              <a:off x="1172489" y="4265721"/>
              <a:ext cx="493321" cy="357312"/>
              <a:chOff x="1722354" y="229144"/>
              <a:chExt cx="1748744" cy="1266614"/>
            </a:xfrm>
          </p:grpSpPr>
          <p:sp>
            <p:nvSpPr>
              <p:cNvPr id="709" name="Google Shape;709;p26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6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1" name="Google Shape;711;p26"/>
            <p:cNvSpPr/>
            <p:nvPr/>
          </p:nvSpPr>
          <p:spPr>
            <a:xfrm>
              <a:off x="472500" y="1762000"/>
              <a:ext cx="700000" cy="3463350"/>
            </a:xfrm>
            <a:custGeom>
              <a:rect b="b" l="l" r="r" t="t"/>
              <a:pathLst>
                <a:path extrusionOk="0" h="138534" w="28000">
                  <a:moveTo>
                    <a:pt x="0" y="0"/>
                  </a:moveTo>
                  <a:lnTo>
                    <a:pt x="0" y="65749"/>
                  </a:lnTo>
                  <a:lnTo>
                    <a:pt x="28000" y="81915"/>
                  </a:lnTo>
                  <a:lnTo>
                    <a:pt x="28000" y="109663"/>
                  </a:lnTo>
                  <a:lnTo>
                    <a:pt x="17964" y="115457"/>
                  </a:lnTo>
                  <a:lnTo>
                    <a:pt x="17964" y="138534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44"/>
          <p:cNvSpPr txBox="1"/>
          <p:nvPr>
            <p:ph type="title"/>
          </p:nvPr>
        </p:nvSpPr>
        <p:spPr>
          <a:xfrm>
            <a:off x="1098475" y="834600"/>
            <a:ext cx="44481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087" name="Google Shape;1087;p44"/>
          <p:cNvSpPr txBox="1"/>
          <p:nvPr>
            <p:ph idx="1" type="subTitle"/>
          </p:nvPr>
        </p:nvSpPr>
        <p:spPr>
          <a:xfrm>
            <a:off x="1098425" y="18051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Questions?</a:t>
            </a:r>
            <a:endParaRPr sz="1200"/>
          </a:p>
        </p:txBody>
      </p:sp>
      <p:sp>
        <p:nvSpPr>
          <p:cNvPr id="1088" name="Google Shape;1088;p44"/>
          <p:cNvSpPr/>
          <p:nvPr/>
        </p:nvSpPr>
        <p:spPr>
          <a:xfrm rot="-5400000">
            <a:off x="689075" y="11653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9" name="Google Shape;1089;p44"/>
          <p:cNvGrpSpPr/>
          <p:nvPr/>
        </p:nvGrpSpPr>
        <p:grpSpPr>
          <a:xfrm rot="10800000">
            <a:off x="7995518" y="3068895"/>
            <a:ext cx="681217" cy="3360485"/>
            <a:chOff x="1337800" y="-2525590"/>
            <a:chExt cx="1498167" cy="7390555"/>
          </a:xfrm>
        </p:grpSpPr>
        <p:cxnSp>
          <p:nvCxnSpPr>
            <p:cNvPr id="1090" name="Google Shape;1090;p44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1" name="Google Shape;1091;p44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92" name="Google Shape;1092;p44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3" name="Google Shape;1093;p44"/>
          <p:cNvGrpSpPr/>
          <p:nvPr/>
        </p:nvGrpSpPr>
        <p:grpSpPr>
          <a:xfrm>
            <a:off x="7679244" y="3634568"/>
            <a:ext cx="247278" cy="1160062"/>
            <a:chOff x="1463894" y="1434556"/>
            <a:chExt cx="247278" cy="1160062"/>
          </a:xfrm>
        </p:grpSpPr>
        <p:sp>
          <p:nvSpPr>
            <p:cNvPr id="1094" name="Google Shape;1094;p44"/>
            <p:cNvSpPr/>
            <p:nvPr/>
          </p:nvSpPr>
          <p:spPr>
            <a:xfrm>
              <a:off x="1463894" y="2119623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4"/>
            <p:cNvSpPr/>
            <p:nvPr/>
          </p:nvSpPr>
          <p:spPr>
            <a:xfrm rot="10800000">
              <a:off x="1636072" y="1434556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6" name="Google Shape;1096;p44"/>
          <p:cNvGrpSpPr/>
          <p:nvPr/>
        </p:nvGrpSpPr>
        <p:grpSpPr>
          <a:xfrm flipH="1" rot="5400000">
            <a:off x="5492724" y="3041117"/>
            <a:ext cx="4486819" cy="625122"/>
            <a:chOff x="-78438" y="4073905"/>
            <a:chExt cx="4486819" cy="625122"/>
          </a:xfrm>
        </p:grpSpPr>
        <p:cxnSp>
          <p:nvCxnSpPr>
            <p:cNvPr id="1097" name="Google Shape;1097;p44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8" name="Google Shape;1098;p44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99" name="Google Shape;1099;p44"/>
            <p:cNvSpPr/>
            <p:nvPr/>
          </p:nvSpPr>
          <p:spPr>
            <a:xfrm>
              <a:off x="4214956" y="4073905"/>
              <a:ext cx="193425" cy="191350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0" name="Google Shape;1100;p44"/>
          <p:cNvSpPr/>
          <p:nvPr/>
        </p:nvSpPr>
        <p:spPr>
          <a:xfrm>
            <a:off x="7136111" y="3226273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1" name="Google Shape;1101;p44"/>
          <p:cNvGrpSpPr/>
          <p:nvPr/>
        </p:nvGrpSpPr>
        <p:grpSpPr>
          <a:xfrm>
            <a:off x="7423575" y="1976550"/>
            <a:ext cx="3859204" cy="615399"/>
            <a:chOff x="-6675" y="307100"/>
            <a:chExt cx="9140700" cy="4634025"/>
          </a:xfrm>
        </p:grpSpPr>
        <p:cxnSp>
          <p:nvCxnSpPr>
            <p:cNvPr id="1102" name="Google Shape;1102;p44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3" name="Google Shape;1103;p44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4" name="Google Shape;1104;p44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5" name="Google Shape;1105;p44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6" name="Google Shape;1106;p44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7" name="Google Shape;1107;p44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8" name="Google Shape;1108;p44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9" name="Google Shape;1109;p44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0" name="Google Shape;1110;p44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1" name="Google Shape;1111;p44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12" name="Google Shape;1112;p44"/>
          <p:cNvSpPr/>
          <p:nvPr/>
        </p:nvSpPr>
        <p:spPr>
          <a:xfrm>
            <a:off x="7145469" y="2096961"/>
            <a:ext cx="43116" cy="474994"/>
          </a:xfrm>
          <a:custGeom>
            <a:rect b="b" l="l" r="r" t="t"/>
            <a:pathLst>
              <a:path extrusionOk="0" fill="none" h="8307" w="754">
                <a:moveTo>
                  <a:pt x="391" y="8307"/>
                </a:moveTo>
                <a:lnTo>
                  <a:pt x="391" y="8307"/>
                </a:lnTo>
                <a:cubicBezTo>
                  <a:pt x="181" y="8307"/>
                  <a:pt x="0" y="8155"/>
                  <a:pt x="0" y="7944"/>
                </a:cubicBezTo>
                <a:lnTo>
                  <a:pt x="0" y="363"/>
                </a:lnTo>
                <a:cubicBezTo>
                  <a:pt x="0" y="182"/>
                  <a:pt x="181" y="1"/>
                  <a:pt x="391" y="1"/>
                </a:cubicBezTo>
                <a:lnTo>
                  <a:pt x="391" y="1"/>
                </a:lnTo>
                <a:cubicBezTo>
                  <a:pt x="573" y="1"/>
                  <a:pt x="754" y="182"/>
                  <a:pt x="754" y="363"/>
                </a:cubicBezTo>
                <a:lnTo>
                  <a:pt x="754" y="7944"/>
                </a:lnTo>
                <a:cubicBezTo>
                  <a:pt x="754" y="8155"/>
                  <a:pt x="573" y="8307"/>
                  <a:pt x="391" y="8307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724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3" name="Google Shape;1113;p44"/>
          <p:cNvGrpSpPr/>
          <p:nvPr/>
        </p:nvGrpSpPr>
        <p:grpSpPr>
          <a:xfrm>
            <a:off x="2389175" y="-353800"/>
            <a:ext cx="5859225" cy="1631012"/>
            <a:chOff x="2389175" y="-353800"/>
            <a:chExt cx="5859225" cy="1631012"/>
          </a:xfrm>
        </p:grpSpPr>
        <p:sp>
          <p:nvSpPr>
            <p:cNvPr id="1114" name="Google Shape;1114;p44"/>
            <p:cNvSpPr/>
            <p:nvPr/>
          </p:nvSpPr>
          <p:spPr>
            <a:xfrm>
              <a:off x="2389175" y="-353800"/>
              <a:ext cx="5859225" cy="1137700"/>
            </a:xfrm>
            <a:custGeom>
              <a:rect b="b" l="l" r="r" t="t"/>
              <a:pathLst>
                <a:path extrusionOk="0" h="45508" w="234369">
                  <a:moveTo>
                    <a:pt x="0" y="1639"/>
                  </a:moveTo>
                  <a:lnTo>
                    <a:pt x="15636" y="28722"/>
                  </a:lnTo>
                  <a:lnTo>
                    <a:pt x="79093" y="28722"/>
                  </a:lnTo>
                  <a:lnTo>
                    <a:pt x="95879" y="45508"/>
                  </a:lnTo>
                  <a:lnTo>
                    <a:pt x="205255" y="45508"/>
                  </a:lnTo>
                  <a:lnTo>
                    <a:pt x="231529" y="0"/>
                  </a:lnTo>
                  <a:lnTo>
                    <a:pt x="234369" y="164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115" name="Google Shape;1115;p44"/>
            <p:cNvGrpSpPr/>
            <p:nvPr/>
          </p:nvGrpSpPr>
          <p:grpSpPr>
            <a:xfrm rot="-5400000">
              <a:off x="5834789" y="851896"/>
              <a:ext cx="493321" cy="357312"/>
              <a:chOff x="1722354" y="229144"/>
              <a:chExt cx="1748744" cy="1266614"/>
            </a:xfrm>
          </p:grpSpPr>
          <p:sp>
            <p:nvSpPr>
              <p:cNvPr id="1116" name="Google Shape;1116;p4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4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7"/>
          <p:cNvSpPr txBox="1"/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17" name="Google Shape;717;p27"/>
          <p:cNvSpPr txBox="1"/>
          <p:nvPr>
            <p:ph idx="2" type="title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8" name="Google Shape;718;p27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27"/>
          <p:cNvSpPr/>
          <p:nvPr/>
        </p:nvSpPr>
        <p:spPr>
          <a:xfrm>
            <a:off x="7016375" y="-1615175"/>
            <a:ext cx="1633483" cy="5920031"/>
          </a:xfrm>
          <a:custGeom>
            <a:rect b="b" l="l" r="r" t="t"/>
            <a:pathLst>
              <a:path extrusionOk="0" h="65507" w="18075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720" name="Google Shape;720;p27"/>
          <p:cNvGrpSpPr/>
          <p:nvPr/>
        </p:nvGrpSpPr>
        <p:grpSpPr>
          <a:xfrm flipH="1" rot="10800000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21" name="Google Shape;721;p27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2" name="Google Shape;722;p27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23" name="Google Shape;723;p27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4" name="Google Shape;724;p27"/>
          <p:cNvGrpSpPr/>
          <p:nvPr/>
        </p:nvGrpSpPr>
        <p:grpSpPr>
          <a:xfrm flipH="1" rot="-5400000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25" name="Google Shape;725;p27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27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27" name="Google Shape;727;p27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8" name="Google Shape;728;p27"/>
          <p:cNvSpPr/>
          <p:nvPr/>
        </p:nvSpPr>
        <p:spPr>
          <a:xfrm rot="-5400000">
            <a:off x="5572485" y="-2452153"/>
            <a:ext cx="1971347" cy="6005438"/>
          </a:xfrm>
          <a:custGeom>
            <a:rect b="b" l="l" r="r" t="t"/>
            <a:pathLst>
              <a:path extrusionOk="0" h="191668" w="62917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729" name="Google Shape;729;p27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30" name="Google Shape;730;p27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7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7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ROLES</a:t>
            </a:r>
            <a:endParaRPr/>
          </a:p>
        </p:txBody>
      </p:sp>
      <p:sp>
        <p:nvSpPr>
          <p:cNvPr id="738" name="Google Shape;738;p28"/>
          <p:cNvSpPr txBox="1"/>
          <p:nvPr>
            <p:ph idx="1" type="subTitle"/>
          </p:nvPr>
        </p:nvSpPr>
        <p:spPr>
          <a:xfrm>
            <a:off x="1182950" y="1890325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Project Management, Planning &amp; Requirements, UX/UI Design, Testing</a:t>
            </a:r>
            <a:endParaRPr/>
          </a:p>
        </p:txBody>
      </p:sp>
      <p:sp>
        <p:nvSpPr>
          <p:cNvPr id="739" name="Google Shape;739;p28"/>
          <p:cNvSpPr txBox="1"/>
          <p:nvPr>
            <p:ph idx="2" type="subTitle"/>
          </p:nvPr>
        </p:nvSpPr>
        <p:spPr>
          <a:xfrm>
            <a:off x="3580856" y="1890334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-Backend APIs, Database Manager, </a:t>
            </a:r>
            <a:r>
              <a:rPr lang="en"/>
              <a:t>Spotify</a:t>
            </a:r>
            <a:r>
              <a:rPr lang="en"/>
              <a:t> APIs</a:t>
            </a:r>
            <a:endParaRPr/>
          </a:p>
        </p:txBody>
      </p:sp>
      <p:sp>
        <p:nvSpPr>
          <p:cNvPr id="740" name="Google Shape;740;p28"/>
          <p:cNvSpPr txBox="1"/>
          <p:nvPr>
            <p:ph idx="3" type="subTitle"/>
          </p:nvPr>
        </p:nvSpPr>
        <p:spPr>
          <a:xfrm>
            <a:off x="1182950" y="3579450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741" name="Google Shape;741;p28"/>
          <p:cNvSpPr txBox="1"/>
          <p:nvPr>
            <p:ph idx="4" type="subTitle"/>
          </p:nvPr>
        </p:nvSpPr>
        <p:spPr>
          <a:xfrm>
            <a:off x="3579000" y="3579450"/>
            <a:ext cx="22689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-Input Sanitization, Multi-Factor Authentication, Gmail API, User data encryption</a:t>
            </a:r>
            <a:endParaRPr/>
          </a:p>
        </p:txBody>
      </p:sp>
      <p:sp>
        <p:nvSpPr>
          <p:cNvPr id="742" name="Google Shape;742;p28"/>
          <p:cNvSpPr txBox="1"/>
          <p:nvPr>
            <p:ph idx="7" type="subTitle"/>
          </p:nvPr>
        </p:nvSpPr>
        <p:spPr>
          <a:xfrm>
            <a:off x="1190750" y="1556851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ADRIANNA</a:t>
            </a:r>
            <a:endParaRPr/>
          </a:p>
        </p:txBody>
      </p:sp>
      <p:sp>
        <p:nvSpPr>
          <p:cNvPr id="743" name="Google Shape;743;p28"/>
          <p:cNvSpPr txBox="1"/>
          <p:nvPr>
            <p:ph idx="8" type="subTitle"/>
          </p:nvPr>
        </p:nvSpPr>
        <p:spPr>
          <a:xfrm>
            <a:off x="3584756" y="1556858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ZACARI</a:t>
            </a:r>
            <a:endParaRPr/>
          </a:p>
        </p:txBody>
      </p:sp>
      <p:sp>
        <p:nvSpPr>
          <p:cNvPr id="744" name="Google Shape;744;p28"/>
          <p:cNvSpPr txBox="1"/>
          <p:nvPr>
            <p:ph idx="9" type="subTitle"/>
          </p:nvPr>
        </p:nvSpPr>
        <p:spPr>
          <a:xfrm>
            <a:off x="5978950" y="1556858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GIOVANNI</a:t>
            </a:r>
            <a:endParaRPr/>
          </a:p>
        </p:txBody>
      </p:sp>
      <p:sp>
        <p:nvSpPr>
          <p:cNvPr id="745" name="Google Shape;745;p28"/>
          <p:cNvSpPr txBox="1"/>
          <p:nvPr>
            <p:ph idx="5" type="subTitle"/>
          </p:nvPr>
        </p:nvSpPr>
        <p:spPr>
          <a:xfrm>
            <a:off x="5975050" y="1890334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Carousel node modules, Spotify APIs, helped with Global Ranking and Suggested Playlists </a:t>
            </a:r>
            <a:endParaRPr/>
          </a:p>
        </p:txBody>
      </p:sp>
      <p:sp>
        <p:nvSpPr>
          <p:cNvPr id="746" name="Google Shape;746;p28"/>
          <p:cNvSpPr txBox="1"/>
          <p:nvPr>
            <p:ph idx="13" type="subTitle"/>
          </p:nvPr>
        </p:nvSpPr>
        <p:spPr>
          <a:xfrm>
            <a:off x="1182950" y="3242950"/>
            <a:ext cx="19860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HARRISON</a:t>
            </a:r>
            <a:endParaRPr/>
          </a:p>
        </p:txBody>
      </p:sp>
      <p:sp>
        <p:nvSpPr>
          <p:cNvPr id="747" name="Google Shape;747;p28"/>
          <p:cNvSpPr txBox="1"/>
          <p:nvPr>
            <p:ph idx="14" type="subTitle"/>
          </p:nvPr>
        </p:nvSpPr>
        <p:spPr>
          <a:xfrm>
            <a:off x="3584758" y="3242950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CAMERON</a:t>
            </a:r>
            <a:endParaRPr/>
          </a:p>
        </p:txBody>
      </p:sp>
      <p:sp>
        <p:nvSpPr>
          <p:cNvPr id="748" name="Google Shape;748;p28"/>
          <p:cNvSpPr txBox="1"/>
          <p:nvPr/>
        </p:nvSpPr>
        <p:spPr>
          <a:xfrm>
            <a:off x="1190750" y="3579450"/>
            <a:ext cx="19782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Spotify API, Front End/UI/UX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grpSp>
        <p:nvGrpSpPr>
          <p:cNvPr id="749" name="Google Shape;749;p28"/>
          <p:cNvGrpSpPr/>
          <p:nvPr/>
        </p:nvGrpSpPr>
        <p:grpSpPr>
          <a:xfrm>
            <a:off x="3655061" y="2935000"/>
            <a:ext cx="345150" cy="345150"/>
            <a:chOff x="7783763" y="1564575"/>
            <a:chExt cx="345150" cy="345150"/>
          </a:xfrm>
        </p:grpSpPr>
        <p:sp>
          <p:nvSpPr>
            <p:cNvPr id="750" name="Google Shape;750;p28"/>
            <p:cNvSpPr/>
            <p:nvPr/>
          </p:nvSpPr>
          <p:spPr>
            <a:xfrm>
              <a:off x="7783763" y="1564575"/>
              <a:ext cx="345150" cy="345150"/>
            </a:xfrm>
            <a:custGeom>
              <a:rect b="b" l="l" r="r" t="t"/>
              <a:pathLst>
                <a:path extrusionOk="0" h="13806" w="13806">
                  <a:moveTo>
                    <a:pt x="5928" y="805"/>
                  </a:moveTo>
                  <a:lnTo>
                    <a:pt x="6899" y="2747"/>
                  </a:lnTo>
                  <a:cubicBezTo>
                    <a:pt x="6957" y="2876"/>
                    <a:pt x="7098" y="2968"/>
                    <a:pt x="7249" y="2968"/>
                  </a:cubicBezTo>
                  <a:lnTo>
                    <a:pt x="12989" y="2968"/>
                  </a:lnTo>
                  <a:lnTo>
                    <a:pt x="12989" y="3776"/>
                  </a:lnTo>
                  <a:lnTo>
                    <a:pt x="6500" y="3776"/>
                  </a:lnTo>
                  <a:lnTo>
                    <a:pt x="5541" y="1846"/>
                  </a:lnTo>
                  <a:cubicBezTo>
                    <a:pt x="5471" y="1706"/>
                    <a:pt x="5330" y="1613"/>
                    <a:pt x="5179" y="1613"/>
                  </a:cubicBezTo>
                  <a:lnTo>
                    <a:pt x="2691" y="1613"/>
                  </a:lnTo>
                  <a:lnTo>
                    <a:pt x="2691" y="805"/>
                  </a:lnTo>
                  <a:close/>
                  <a:moveTo>
                    <a:pt x="4924" y="2432"/>
                  </a:moveTo>
                  <a:lnTo>
                    <a:pt x="5891" y="4360"/>
                  </a:lnTo>
                  <a:cubicBezTo>
                    <a:pt x="5962" y="4500"/>
                    <a:pt x="6102" y="4581"/>
                    <a:pt x="6256" y="4581"/>
                  </a:cubicBezTo>
                  <a:lnTo>
                    <a:pt x="12989" y="4581"/>
                  </a:lnTo>
                  <a:lnTo>
                    <a:pt x="12989" y="5389"/>
                  </a:lnTo>
                  <a:lnTo>
                    <a:pt x="5507" y="5389"/>
                  </a:lnTo>
                  <a:lnTo>
                    <a:pt x="4536" y="3459"/>
                  </a:lnTo>
                  <a:cubicBezTo>
                    <a:pt x="4466" y="3319"/>
                    <a:pt x="4326" y="3238"/>
                    <a:pt x="4175" y="3238"/>
                  </a:cubicBezTo>
                  <a:lnTo>
                    <a:pt x="1613" y="3238"/>
                  </a:lnTo>
                  <a:lnTo>
                    <a:pt x="1613" y="2432"/>
                  </a:lnTo>
                  <a:close/>
                  <a:moveTo>
                    <a:pt x="4166" y="7876"/>
                  </a:moveTo>
                  <a:cubicBezTo>
                    <a:pt x="4839" y="7876"/>
                    <a:pt x="5389" y="8414"/>
                    <a:pt x="5389" y="9081"/>
                  </a:cubicBezTo>
                  <a:lnTo>
                    <a:pt x="5389" y="9760"/>
                  </a:lnTo>
                  <a:lnTo>
                    <a:pt x="2960" y="9760"/>
                  </a:lnTo>
                  <a:lnTo>
                    <a:pt x="2960" y="9106"/>
                  </a:lnTo>
                  <a:cubicBezTo>
                    <a:pt x="2960" y="8475"/>
                    <a:pt x="3473" y="7914"/>
                    <a:pt x="4104" y="7878"/>
                  </a:cubicBezTo>
                  <a:cubicBezTo>
                    <a:pt x="4125" y="7877"/>
                    <a:pt x="4145" y="7876"/>
                    <a:pt x="4166" y="7876"/>
                  </a:cubicBezTo>
                  <a:close/>
                  <a:moveTo>
                    <a:pt x="3928" y="4045"/>
                  </a:moveTo>
                  <a:lnTo>
                    <a:pt x="4887" y="5973"/>
                  </a:lnTo>
                  <a:cubicBezTo>
                    <a:pt x="4957" y="6113"/>
                    <a:pt x="5098" y="6206"/>
                    <a:pt x="5249" y="6206"/>
                  </a:cubicBezTo>
                  <a:lnTo>
                    <a:pt x="12989" y="6206"/>
                  </a:lnTo>
                  <a:lnTo>
                    <a:pt x="12989" y="10299"/>
                  </a:lnTo>
                  <a:lnTo>
                    <a:pt x="6733" y="10299"/>
                  </a:lnTo>
                  <a:lnTo>
                    <a:pt x="6733" y="10169"/>
                  </a:lnTo>
                  <a:cubicBezTo>
                    <a:pt x="6733" y="9948"/>
                    <a:pt x="6559" y="9760"/>
                    <a:pt x="6337" y="9760"/>
                  </a:cubicBezTo>
                  <a:lnTo>
                    <a:pt x="6197" y="9760"/>
                  </a:lnTo>
                  <a:lnTo>
                    <a:pt x="6197" y="9117"/>
                  </a:lnTo>
                  <a:cubicBezTo>
                    <a:pt x="6197" y="8018"/>
                    <a:pt x="5344" y="7106"/>
                    <a:pt x="4256" y="7072"/>
                  </a:cubicBezTo>
                  <a:cubicBezTo>
                    <a:pt x="4227" y="7071"/>
                    <a:pt x="4199" y="7071"/>
                    <a:pt x="4170" y="7071"/>
                  </a:cubicBezTo>
                  <a:cubicBezTo>
                    <a:pt x="3054" y="7071"/>
                    <a:pt x="2152" y="7976"/>
                    <a:pt x="2152" y="9081"/>
                  </a:cubicBezTo>
                  <a:lnTo>
                    <a:pt x="2152" y="9760"/>
                  </a:lnTo>
                  <a:lnTo>
                    <a:pt x="2023" y="9760"/>
                  </a:lnTo>
                  <a:cubicBezTo>
                    <a:pt x="1801" y="9760"/>
                    <a:pt x="1613" y="9948"/>
                    <a:pt x="1613" y="10169"/>
                  </a:cubicBezTo>
                  <a:lnTo>
                    <a:pt x="1613" y="10299"/>
                  </a:lnTo>
                  <a:lnTo>
                    <a:pt x="808" y="10299"/>
                  </a:lnTo>
                  <a:lnTo>
                    <a:pt x="808" y="4045"/>
                  </a:lnTo>
                  <a:close/>
                  <a:moveTo>
                    <a:pt x="1613" y="11104"/>
                  </a:moveTo>
                  <a:lnTo>
                    <a:pt x="1613" y="11923"/>
                  </a:lnTo>
                  <a:lnTo>
                    <a:pt x="808" y="11923"/>
                  </a:lnTo>
                  <a:lnTo>
                    <a:pt x="808" y="11104"/>
                  </a:lnTo>
                  <a:close/>
                  <a:moveTo>
                    <a:pt x="12989" y="11104"/>
                  </a:moveTo>
                  <a:lnTo>
                    <a:pt x="12989" y="11923"/>
                  </a:lnTo>
                  <a:lnTo>
                    <a:pt x="6733" y="11923"/>
                  </a:lnTo>
                  <a:lnTo>
                    <a:pt x="6733" y="11104"/>
                  </a:lnTo>
                  <a:close/>
                  <a:moveTo>
                    <a:pt x="5928" y="10568"/>
                  </a:moveTo>
                  <a:lnTo>
                    <a:pt x="5928" y="12997"/>
                  </a:lnTo>
                  <a:lnTo>
                    <a:pt x="2421" y="12997"/>
                  </a:lnTo>
                  <a:lnTo>
                    <a:pt x="2421" y="10568"/>
                  </a:lnTo>
                  <a:close/>
                  <a:moveTo>
                    <a:pt x="2292" y="0"/>
                  </a:moveTo>
                  <a:cubicBezTo>
                    <a:pt x="2071" y="0"/>
                    <a:pt x="1883" y="188"/>
                    <a:pt x="1883" y="410"/>
                  </a:cubicBezTo>
                  <a:lnTo>
                    <a:pt x="1883" y="1613"/>
                  </a:lnTo>
                  <a:lnTo>
                    <a:pt x="1207" y="1613"/>
                  </a:lnTo>
                  <a:cubicBezTo>
                    <a:pt x="982" y="1613"/>
                    <a:pt x="808" y="1801"/>
                    <a:pt x="808" y="2023"/>
                  </a:cubicBezTo>
                  <a:lnTo>
                    <a:pt x="808" y="3238"/>
                  </a:lnTo>
                  <a:lnTo>
                    <a:pt x="399" y="3238"/>
                  </a:lnTo>
                  <a:cubicBezTo>
                    <a:pt x="177" y="3238"/>
                    <a:pt x="0" y="3414"/>
                    <a:pt x="0" y="3636"/>
                  </a:cubicBezTo>
                  <a:lnTo>
                    <a:pt x="0" y="12321"/>
                  </a:lnTo>
                  <a:cubicBezTo>
                    <a:pt x="0" y="12543"/>
                    <a:pt x="177" y="12728"/>
                    <a:pt x="399" y="12728"/>
                  </a:cubicBezTo>
                  <a:lnTo>
                    <a:pt x="1613" y="12728"/>
                  </a:lnTo>
                  <a:lnTo>
                    <a:pt x="1613" y="13396"/>
                  </a:lnTo>
                  <a:cubicBezTo>
                    <a:pt x="1613" y="13628"/>
                    <a:pt x="1801" y="13805"/>
                    <a:pt x="2023" y="13805"/>
                  </a:cubicBezTo>
                  <a:lnTo>
                    <a:pt x="6337" y="13805"/>
                  </a:lnTo>
                  <a:cubicBezTo>
                    <a:pt x="6559" y="13805"/>
                    <a:pt x="6733" y="13628"/>
                    <a:pt x="6733" y="13396"/>
                  </a:cubicBezTo>
                  <a:lnTo>
                    <a:pt x="6733" y="12728"/>
                  </a:lnTo>
                  <a:lnTo>
                    <a:pt x="13396" y="12728"/>
                  </a:lnTo>
                  <a:cubicBezTo>
                    <a:pt x="13620" y="12728"/>
                    <a:pt x="13805" y="12543"/>
                    <a:pt x="13805" y="12321"/>
                  </a:cubicBezTo>
                  <a:lnTo>
                    <a:pt x="13805" y="2559"/>
                  </a:lnTo>
                  <a:cubicBezTo>
                    <a:pt x="13805" y="2337"/>
                    <a:pt x="13620" y="2163"/>
                    <a:pt x="13396" y="2163"/>
                  </a:cubicBezTo>
                  <a:lnTo>
                    <a:pt x="7505" y="2163"/>
                  </a:lnTo>
                  <a:lnTo>
                    <a:pt x="6537" y="222"/>
                  </a:lnTo>
                  <a:cubicBezTo>
                    <a:pt x="6467" y="82"/>
                    <a:pt x="6326" y="0"/>
                    <a:pt x="6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7867363" y="1848875"/>
              <a:ext cx="41525" cy="20525"/>
            </a:xfrm>
            <a:custGeom>
              <a:rect b="b" l="l" r="r" t="t"/>
              <a:pathLst>
                <a:path extrusionOk="0" h="821" w="1661">
                  <a:moveTo>
                    <a:pt x="432" y="1"/>
                  </a:moveTo>
                  <a:cubicBezTo>
                    <a:pt x="222" y="1"/>
                    <a:pt x="48" y="152"/>
                    <a:pt x="23" y="363"/>
                  </a:cubicBezTo>
                  <a:cubicBezTo>
                    <a:pt x="0" y="610"/>
                    <a:pt x="188" y="820"/>
                    <a:pt x="421" y="820"/>
                  </a:cubicBezTo>
                  <a:lnTo>
                    <a:pt x="1229" y="820"/>
                  </a:lnTo>
                  <a:cubicBezTo>
                    <a:pt x="1425" y="820"/>
                    <a:pt x="1613" y="669"/>
                    <a:pt x="1636" y="458"/>
                  </a:cubicBezTo>
                  <a:cubicBezTo>
                    <a:pt x="1661" y="211"/>
                    <a:pt x="1473" y="1"/>
                    <a:pt x="1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7972263" y="1740450"/>
              <a:ext cx="116025" cy="60850"/>
            </a:xfrm>
            <a:custGeom>
              <a:rect b="b" l="l" r="r" t="t"/>
              <a:pathLst>
                <a:path extrusionOk="0" h="2434" w="4641">
                  <a:moveTo>
                    <a:pt x="3836" y="809"/>
                  </a:moveTo>
                  <a:lnTo>
                    <a:pt x="3836" y="1614"/>
                  </a:lnTo>
                  <a:lnTo>
                    <a:pt x="820" y="1614"/>
                  </a:lnTo>
                  <a:lnTo>
                    <a:pt x="820" y="809"/>
                  </a:lnTo>
                  <a:close/>
                  <a:moveTo>
                    <a:pt x="411" y="1"/>
                  </a:moveTo>
                  <a:cubicBezTo>
                    <a:pt x="189" y="1"/>
                    <a:pt x="1" y="189"/>
                    <a:pt x="1" y="411"/>
                  </a:cubicBezTo>
                  <a:lnTo>
                    <a:pt x="1" y="2024"/>
                  </a:lnTo>
                  <a:cubicBezTo>
                    <a:pt x="1" y="2245"/>
                    <a:pt x="189" y="2433"/>
                    <a:pt x="411" y="2433"/>
                  </a:cubicBezTo>
                  <a:lnTo>
                    <a:pt x="4243" y="2433"/>
                  </a:lnTo>
                  <a:cubicBezTo>
                    <a:pt x="4467" y="2433"/>
                    <a:pt x="4641" y="2245"/>
                    <a:pt x="4641" y="2024"/>
                  </a:cubicBezTo>
                  <a:lnTo>
                    <a:pt x="4641" y="411"/>
                  </a:lnTo>
                  <a:cubicBezTo>
                    <a:pt x="4641" y="189"/>
                    <a:pt x="4467" y="1"/>
                    <a:pt x="42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753" name="Google Shape;753;p28"/>
          <p:cNvGrpSpPr/>
          <p:nvPr/>
        </p:nvGrpSpPr>
        <p:grpSpPr>
          <a:xfrm>
            <a:off x="1255719" y="2921637"/>
            <a:ext cx="420796" cy="371887"/>
            <a:chOff x="-3137650" y="2787000"/>
            <a:chExt cx="291450" cy="257575"/>
          </a:xfrm>
        </p:grpSpPr>
        <p:sp>
          <p:nvSpPr>
            <p:cNvPr id="754" name="Google Shape;754;p28"/>
            <p:cNvSpPr/>
            <p:nvPr/>
          </p:nvSpPr>
          <p:spPr>
            <a:xfrm>
              <a:off x="-3137650" y="2787000"/>
              <a:ext cx="291450" cy="257575"/>
            </a:xfrm>
            <a:custGeom>
              <a:rect b="b" l="l" r="r" t="t"/>
              <a:pathLst>
                <a:path extrusionOk="0" h="10303" w="11658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-3104575" y="282087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-306990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-303525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-3002175" y="2820875"/>
              <a:ext cx="121325" cy="17350"/>
            </a:xfrm>
            <a:custGeom>
              <a:rect b="b" l="l" r="r" t="t"/>
              <a:pathLst>
                <a:path extrusionOk="0" h="694" w="4853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-2948625" y="2907300"/>
              <a:ext cx="52025" cy="85300"/>
            </a:xfrm>
            <a:custGeom>
              <a:rect b="b" l="l" r="r" t="t"/>
              <a:pathLst>
                <a:path extrusionOk="0" h="3412" w="2081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-3088025" y="2907300"/>
              <a:ext cx="53575" cy="85300"/>
            </a:xfrm>
            <a:custGeom>
              <a:rect b="b" l="l" r="r" t="t"/>
              <a:pathLst>
                <a:path extrusionOk="0" h="3412" w="2143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-3019500" y="2888975"/>
              <a:ext cx="54375" cy="119400"/>
            </a:xfrm>
            <a:custGeom>
              <a:rect b="b" l="l" r="r" t="t"/>
              <a:pathLst>
                <a:path extrusionOk="0" h="4776" w="2175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2" name="Google Shape;762;p28"/>
          <p:cNvSpPr/>
          <p:nvPr/>
        </p:nvSpPr>
        <p:spPr>
          <a:xfrm>
            <a:off x="6094986" y="1220826"/>
            <a:ext cx="357274" cy="356797"/>
          </a:xfrm>
          <a:custGeom>
            <a:rect b="b" l="l" r="r" t="t"/>
            <a:pathLst>
              <a:path extrusionOk="0" h="11957" w="11973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28"/>
          <p:cNvSpPr/>
          <p:nvPr/>
        </p:nvSpPr>
        <p:spPr>
          <a:xfrm>
            <a:off x="1290131" y="1281157"/>
            <a:ext cx="348542" cy="345740"/>
          </a:xfrm>
          <a:custGeom>
            <a:rect b="b" l="l" r="r" t="t"/>
            <a:pathLst>
              <a:path extrusionOk="0" h="11721" w="11816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4" name="Google Shape;764;p28"/>
          <p:cNvGrpSpPr/>
          <p:nvPr/>
        </p:nvGrpSpPr>
        <p:grpSpPr>
          <a:xfrm>
            <a:off x="3641764" y="1204659"/>
            <a:ext cx="421911" cy="421889"/>
            <a:chOff x="7036288" y="2118050"/>
            <a:chExt cx="345150" cy="345075"/>
          </a:xfrm>
        </p:grpSpPr>
        <p:sp>
          <p:nvSpPr>
            <p:cNvPr id="765" name="Google Shape;765;p28"/>
            <p:cNvSpPr/>
            <p:nvPr/>
          </p:nvSpPr>
          <p:spPr>
            <a:xfrm>
              <a:off x="7117838" y="2199825"/>
              <a:ext cx="181750" cy="181825"/>
            </a:xfrm>
            <a:custGeom>
              <a:rect b="b" l="l" r="r" t="t"/>
              <a:pathLst>
                <a:path extrusionOk="0" h="7273" w="7270">
                  <a:moveTo>
                    <a:pt x="2570" y="1008"/>
                  </a:moveTo>
                  <a:cubicBezTo>
                    <a:pt x="2430" y="1333"/>
                    <a:pt x="2338" y="1732"/>
                    <a:pt x="2267" y="2141"/>
                  </a:cubicBezTo>
                  <a:lnTo>
                    <a:pt x="1227" y="2141"/>
                  </a:lnTo>
                  <a:cubicBezTo>
                    <a:pt x="1544" y="1639"/>
                    <a:pt x="2009" y="1241"/>
                    <a:pt x="2570" y="1008"/>
                  </a:cubicBezTo>
                  <a:close/>
                  <a:moveTo>
                    <a:pt x="3634" y="797"/>
                  </a:moveTo>
                  <a:cubicBezTo>
                    <a:pt x="3693" y="831"/>
                    <a:pt x="3880" y="1008"/>
                    <a:pt x="4043" y="1569"/>
                  </a:cubicBezTo>
                  <a:cubicBezTo>
                    <a:pt x="4102" y="1743"/>
                    <a:pt x="4150" y="1942"/>
                    <a:pt x="4183" y="2141"/>
                  </a:cubicBezTo>
                  <a:lnTo>
                    <a:pt x="3087" y="2141"/>
                  </a:lnTo>
                  <a:cubicBezTo>
                    <a:pt x="3120" y="1942"/>
                    <a:pt x="3168" y="1743"/>
                    <a:pt x="3227" y="1569"/>
                  </a:cubicBezTo>
                  <a:cubicBezTo>
                    <a:pt x="3401" y="1008"/>
                    <a:pt x="3578" y="831"/>
                    <a:pt x="3634" y="797"/>
                  </a:cubicBezTo>
                  <a:close/>
                  <a:moveTo>
                    <a:pt x="4711" y="1008"/>
                  </a:moveTo>
                  <a:cubicBezTo>
                    <a:pt x="5261" y="1241"/>
                    <a:pt x="5726" y="1639"/>
                    <a:pt x="6043" y="2141"/>
                  </a:cubicBezTo>
                  <a:lnTo>
                    <a:pt x="5003" y="2141"/>
                  </a:lnTo>
                  <a:cubicBezTo>
                    <a:pt x="4932" y="1732"/>
                    <a:pt x="4840" y="1333"/>
                    <a:pt x="4711" y="1008"/>
                  </a:cubicBezTo>
                  <a:close/>
                  <a:moveTo>
                    <a:pt x="2175" y="2958"/>
                  </a:moveTo>
                  <a:cubicBezTo>
                    <a:pt x="2161" y="3182"/>
                    <a:pt x="2150" y="3404"/>
                    <a:pt x="2150" y="3625"/>
                  </a:cubicBezTo>
                  <a:cubicBezTo>
                    <a:pt x="2150" y="3847"/>
                    <a:pt x="2161" y="4080"/>
                    <a:pt x="2175" y="4304"/>
                  </a:cubicBezTo>
                  <a:lnTo>
                    <a:pt x="887" y="4304"/>
                  </a:lnTo>
                  <a:cubicBezTo>
                    <a:pt x="828" y="4080"/>
                    <a:pt x="806" y="3858"/>
                    <a:pt x="806" y="3625"/>
                  </a:cubicBezTo>
                  <a:cubicBezTo>
                    <a:pt x="806" y="3392"/>
                    <a:pt x="828" y="3168"/>
                    <a:pt x="887" y="2958"/>
                  </a:cubicBezTo>
                  <a:close/>
                  <a:moveTo>
                    <a:pt x="4290" y="2958"/>
                  </a:moveTo>
                  <a:cubicBezTo>
                    <a:pt x="4301" y="3168"/>
                    <a:pt x="4313" y="3404"/>
                    <a:pt x="4313" y="3625"/>
                  </a:cubicBezTo>
                  <a:cubicBezTo>
                    <a:pt x="4313" y="3858"/>
                    <a:pt x="4301" y="4080"/>
                    <a:pt x="4290" y="4304"/>
                  </a:cubicBezTo>
                  <a:lnTo>
                    <a:pt x="2991" y="4304"/>
                  </a:lnTo>
                  <a:cubicBezTo>
                    <a:pt x="2969" y="4080"/>
                    <a:pt x="2958" y="3858"/>
                    <a:pt x="2958" y="3625"/>
                  </a:cubicBezTo>
                  <a:cubicBezTo>
                    <a:pt x="2958" y="3404"/>
                    <a:pt x="2969" y="3168"/>
                    <a:pt x="2991" y="2958"/>
                  </a:cubicBezTo>
                  <a:close/>
                  <a:moveTo>
                    <a:pt x="6383" y="2958"/>
                  </a:moveTo>
                  <a:cubicBezTo>
                    <a:pt x="6439" y="3168"/>
                    <a:pt x="6464" y="3392"/>
                    <a:pt x="6464" y="3625"/>
                  </a:cubicBezTo>
                  <a:cubicBezTo>
                    <a:pt x="6464" y="3858"/>
                    <a:pt x="6439" y="4080"/>
                    <a:pt x="6383" y="4304"/>
                  </a:cubicBezTo>
                  <a:lnTo>
                    <a:pt x="5095" y="4304"/>
                  </a:lnTo>
                  <a:cubicBezTo>
                    <a:pt x="5106" y="4080"/>
                    <a:pt x="5120" y="3847"/>
                    <a:pt x="5120" y="3625"/>
                  </a:cubicBezTo>
                  <a:cubicBezTo>
                    <a:pt x="5120" y="3404"/>
                    <a:pt x="5106" y="3182"/>
                    <a:pt x="5095" y="2958"/>
                  </a:cubicBezTo>
                  <a:close/>
                  <a:moveTo>
                    <a:pt x="2267" y="5109"/>
                  </a:moveTo>
                  <a:cubicBezTo>
                    <a:pt x="2338" y="5530"/>
                    <a:pt x="2430" y="5917"/>
                    <a:pt x="2570" y="6243"/>
                  </a:cubicBezTo>
                  <a:cubicBezTo>
                    <a:pt x="2009" y="6021"/>
                    <a:pt x="1544" y="5611"/>
                    <a:pt x="1227" y="5109"/>
                  </a:cubicBezTo>
                  <a:close/>
                  <a:moveTo>
                    <a:pt x="6043" y="5109"/>
                  </a:moveTo>
                  <a:cubicBezTo>
                    <a:pt x="5726" y="5611"/>
                    <a:pt x="5261" y="6021"/>
                    <a:pt x="4711" y="6243"/>
                  </a:cubicBezTo>
                  <a:cubicBezTo>
                    <a:pt x="4840" y="5917"/>
                    <a:pt x="4932" y="5530"/>
                    <a:pt x="5003" y="5109"/>
                  </a:cubicBezTo>
                  <a:close/>
                  <a:moveTo>
                    <a:pt x="4183" y="5109"/>
                  </a:moveTo>
                  <a:cubicBezTo>
                    <a:pt x="4150" y="5320"/>
                    <a:pt x="4102" y="5508"/>
                    <a:pt x="4043" y="5681"/>
                  </a:cubicBezTo>
                  <a:cubicBezTo>
                    <a:pt x="3880" y="6243"/>
                    <a:pt x="3693" y="6430"/>
                    <a:pt x="3634" y="6453"/>
                  </a:cubicBezTo>
                  <a:cubicBezTo>
                    <a:pt x="3578" y="6430"/>
                    <a:pt x="3401" y="6243"/>
                    <a:pt x="3227" y="5681"/>
                  </a:cubicBezTo>
                  <a:cubicBezTo>
                    <a:pt x="3168" y="5508"/>
                    <a:pt x="3120" y="5320"/>
                    <a:pt x="3087" y="5109"/>
                  </a:cubicBezTo>
                  <a:close/>
                  <a:moveTo>
                    <a:pt x="3634" y="1"/>
                  </a:moveTo>
                  <a:cubicBezTo>
                    <a:pt x="1625" y="1"/>
                    <a:pt x="1" y="1625"/>
                    <a:pt x="1" y="3636"/>
                  </a:cubicBezTo>
                  <a:cubicBezTo>
                    <a:pt x="1" y="5648"/>
                    <a:pt x="1625" y="7272"/>
                    <a:pt x="3634" y="7272"/>
                  </a:cubicBezTo>
                  <a:cubicBezTo>
                    <a:pt x="5645" y="7272"/>
                    <a:pt x="7269" y="5648"/>
                    <a:pt x="7269" y="3636"/>
                  </a:cubicBezTo>
                  <a:cubicBezTo>
                    <a:pt x="7269" y="1625"/>
                    <a:pt x="5645" y="1"/>
                    <a:pt x="3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7036288" y="2118050"/>
              <a:ext cx="345150" cy="345075"/>
            </a:xfrm>
            <a:custGeom>
              <a:rect b="b" l="l" r="r" t="t"/>
              <a:pathLst>
                <a:path extrusionOk="0" h="13803" w="13806">
                  <a:moveTo>
                    <a:pt x="7597" y="806"/>
                  </a:moveTo>
                  <a:lnTo>
                    <a:pt x="7667" y="1670"/>
                  </a:lnTo>
                  <a:cubicBezTo>
                    <a:pt x="7692" y="1847"/>
                    <a:pt x="7807" y="1987"/>
                    <a:pt x="7984" y="2035"/>
                  </a:cubicBezTo>
                  <a:cubicBezTo>
                    <a:pt x="8545" y="2150"/>
                    <a:pt x="9084" y="2371"/>
                    <a:pt x="9575" y="2688"/>
                  </a:cubicBezTo>
                  <a:cubicBezTo>
                    <a:pt x="9637" y="2729"/>
                    <a:pt x="9710" y="2750"/>
                    <a:pt x="9784" y="2750"/>
                  </a:cubicBezTo>
                  <a:cubicBezTo>
                    <a:pt x="9876" y="2750"/>
                    <a:pt x="9969" y="2717"/>
                    <a:pt x="10040" y="2652"/>
                  </a:cubicBezTo>
                  <a:lnTo>
                    <a:pt x="10708" y="2091"/>
                  </a:lnTo>
                  <a:lnTo>
                    <a:pt x="11701" y="3087"/>
                  </a:lnTo>
                  <a:lnTo>
                    <a:pt x="11140" y="3751"/>
                  </a:lnTo>
                  <a:cubicBezTo>
                    <a:pt x="11033" y="3880"/>
                    <a:pt x="11011" y="4080"/>
                    <a:pt x="11118" y="4231"/>
                  </a:cubicBezTo>
                  <a:cubicBezTo>
                    <a:pt x="11421" y="4711"/>
                    <a:pt x="11642" y="5247"/>
                    <a:pt x="11771" y="5808"/>
                  </a:cubicBezTo>
                  <a:cubicBezTo>
                    <a:pt x="11805" y="5984"/>
                    <a:pt x="11945" y="6113"/>
                    <a:pt x="12133" y="6125"/>
                  </a:cubicBezTo>
                  <a:lnTo>
                    <a:pt x="12986" y="6195"/>
                  </a:lnTo>
                  <a:lnTo>
                    <a:pt x="12986" y="7609"/>
                  </a:lnTo>
                  <a:lnTo>
                    <a:pt x="12133" y="7679"/>
                  </a:lnTo>
                  <a:cubicBezTo>
                    <a:pt x="11945" y="7690"/>
                    <a:pt x="11805" y="7819"/>
                    <a:pt x="11760" y="7996"/>
                  </a:cubicBezTo>
                  <a:cubicBezTo>
                    <a:pt x="11642" y="8557"/>
                    <a:pt x="11421" y="9082"/>
                    <a:pt x="11118" y="9572"/>
                  </a:cubicBezTo>
                  <a:cubicBezTo>
                    <a:pt x="11011" y="9713"/>
                    <a:pt x="11033" y="9912"/>
                    <a:pt x="11140" y="10052"/>
                  </a:cubicBezTo>
                  <a:lnTo>
                    <a:pt x="11701" y="10706"/>
                  </a:lnTo>
                  <a:lnTo>
                    <a:pt x="10708" y="11699"/>
                  </a:lnTo>
                  <a:lnTo>
                    <a:pt x="10040" y="11138"/>
                  </a:lnTo>
                  <a:cubicBezTo>
                    <a:pt x="9970" y="11081"/>
                    <a:pt x="9880" y="11052"/>
                    <a:pt x="9791" y="11052"/>
                  </a:cubicBezTo>
                  <a:cubicBezTo>
                    <a:pt x="9715" y="11052"/>
                    <a:pt x="9639" y="11073"/>
                    <a:pt x="9575" y="11115"/>
                  </a:cubicBezTo>
                  <a:cubicBezTo>
                    <a:pt x="9084" y="11418"/>
                    <a:pt x="8545" y="11643"/>
                    <a:pt x="7984" y="11769"/>
                  </a:cubicBezTo>
                  <a:cubicBezTo>
                    <a:pt x="7821" y="11805"/>
                    <a:pt x="7692" y="11946"/>
                    <a:pt x="7667" y="12134"/>
                  </a:cubicBezTo>
                  <a:lnTo>
                    <a:pt x="7597" y="12987"/>
                  </a:lnTo>
                  <a:lnTo>
                    <a:pt x="6194" y="12987"/>
                  </a:lnTo>
                  <a:lnTo>
                    <a:pt x="6124" y="12134"/>
                  </a:lnTo>
                  <a:cubicBezTo>
                    <a:pt x="6102" y="11946"/>
                    <a:pt x="5973" y="11805"/>
                    <a:pt x="5799" y="11769"/>
                  </a:cubicBezTo>
                  <a:cubicBezTo>
                    <a:pt x="5249" y="11643"/>
                    <a:pt x="4710" y="11418"/>
                    <a:pt x="4231" y="11115"/>
                  </a:cubicBezTo>
                  <a:cubicBezTo>
                    <a:pt x="4161" y="11073"/>
                    <a:pt x="4082" y="11052"/>
                    <a:pt x="4004" y="11052"/>
                  </a:cubicBezTo>
                  <a:cubicBezTo>
                    <a:pt x="3912" y="11052"/>
                    <a:pt x="3822" y="11081"/>
                    <a:pt x="3754" y="11138"/>
                  </a:cubicBezTo>
                  <a:lnTo>
                    <a:pt x="3086" y="11699"/>
                  </a:lnTo>
                  <a:lnTo>
                    <a:pt x="2093" y="10706"/>
                  </a:lnTo>
                  <a:lnTo>
                    <a:pt x="2654" y="10052"/>
                  </a:lnTo>
                  <a:cubicBezTo>
                    <a:pt x="2772" y="9912"/>
                    <a:pt x="2783" y="9713"/>
                    <a:pt x="2688" y="9572"/>
                  </a:cubicBezTo>
                  <a:cubicBezTo>
                    <a:pt x="2373" y="9082"/>
                    <a:pt x="2152" y="8557"/>
                    <a:pt x="2034" y="7996"/>
                  </a:cubicBezTo>
                  <a:cubicBezTo>
                    <a:pt x="1986" y="7819"/>
                    <a:pt x="1846" y="7690"/>
                    <a:pt x="1672" y="7679"/>
                  </a:cubicBezTo>
                  <a:lnTo>
                    <a:pt x="808" y="7609"/>
                  </a:lnTo>
                  <a:lnTo>
                    <a:pt x="808" y="6195"/>
                  </a:lnTo>
                  <a:lnTo>
                    <a:pt x="1672" y="6125"/>
                  </a:lnTo>
                  <a:cubicBezTo>
                    <a:pt x="1846" y="6113"/>
                    <a:pt x="1986" y="5984"/>
                    <a:pt x="2034" y="5808"/>
                  </a:cubicBezTo>
                  <a:cubicBezTo>
                    <a:pt x="2152" y="5247"/>
                    <a:pt x="2373" y="4711"/>
                    <a:pt x="2688" y="4220"/>
                  </a:cubicBezTo>
                  <a:cubicBezTo>
                    <a:pt x="2783" y="4080"/>
                    <a:pt x="2772" y="3880"/>
                    <a:pt x="2654" y="3751"/>
                  </a:cubicBezTo>
                  <a:lnTo>
                    <a:pt x="2093" y="3087"/>
                  </a:lnTo>
                  <a:lnTo>
                    <a:pt x="3086" y="2091"/>
                  </a:lnTo>
                  <a:lnTo>
                    <a:pt x="3754" y="2652"/>
                  </a:lnTo>
                  <a:cubicBezTo>
                    <a:pt x="3824" y="2717"/>
                    <a:pt x="3917" y="2750"/>
                    <a:pt x="4012" y="2750"/>
                  </a:cubicBezTo>
                  <a:cubicBezTo>
                    <a:pt x="4087" y="2750"/>
                    <a:pt x="4163" y="2729"/>
                    <a:pt x="4231" y="2688"/>
                  </a:cubicBezTo>
                  <a:cubicBezTo>
                    <a:pt x="4710" y="2371"/>
                    <a:pt x="5249" y="2161"/>
                    <a:pt x="5799" y="2035"/>
                  </a:cubicBezTo>
                  <a:cubicBezTo>
                    <a:pt x="5973" y="1987"/>
                    <a:pt x="6102" y="1847"/>
                    <a:pt x="6124" y="1670"/>
                  </a:cubicBezTo>
                  <a:lnTo>
                    <a:pt x="6194" y="806"/>
                  </a:lnTo>
                  <a:close/>
                  <a:moveTo>
                    <a:pt x="5821" y="1"/>
                  </a:moveTo>
                  <a:cubicBezTo>
                    <a:pt x="5611" y="1"/>
                    <a:pt x="5437" y="163"/>
                    <a:pt x="5412" y="363"/>
                  </a:cubicBezTo>
                  <a:lnTo>
                    <a:pt x="5341" y="1308"/>
                  </a:lnTo>
                  <a:cubicBezTo>
                    <a:pt x="4887" y="1437"/>
                    <a:pt x="4455" y="1614"/>
                    <a:pt x="4057" y="1847"/>
                  </a:cubicBezTo>
                  <a:lnTo>
                    <a:pt x="3333" y="1227"/>
                  </a:lnTo>
                  <a:cubicBezTo>
                    <a:pt x="3255" y="1166"/>
                    <a:pt x="3163" y="1136"/>
                    <a:pt x="3071" y="1136"/>
                  </a:cubicBezTo>
                  <a:cubicBezTo>
                    <a:pt x="2967" y="1136"/>
                    <a:pt x="2863" y="1175"/>
                    <a:pt x="2783" y="1249"/>
                  </a:cubicBezTo>
                  <a:lnTo>
                    <a:pt x="1251" y="2781"/>
                  </a:lnTo>
                  <a:cubicBezTo>
                    <a:pt x="1111" y="2932"/>
                    <a:pt x="1100" y="3168"/>
                    <a:pt x="1229" y="3331"/>
                  </a:cubicBezTo>
                  <a:lnTo>
                    <a:pt x="1846" y="4054"/>
                  </a:lnTo>
                  <a:cubicBezTo>
                    <a:pt x="1613" y="4453"/>
                    <a:pt x="1439" y="4885"/>
                    <a:pt x="1310" y="5342"/>
                  </a:cubicBezTo>
                  <a:lnTo>
                    <a:pt x="362" y="5412"/>
                  </a:lnTo>
                  <a:cubicBezTo>
                    <a:pt x="152" y="5435"/>
                    <a:pt x="0" y="5611"/>
                    <a:pt x="0" y="5822"/>
                  </a:cubicBezTo>
                  <a:lnTo>
                    <a:pt x="0" y="7971"/>
                  </a:lnTo>
                  <a:cubicBezTo>
                    <a:pt x="0" y="8181"/>
                    <a:pt x="152" y="8358"/>
                    <a:pt x="362" y="8380"/>
                  </a:cubicBezTo>
                  <a:lnTo>
                    <a:pt x="1310" y="8462"/>
                  </a:lnTo>
                  <a:cubicBezTo>
                    <a:pt x="1439" y="8908"/>
                    <a:pt x="1613" y="9340"/>
                    <a:pt x="1846" y="9749"/>
                  </a:cubicBezTo>
                  <a:lnTo>
                    <a:pt x="1229" y="10473"/>
                  </a:lnTo>
                  <a:cubicBezTo>
                    <a:pt x="1100" y="10624"/>
                    <a:pt x="1111" y="10871"/>
                    <a:pt x="1251" y="11012"/>
                  </a:cubicBezTo>
                  <a:lnTo>
                    <a:pt x="2783" y="12540"/>
                  </a:lnTo>
                  <a:cubicBezTo>
                    <a:pt x="2863" y="12622"/>
                    <a:pt x="2967" y="12664"/>
                    <a:pt x="3071" y="12664"/>
                  </a:cubicBezTo>
                  <a:cubicBezTo>
                    <a:pt x="3163" y="12664"/>
                    <a:pt x="3255" y="12632"/>
                    <a:pt x="3333" y="12566"/>
                  </a:cubicBezTo>
                  <a:lnTo>
                    <a:pt x="4057" y="11946"/>
                  </a:lnTo>
                  <a:cubicBezTo>
                    <a:pt x="4455" y="12179"/>
                    <a:pt x="4887" y="12355"/>
                    <a:pt x="5341" y="12484"/>
                  </a:cubicBezTo>
                  <a:lnTo>
                    <a:pt x="5412" y="13430"/>
                  </a:lnTo>
                  <a:cubicBezTo>
                    <a:pt x="5437" y="13640"/>
                    <a:pt x="5611" y="13803"/>
                    <a:pt x="5821" y="13803"/>
                  </a:cubicBezTo>
                  <a:lnTo>
                    <a:pt x="7973" y="13803"/>
                  </a:lnTo>
                  <a:cubicBezTo>
                    <a:pt x="8183" y="13803"/>
                    <a:pt x="8357" y="13640"/>
                    <a:pt x="8382" y="13430"/>
                  </a:cubicBezTo>
                  <a:lnTo>
                    <a:pt x="8453" y="12484"/>
                  </a:lnTo>
                  <a:cubicBezTo>
                    <a:pt x="8907" y="12355"/>
                    <a:pt x="9339" y="12179"/>
                    <a:pt x="9749" y="11946"/>
                  </a:cubicBezTo>
                  <a:lnTo>
                    <a:pt x="10472" y="12566"/>
                  </a:lnTo>
                  <a:cubicBezTo>
                    <a:pt x="10545" y="12632"/>
                    <a:pt x="10637" y="12664"/>
                    <a:pt x="10729" y="12664"/>
                  </a:cubicBezTo>
                  <a:cubicBezTo>
                    <a:pt x="10833" y="12664"/>
                    <a:pt x="10937" y="12622"/>
                    <a:pt x="11011" y="12540"/>
                  </a:cubicBezTo>
                  <a:lnTo>
                    <a:pt x="12543" y="11012"/>
                  </a:lnTo>
                  <a:cubicBezTo>
                    <a:pt x="12694" y="10871"/>
                    <a:pt x="12694" y="10624"/>
                    <a:pt x="12565" y="10473"/>
                  </a:cubicBezTo>
                  <a:lnTo>
                    <a:pt x="11945" y="9749"/>
                  </a:lnTo>
                  <a:cubicBezTo>
                    <a:pt x="12181" y="9340"/>
                    <a:pt x="12355" y="8908"/>
                    <a:pt x="12484" y="8462"/>
                  </a:cubicBezTo>
                  <a:lnTo>
                    <a:pt x="13432" y="8380"/>
                  </a:lnTo>
                  <a:cubicBezTo>
                    <a:pt x="13642" y="8358"/>
                    <a:pt x="13805" y="8181"/>
                    <a:pt x="13805" y="7971"/>
                  </a:cubicBezTo>
                  <a:lnTo>
                    <a:pt x="13805" y="5822"/>
                  </a:lnTo>
                  <a:cubicBezTo>
                    <a:pt x="13805" y="5611"/>
                    <a:pt x="13642" y="5435"/>
                    <a:pt x="13432" y="5412"/>
                  </a:cubicBezTo>
                  <a:lnTo>
                    <a:pt x="12484" y="5342"/>
                  </a:lnTo>
                  <a:cubicBezTo>
                    <a:pt x="12355" y="4885"/>
                    <a:pt x="12181" y="4453"/>
                    <a:pt x="11945" y="4054"/>
                  </a:cubicBezTo>
                  <a:lnTo>
                    <a:pt x="12565" y="3331"/>
                  </a:lnTo>
                  <a:cubicBezTo>
                    <a:pt x="12694" y="3168"/>
                    <a:pt x="12694" y="2932"/>
                    <a:pt x="12543" y="2781"/>
                  </a:cubicBezTo>
                  <a:lnTo>
                    <a:pt x="11011" y="1249"/>
                  </a:lnTo>
                  <a:cubicBezTo>
                    <a:pt x="10937" y="1175"/>
                    <a:pt x="10833" y="1136"/>
                    <a:pt x="10729" y="1136"/>
                  </a:cubicBezTo>
                  <a:cubicBezTo>
                    <a:pt x="10637" y="1136"/>
                    <a:pt x="10545" y="1166"/>
                    <a:pt x="10472" y="1227"/>
                  </a:cubicBezTo>
                  <a:lnTo>
                    <a:pt x="9749" y="1847"/>
                  </a:lnTo>
                  <a:cubicBezTo>
                    <a:pt x="9339" y="1614"/>
                    <a:pt x="8907" y="1437"/>
                    <a:pt x="8453" y="1308"/>
                  </a:cubicBezTo>
                  <a:lnTo>
                    <a:pt x="8382" y="363"/>
                  </a:lnTo>
                  <a:cubicBezTo>
                    <a:pt x="8357" y="163"/>
                    <a:pt x="8183" y="1"/>
                    <a:pt x="79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9"/>
          <p:cNvSpPr txBox="1"/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&amp; DESIGN</a:t>
            </a:r>
            <a:endParaRPr/>
          </a:p>
        </p:txBody>
      </p:sp>
      <p:sp>
        <p:nvSpPr>
          <p:cNvPr id="772" name="Google Shape;772;p29"/>
          <p:cNvSpPr txBox="1"/>
          <p:nvPr>
            <p:ph idx="2" type="title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73" name="Google Shape;773;p29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29"/>
          <p:cNvSpPr/>
          <p:nvPr/>
        </p:nvSpPr>
        <p:spPr>
          <a:xfrm>
            <a:off x="7016375" y="-1615175"/>
            <a:ext cx="1633483" cy="5920031"/>
          </a:xfrm>
          <a:custGeom>
            <a:rect b="b" l="l" r="r" t="t"/>
            <a:pathLst>
              <a:path extrusionOk="0" h="65507" w="18075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775" name="Google Shape;775;p29"/>
          <p:cNvGrpSpPr/>
          <p:nvPr/>
        </p:nvGrpSpPr>
        <p:grpSpPr>
          <a:xfrm flipH="1" rot="10800000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76" name="Google Shape;776;p29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7" name="Google Shape;777;p29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8" name="Google Shape;778;p29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flipH="1" rot="-5400000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80" name="Google Shape;780;p29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1" name="Google Shape;781;p29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2" name="Google Shape;782;p29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3" name="Google Shape;783;p29"/>
          <p:cNvSpPr/>
          <p:nvPr/>
        </p:nvSpPr>
        <p:spPr>
          <a:xfrm rot="-5400000">
            <a:off x="5572485" y="-2452153"/>
            <a:ext cx="1971347" cy="6005438"/>
          </a:xfrm>
          <a:custGeom>
            <a:rect b="b" l="l" r="r" t="t"/>
            <a:pathLst>
              <a:path extrusionOk="0" h="191668" w="62917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784" name="Google Shape;784;p29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85" name="Google Shape;785;p29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0"/>
          <p:cNvSpPr txBox="1"/>
          <p:nvPr>
            <p:ph idx="6" type="subTitle"/>
          </p:nvPr>
        </p:nvSpPr>
        <p:spPr>
          <a:xfrm>
            <a:off x="1253225" y="2827725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sp>
        <p:nvSpPr>
          <p:cNvPr id="793" name="Google Shape;793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DOCUMENTS AND DIAGRAMS</a:t>
            </a:r>
            <a:endParaRPr/>
          </a:p>
        </p:txBody>
      </p:sp>
      <p:sp>
        <p:nvSpPr>
          <p:cNvPr id="794" name="Google Shape;794;p30"/>
          <p:cNvSpPr txBox="1"/>
          <p:nvPr>
            <p:ph idx="1" type="subTitle"/>
          </p:nvPr>
        </p:nvSpPr>
        <p:spPr>
          <a:xfrm>
            <a:off x="1253224" y="17701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starting point and reference for all development decisions and features</a:t>
            </a:r>
            <a:endParaRPr/>
          </a:p>
        </p:txBody>
      </p:sp>
      <p:sp>
        <p:nvSpPr>
          <p:cNvPr id="795" name="Google Shape;795;p30"/>
          <p:cNvSpPr txBox="1"/>
          <p:nvPr>
            <p:ph idx="2" type="subTitle"/>
          </p:nvPr>
        </p:nvSpPr>
        <p:spPr>
          <a:xfrm>
            <a:off x="5079776" y="17701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Helped us understand the users and how the application will be used</a:t>
            </a:r>
            <a:endParaRPr/>
          </a:p>
        </p:txBody>
      </p:sp>
      <p:sp>
        <p:nvSpPr>
          <p:cNvPr id="796" name="Google Shape;796;p30"/>
          <p:cNvSpPr txBox="1"/>
          <p:nvPr>
            <p:ph idx="3" type="subTitle"/>
          </p:nvPr>
        </p:nvSpPr>
        <p:spPr>
          <a:xfrm>
            <a:off x="1253224" y="32817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relationships (database layout) informed backend architecture</a:t>
            </a:r>
            <a:endParaRPr/>
          </a:p>
        </p:txBody>
      </p:sp>
      <p:sp>
        <p:nvSpPr>
          <p:cNvPr id="797" name="Google Shape;797;p30"/>
          <p:cNvSpPr txBox="1"/>
          <p:nvPr>
            <p:ph idx="4" type="subTitle"/>
          </p:nvPr>
        </p:nvSpPr>
        <p:spPr>
          <a:xfrm>
            <a:off x="5079776" y="32817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GitHub milestones to document and track each subset of requirements</a:t>
            </a:r>
            <a:endParaRPr/>
          </a:p>
        </p:txBody>
      </p:sp>
      <p:sp>
        <p:nvSpPr>
          <p:cNvPr id="798" name="Google Shape;798;p30"/>
          <p:cNvSpPr txBox="1"/>
          <p:nvPr>
            <p:ph idx="5" type="subTitle"/>
          </p:nvPr>
        </p:nvSpPr>
        <p:spPr>
          <a:xfrm>
            <a:off x="1253225" y="1316050"/>
            <a:ext cx="30156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DOCUMENT</a:t>
            </a:r>
            <a:endParaRPr/>
          </a:p>
        </p:txBody>
      </p:sp>
      <p:sp>
        <p:nvSpPr>
          <p:cNvPr id="799" name="Google Shape;799;p30"/>
          <p:cNvSpPr txBox="1"/>
          <p:nvPr>
            <p:ph idx="7" type="subTitle"/>
          </p:nvPr>
        </p:nvSpPr>
        <p:spPr>
          <a:xfrm>
            <a:off x="5079750" y="1316050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sp>
        <p:nvSpPr>
          <p:cNvPr id="800" name="Google Shape;800;p30"/>
          <p:cNvSpPr txBox="1"/>
          <p:nvPr>
            <p:ph idx="8" type="subTitle"/>
          </p:nvPr>
        </p:nvSpPr>
        <p:spPr>
          <a:xfrm>
            <a:off x="5079750" y="2827725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&amp; TRACKING</a:t>
            </a:r>
            <a:endParaRPr/>
          </a:p>
        </p:txBody>
      </p:sp>
      <p:grpSp>
        <p:nvGrpSpPr>
          <p:cNvPr id="801" name="Google Shape;801;p30"/>
          <p:cNvGrpSpPr/>
          <p:nvPr/>
        </p:nvGrpSpPr>
        <p:grpSpPr>
          <a:xfrm>
            <a:off x="4589603" y="1363956"/>
            <a:ext cx="423069" cy="420796"/>
            <a:chOff x="-3854375" y="2046625"/>
            <a:chExt cx="293025" cy="291450"/>
          </a:xfrm>
        </p:grpSpPr>
        <p:sp>
          <p:nvSpPr>
            <p:cNvPr id="802" name="Google Shape;802;p30"/>
            <p:cNvSpPr/>
            <p:nvPr/>
          </p:nvSpPr>
          <p:spPr>
            <a:xfrm>
              <a:off x="-3854375" y="2046625"/>
              <a:ext cx="293025" cy="291450"/>
            </a:xfrm>
            <a:custGeom>
              <a:rect b="b" l="l" r="r" t="t"/>
              <a:pathLst>
                <a:path extrusionOk="0" h="11658" w="11721">
                  <a:moveTo>
                    <a:pt x="7624" y="694"/>
                  </a:moveTo>
                  <a:cubicBezTo>
                    <a:pt x="9515" y="694"/>
                    <a:pt x="11058" y="2206"/>
                    <a:pt x="11058" y="4096"/>
                  </a:cubicBezTo>
                  <a:cubicBezTo>
                    <a:pt x="11058" y="5987"/>
                    <a:pt x="9515" y="7530"/>
                    <a:pt x="7624" y="7530"/>
                  </a:cubicBezTo>
                  <a:cubicBezTo>
                    <a:pt x="5734" y="7530"/>
                    <a:pt x="4190" y="5987"/>
                    <a:pt x="4190" y="4096"/>
                  </a:cubicBezTo>
                  <a:cubicBezTo>
                    <a:pt x="4190" y="2206"/>
                    <a:pt x="5734" y="694"/>
                    <a:pt x="7624" y="694"/>
                  </a:cubicBezTo>
                  <a:close/>
                  <a:moveTo>
                    <a:pt x="3336" y="8066"/>
                  </a:moveTo>
                  <a:cubicBezTo>
                    <a:pt x="3426" y="8066"/>
                    <a:pt x="3513" y="8098"/>
                    <a:pt x="3560" y="8161"/>
                  </a:cubicBezTo>
                  <a:cubicBezTo>
                    <a:pt x="3686" y="8287"/>
                    <a:pt x="3686" y="8507"/>
                    <a:pt x="3560" y="8633"/>
                  </a:cubicBezTo>
                  <a:lnTo>
                    <a:pt x="1323" y="10870"/>
                  </a:lnTo>
                  <a:cubicBezTo>
                    <a:pt x="1260" y="10933"/>
                    <a:pt x="1174" y="10964"/>
                    <a:pt x="1087" y="10964"/>
                  </a:cubicBezTo>
                  <a:cubicBezTo>
                    <a:pt x="1001" y="10964"/>
                    <a:pt x="914" y="10933"/>
                    <a:pt x="851" y="10870"/>
                  </a:cubicBezTo>
                  <a:cubicBezTo>
                    <a:pt x="725" y="10744"/>
                    <a:pt x="725" y="10523"/>
                    <a:pt x="851" y="10397"/>
                  </a:cubicBezTo>
                  <a:lnTo>
                    <a:pt x="3088" y="8161"/>
                  </a:lnTo>
                  <a:cubicBezTo>
                    <a:pt x="3151" y="8098"/>
                    <a:pt x="3245" y="8066"/>
                    <a:pt x="3336" y="8066"/>
                  </a:cubicBezTo>
                  <a:close/>
                  <a:moveTo>
                    <a:pt x="7624" y="1"/>
                  </a:moveTo>
                  <a:cubicBezTo>
                    <a:pt x="5356" y="1"/>
                    <a:pt x="3529" y="1860"/>
                    <a:pt x="3529" y="4096"/>
                  </a:cubicBezTo>
                  <a:cubicBezTo>
                    <a:pt x="3529" y="5136"/>
                    <a:pt x="3875" y="6050"/>
                    <a:pt x="4505" y="6743"/>
                  </a:cubicBezTo>
                  <a:lnTo>
                    <a:pt x="3812" y="7467"/>
                  </a:lnTo>
                  <a:cubicBezTo>
                    <a:pt x="3661" y="7386"/>
                    <a:pt x="3500" y="7347"/>
                    <a:pt x="3342" y="7347"/>
                  </a:cubicBezTo>
                  <a:cubicBezTo>
                    <a:pt x="3074" y="7347"/>
                    <a:pt x="2813" y="7458"/>
                    <a:pt x="2615" y="7656"/>
                  </a:cubicBezTo>
                  <a:lnTo>
                    <a:pt x="378" y="9893"/>
                  </a:lnTo>
                  <a:cubicBezTo>
                    <a:pt x="0" y="10271"/>
                    <a:pt x="0" y="10964"/>
                    <a:pt x="378" y="11343"/>
                  </a:cubicBezTo>
                  <a:cubicBezTo>
                    <a:pt x="567" y="11532"/>
                    <a:pt x="851" y="11658"/>
                    <a:pt x="1103" y="11658"/>
                  </a:cubicBezTo>
                  <a:cubicBezTo>
                    <a:pt x="1355" y="11658"/>
                    <a:pt x="1607" y="11532"/>
                    <a:pt x="1796" y="11343"/>
                  </a:cubicBezTo>
                  <a:lnTo>
                    <a:pt x="4033" y="9106"/>
                  </a:lnTo>
                  <a:cubicBezTo>
                    <a:pt x="4348" y="8791"/>
                    <a:pt x="4442" y="8318"/>
                    <a:pt x="4253" y="7909"/>
                  </a:cubicBezTo>
                  <a:lnTo>
                    <a:pt x="4947" y="7215"/>
                  </a:lnTo>
                  <a:cubicBezTo>
                    <a:pt x="5671" y="7814"/>
                    <a:pt x="6616" y="8192"/>
                    <a:pt x="7593" y="8192"/>
                  </a:cubicBezTo>
                  <a:cubicBezTo>
                    <a:pt x="9861" y="8192"/>
                    <a:pt x="11689" y="6333"/>
                    <a:pt x="11689" y="4096"/>
                  </a:cubicBezTo>
                  <a:cubicBezTo>
                    <a:pt x="11720" y="1828"/>
                    <a:pt x="9861" y="1"/>
                    <a:pt x="7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-3714975" y="2080500"/>
              <a:ext cx="103200" cy="119750"/>
            </a:xfrm>
            <a:custGeom>
              <a:rect b="b" l="l" r="r" t="t"/>
              <a:pathLst>
                <a:path extrusionOk="0" h="4790" w="4128">
                  <a:moveTo>
                    <a:pt x="2048" y="694"/>
                  </a:moveTo>
                  <a:cubicBezTo>
                    <a:pt x="2458" y="694"/>
                    <a:pt x="2710" y="1009"/>
                    <a:pt x="2710" y="1387"/>
                  </a:cubicBezTo>
                  <a:cubicBezTo>
                    <a:pt x="2710" y="1765"/>
                    <a:pt x="2395" y="2048"/>
                    <a:pt x="2048" y="2048"/>
                  </a:cubicBezTo>
                  <a:cubicBezTo>
                    <a:pt x="1702" y="2048"/>
                    <a:pt x="1387" y="1733"/>
                    <a:pt x="1387" y="1387"/>
                  </a:cubicBezTo>
                  <a:cubicBezTo>
                    <a:pt x="1355" y="1009"/>
                    <a:pt x="1670" y="694"/>
                    <a:pt x="2048" y="694"/>
                  </a:cubicBezTo>
                  <a:close/>
                  <a:moveTo>
                    <a:pt x="2363" y="2741"/>
                  </a:moveTo>
                  <a:cubicBezTo>
                    <a:pt x="2931" y="2741"/>
                    <a:pt x="3403" y="3214"/>
                    <a:pt x="3403" y="3781"/>
                  </a:cubicBezTo>
                  <a:lnTo>
                    <a:pt x="3403" y="4128"/>
                  </a:lnTo>
                  <a:lnTo>
                    <a:pt x="662" y="4128"/>
                  </a:lnTo>
                  <a:lnTo>
                    <a:pt x="662" y="3781"/>
                  </a:lnTo>
                  <a:cubicBezTo>
                    <a:pt x="662" y="3214"/>
                    <a:pt x="1135" y="2741"/>
                    <a:pt x="1702" y="2741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02"/>
                    <a:pt x="788" y="2017"/>
                    <a:pt x="977" y="2237"/>
                  </a:cubicBezTo>
                  <a:cubicBezTo>
                    <a:pt x="410" y="2521"/>
                    <a:pt x="1" y="3119"/>
                    <a:pt x="1" y="3781"/>
                  </a:cubicBezTo>
                  <a:lnTo>
                    <a:pt x="1" y="4443"/>
                  </a:lnTo>
                  <a:cubicBezTo>
                    <a:pt x="1" y="4632"/>
                    <a:pt x="158" y="4789"/>
                    <a:pt x="347" y="4789"/>
                  </a:cubicBezTo>
                  <a:lnTo>
                    <a:pt x="3781" y="4789"/>
                  </a:lnTo>
                  <a:cubicBezTo>
                    <a:pt x="3970" y="4789"/>
                    <a:pt x="4128" y="4632"/>
                    <a:pt x="4128" y="4443"/>
                  </a:cubicBezTo>
                  <a:lnTo>
                    <a:pt x="4128" y="3781"/>
                  </a:lnTo>
                  <a:cubicBezTo>
                    <a:pt x="4096" y="3119"/>
                    <a:pt x="3718" y="2521"/>
                    <a:pt x="3120" y="2237"/>
                  </a:cubicBezTo>
                  <a:cubicBezTo>
                    <a:pt x="3309" y="2017"/>
                    <a:pt x="3435" y="1733"/>
                    <a:pt x="3435" y="1387"/>
                  </a:cubicBezTo>
                  <a:cubicBezTo>
                    <a:pt x="3435" y="631"/>
                    <a:pt x="2805" y="1"/>
                    <a:pt x="2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04" name="Google Shape;804;p30"/>
          <p:cNvGrpSpPr/>
          <p:nvPr/>
        </p:nvGrpSpPr>
        <p:grpSpPr>
          <a:xfrm>
            <a:off x="814821" y="1400075"/>
            <a:ext cx="352230" cy="348542"/>
            <a:chOff x="1049375" y="2318350"/>
            <a:chExt cx="298525" cy="295400"/>
          </a:xfrm>
        </p:grpSpPr>
        <p:sp>
          <p:nvSpPr>
            <p:cNvPr id="805" name="Google Shape;805;p30"/>
            <p:cNvSpPr/>
            <p:nvPr/>
          </p:nvSpPr>
          <p:spPr>
            <a:xfrm>
              <a:off x="1101350" y="2492325"/>
              <a:ext cx="70125" cy="50525"/>
            </a:xfrm>
            <a:custGeom>
              <a:rect b="b" l="l" r="r" t="t"/>
              <a:pathLst>
                <a:path extrusionOk="0" h="2021" w="2805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1101350" y="2440525"/>
              <a:ext cx="70125" cy="51150"/>
            </a:xfrm>
            <a:custGeom>
              <a:rect b="b" l="l" r="r" t="t"/>
              <a:pathLst>
                <a:path extrusionOk="0" h="2046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7" name="Google Shape;807;p30"/>
            <p:cNvSpPr/>
            <p:nvPr/>
          </p:nvSpPr>
          <p:spPr>
            <a:xfrm>
              <a:off x="1101350" y="2388550"/>
              <a:ext cx="70125" cy="51125"/>
            </a:xfrm>
            <a:custGeom>
              <a:rect b="b" l="l" r="r" t="t"/>
              <a:pathLst>
                <a:path extrusionOk="0" h="2045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1049375" y="2318350"/>
              <a:ext cx="298525" cy="295400"/>
            </a:xfrm>
            <a:custGeom>
              <a:rect b="b" l="l" r="r" t="t"/>
              <a:pathLst>
                <a:path extrusionOk="0" h="11816" w="11941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09" name="Google Shape;809;p30"/>
          <p:cNvGrpSpPr/>
          <p:nvPr/>
        </p:nvGrpSpPr>
        <p:grpSpPr>
          <a:xfrm>
            <a:off x="811902" y="2913306"/>
            <a:ext cx="358056" cy="366240"/>
            <a:chOff x="-59475600" y="2658625"/>
            <a:chExt cx="309550" cy="316625"/>
          </a:xfrm>
        </p:grpSpPr>
        <p:sp>
          <p:nvSpPr>
            <p:cNvPr id="810" name="Google Shape;810;p30"/>
            <p:cNvSpPr/>
            <p:nvPr/>
          </p:nvSpPr>
          <p:spPr>
            <a:xfrm>
              <a:off x="-59427550" y="2913025"/>
              <a:ext cx="19700" cy="19700"/>
            </a:xfrm>
            <a:custGeom>
              <a:rect b="b" l="l" r="r" t="t"/>
              <a:pathLst>
                <a:path extrusionOk="0" h="788" w="788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630" y="788"/>
                    <a:pt x="788" y="630"/>
                    <a:pt x="788" y="410"/>
                  </a:cubicBezTo>
                  <a:cubicBezTo>
                    <a:pt x="788" y="189"/>
                    <a:pt x="630" y="0"/>
                    <a:pt x="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1" name="Google Shape;811;p30"/>
            <p:cNvSpPr/>
            <p:nvPr/>
          </p:nvSpPr>
          <p:spPr>
            <a:xfrm>
              <a:off x="-59428350" y="2699575"/>
              <a:ext cx="20500" cy="152825"/>
            </a:xfrm>
            <a:custGeom>
              <a:rect b="b" l="l" r="r" t="t"/>
              <a:pathLst>
                <a:path extrusionOk="0" h="6113" w="82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671"/>
                  </a:lnTo>
                  <a:cubicBezTo>
                    <a:pt x="1" y="5923"/>
                    <a:pt x="190" y="6112"/>
                    <a:pt x="442" y="6112"/>
                  </a:cubicBezTo>
                  <a:cubicBezTo>
                    <a:pt x="662" y="6112"/>
                    <a:pt x="820" y="5923"/>
                    <a:pt x="820" y="5671"/>
                  </a:cubicBezTo>
                  <a:lnTo>
                    <a:pt x="820" y="410"/>
                  </a:lnTo>
                  <a:cubicBezTo>
                    <a:pt x="820" y="158"/>
                    <a:pt x="631" y="0"/>
                    <a:pt x="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-59330675" y="2913025"/>
              <a:ext cx="19700" cy="19700"/>
            </a:xfrm>
            <a:custGeom>
              <a:rect b="b" l="l" r="r" t="t"/>
              <a:pathLst>
                <a:path extrusionOk="0" h="788" w="788">
                  <a:moveTo>
                    <a:pt x="378" y="0"/>
                  </a:moveTo>
                  <a:cubicBezTo>
                    <a:pt x="158" y="0"/>
                    <a:pt x="0" y="189"/>
                    <a:pt x="0" y="410"/>
                  </a:cubicBezTo>
                  <a:cubicBezTo>
                    <a:pt x="0" y="630"/>
                    <a:pt x="158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3" name="Google Shape;813;p30"/>
            <p:cNvSpPr/>
            <p:nvPr/>
          </p:nvSpPr>
          <p:spPr>
            <a:xfrm>
              <a:off x="-59330675" y="2699575"/>
              <a:ext cx="20500" cy="152825"/>
            </a:xfrm>
            <a:custGeom>
              <a:rect b="b" l="l" r="r" t="t"/>
              <a:pathLst>
                <a:path extrusionOk="0" h="6113" w="820">
                  <a:moveTo>
                    <a:pt x="378" y="0"/>
                  </a:moveTo>
                  <a:cubicBezTo>
                    <a:pt x="158" y="0"/>
                    <a:pt x="0" y="189"/>
                    <a:pt x="0" y="441"/>
                  </a:cubicBezTo>
                  <a:lnTo>
                    <a:pt x="0" y="5671"/>
                  </a:lnTo>
                  <a:cubicBezTo>
                    <a:pt x="0" y="5923"/>
                    <a:pt x="189" y="6112"/>
                    <a:pt x="378" y="6112"/>
                  </a:cubicBezTo>
                  <a:cubicBezTo>
                    <a:pt x="630" y="6112"/>
                    <a:pt x="820" y="5923"/>
                    <a:pt x="820" y="5671"/>
                  </a:cubicBezTo>
                  <a:lnTo>
                    <a:pt x="820" y="410"/>
                  </a:lnTo>
                  <a:cubicBezTo>
                    <a:pt x="788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4" name="Google Shape;814;p30"/>
            <p:cNvSpPr/>
            <p:nvPr/>
          </p:nvSpPr>
          <p:spPr>
            <a:xfrm>
              <a:off x="-59475600" y="2658625"/>
              <a:ext cx="309550" cy="316625"/>
            </a:xfrm>
            <a:custGeom>
              <a:rect b="b" l="l" r="r" t="t"/>
              <a:pathLst>
                <a:path extrusionOk="0" h="12665" w="12382">
                  <a:moveTo>
                    <a:pt x="3372" y="788"/>
                  </a:moveTo>
                  <a:cubicBezTo>
                    <a:pt x="3624" y="788"/>
                    <a:pt x="3813" y="977"/>
                    <a:pt x="3813" y="1197"/>
                  </a:cubicBezTo>
                  <a:lnTo>
                    <a:pt x="3813" y="8538"/>
                  </a:lnTo>
                  <a:lnTo>
                    <a:pt x="788" y="8538"/>
                  </a:lnTo>
                  <a:lnTo>
                    <a:pt x="788" y="1197"/>
                  </a:lnTo>
                  <a:cubicBezTo>
                    <a:pt x="788" y="977"/>
                    <a:pt x="977" y="788"/>
                    <a:pt x="1166" y="788"/>
                  </a:cubicBezTo>
                  <a:close/>
                  <a:moveTo>
                    <a:pt x="7278" y="788"/>
                  </a:moveTo>
                  <a:cubicBezTo>
                    <a:pt x="7530" y="788"/>
                    <a:pt x="7688" y="977"/>
                    <a:pt x="7688" y="1197"/>
                  </a:cubicBezTo>
                  <a:lnTo>
                    <a:pt x="7688" y="8538"/>
                  </a:lnTo>
                  <a:lnTo>
                    <a:pt x="4632" y="8538"/>
                  </a:lnTo>
                  <a:lnTo>
                    <a:pt x="4632" y="1197"/>
                  </a:lnTo>
                  <a:cubicBezTo>
                    <a:pt x="4632" y="977"/>
                    <a:pt x="4852" y="788"/>
                    <a:pt x="5073" y="788"/>
                  </a:cubicBezTo>
                  <a:close/>
                  <a:moveTo>
                    <a:pt x="11122" y="788"/>
                  </a:moveTo>
                  <a:cubicBezTo>
                    <a:pt x="11342" y="788"/>
                    <a:pt x="11500" y="977"/>
                    <a:pt x="11500" y="1197"/>
                  </a:cubicBezTo>
                  <a:lnTo>
                    <a:pt x="11500" y="8538"/>
                  </a:lnTo>
                  <a:lnTo>
                    <a:pt x="8507" y="8538"/>
                  </a:lnTo>
                  <a:lnTo>
                    <a:pt x="8507" y="1197"/>
                  </a:lnTo>
                  <a:cubicBezTo>
                    <a:pt x="8507" y="977"/>
                    <a:pt x="8696" y="788"/>
                    <a:pt x="8885" y="788"/>
                  </a:cubicBezTo>
                  <a:close/>
                  <a:moveTo>
                    <a:pt x="3813" y="9325"/>
                  </a:moveTo>
                  <a:lnTo>
                    <a:pt x="3813" y="11405"/>
                  </a:lnTo>
                  <a:cubicBezTo>
                    <a:pt x="3813" y="11657"/>
                    <a:pt x="3624" y="11846"/>
                    <a:pt x="3372" y="11846"/>
                  </a:cubicBezTo>
                  <a:lnTo>
                    <a:pt x="1166" y="11846"/>
                  </a:lnTo>
                  <a:cubicBezTo>
                    <a:pt x="946" y="11846"/>
                    <a:pt x="788" y="11657"/>
                    <a:pt x="788" y="11405"/>
                  </a:cubicBezTo>
                  <a:lnTo>
                    <a:pt x="788" y="9325"/>
                  </a:lnTo>
                  <a:close/>
                  <a:moveTo>
                    <a:pt x="7688" y="9325"/>
                  </a:moveTo>
                  <a:lnTo>
                    <a:pt x="7688" y="11405"/>
                  </a:lnTo>
                  <a:cubicBezTo>
                    <a:pt x="7688" y="11657"/>
                    <a:pt x="7467" y="11846"/>
                    <a:pt x="7278" y="11846"/>
                  </a:cubicBezTo>
                  <a:lnTo>
                    <a:pt x="5073" y="11846"/>
                  </a:lnTo>
                  <a:cubicBezTo>
                    <a:pt x="4852" y="11846"/>
                    <a:pt x="4632" y="11657"/>
                    <a:pt x="4632" y="11405"/>
                  </a:cubicBezTo>
                  <a:lnTo>
                    <a:pt x="4632" y="9325"/>
                  </a:lnTo>
                  <a:close/>
                  <a:moveTo>
                    <a:pt x="11563" y="9325"/>
                  </a:moveTo>
                  <a:lnTo>
                    <a:pt x="11563" y="11405"/>
                  </a:lnTo>
                  <a:lnTo>
                    <a:pt x="11531" y="11405"/>
                  </a:lnTo>
                  <a:cubicBezTo>
                    <a:pt x="11531" y="11657"/>
                    <a:pt x="11342" y="11846"/>
                    <a:pt x="11153" y="11846"/>
                  </a:cubicBezTo>
                  <a:lnTo>
                    <a:pt x="8948" y="11846"/>
                  </a:lnTo>
                  <a:cubicBezTo>
                    <a:pt x="8696" y="11846"/>
                    <a:pt x="8538" y="11657"/>
                    <a:pt x="8538" y="11405"/>
                  </a:cubicBezTo>
                  <a:lnTo>
                    <a:pt x="8538" y="9325"/>
                  </a:lnTo>
                  <a:close/>
                  <a:moveTo>
                    <a:pt x="1229" y="0"/>
                  </a:moveTo>
                  <a:cubicBezTo>
                    <a:pt x="536" y="0"/>
                    <a:pt x="0" y="536"/>
                    <a:pt x="0" y="1197"/>
                  </a:cubicBezTo>
                  <a:lnTo>
                    <a:pt x="0" y="11405"/>
                  </a:lnTo>
                  <a:cubicBezTo>
                    <a:pt x="0" y="12066"/>
                    <a:pt x="536" y="12665"/>
                    <a:pt x="1229" y="12665"/>
                  </a:cubicBezTo>
                  <a:lnTo>
                    <a:pt x="3435" y="12665"/>
                  </a:lnTo>
                  <a:cubicBezTo>
                    <a:pt x="3750" y="12665"/>
                    <a:pt x="4002" y="12539"/>
                    <a:pt x="4254" y="12350"/>
                  </a:cubicBezTo>
                  <a:cubicBezTo>
                    <a:pt x="4474" y="12539"/>
                    <a:pt x="4758" y="12665"/>
                    <a:pt x="5073" y="12665"/>
                  </a:cubicBezTo>
                  <a:lnTo>
                    <a:pt x="7278" y="12665"/>
                  </a:lnTo>
                  <a:cubicBezTo>
                    <a:pt x="7593" y="12665"/>
                    <a:pt x="7877" y="12539"/>
                    <a:pt x="8097" y="12350"/>
                  </a:cubicBezTo>
                  <a:cubicBezTo>
                    <a:pt x="8349" y="12539"/>
                    <a:pt x="8633" y="12665"/>
                    <a:pt x="8948" y="12665"/>
                  </a:cubicBezTo>
                  <a:lnTo>
                    <a:pt x="11153" y="12665"/>
                  </a:lnTo>
                  <a:cubicBezTo>
                    <a:pt x="11815" y="12665"/>
                    <a:pt x="12382" y="12129"/>
                    <a:pt x="12382" y="11405"/>
                  </a:cubicBezTo>
                  <a:lnTo>
                    <a:pt x="12382" y="1197"/>
                  </a:lnTo>
                  <a:cubicBezTo>
                    <a:pt x="12350" y="536"/>
                    <a:pt x="11815" y="0"/>
                    <a:pt x="11153" y="0"/>
                  </a:cubicBezTo>
                  <a:lnTo>
                    <a:pt x="8948" y="0"/>
                  </a:lnTo>
                  <a:cubicBezTo>
                    <a:pt x="8633" y="0"/>
                    <a:pt x="8349" y="95"/>
                    <a:pt x="8097" y="315"/>
                  </a:cubicBezTo>
                  <a:cubicBezTo>
                    <a:pt x="7877" y="95"/>
                    <a:pt x="7593" y="0"/>
                    <a:pt x="7278" y="0"/>
                  </a:cubicBezTo>
                  <a:lnTo>
                    <a:pt x="5073" y="0"/>
                  </a:lnTo>
                  <a:cubicBezTo>
                    <a:pt x="4758" y="0"/>
                    <a:pt x="4474" y="95"/>
                    <a:pt x="4254" y="315"/>
                  </a:cubicBezTo>
                  <a:cubicBezTo>
                    <a:pt x="4002" y="95"/>
                    <a:pt x="3750" y="0"/>
                    <a:pt x="3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-59234600" y="2913025"/>
              <a:ext cx="19725" cy="19700"/>
            </a:xfrm>
            <a:custGeom>
              <a:rect b="b" l="l" r="r" t="t"/>
              <a:pathLst>
                <a:path extrusionOk="0" h="788" w="789">
                  <a:moveTo>
                    <a:pt x="411" y="0"/>
                  </a:moveTo>
                  <a:cubicBezTo>
                    <a:pt x="190" y="0"/>
                    <a:pt x="1" y="189"/>
                    <a:pt x="1" y="410"/>
                  </a:cubicBezTo>
                  <a:cubicBezTo>
                    <a:pt x="1" y="630"/>
                    <a:pt x="190" y="788"/>
                    <a:pt x="411" y="788"/>
                  </a:cubicBezTo>
                  <a:cubicBezTo>
                    <a:pt x="631" y="788"/>
                    <a:pt x="789" y="630"/>
                    <a:pt x="789" y="410"/>
                  </a:cubicBezTo>
                  <a:cubicBezTo>
                    <a:pt x="789" y="189"/>
                    <a:pt x="631" y="0"/>
                    <a:pt x="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6" name="Google Shape;816;p30"/>
            <p:cNvSpPr/>
            <p:nvPr/>
          </p:nvSpPr>
          <p:spPr>
            <a:xfrm>
              <a:off x="-59235375" y="2699575"/>
              <a:ext cx="20500" cy="152825"/>
            </a:xfrm>
            <a:custGeom>
              <a:rect b="b" l="l" r="r" t="t"/>
              <a:pathLst>
                <a:path extrusionOk="0" h="6113" w="820">
                  <a:moveTo>
                    <a:pt x="442" y="0"/>
                  </a:moveTo>
                  <a:cubicBezTo>
                    <a:pt x="190" y="0"/>
                    <a:pt x="0" y="189"/>
                    <a:pt x="0" y="441"/>
                  </a:cubicBezTo>
                  <a:lnTo>
                    <a:pt x="0" y="5671"/>
                  </a:lnTo>
                  <a:cubicBezTo>
                    <a:pt x="0" y="5923"/>
                    <a:pt x="190" y="6112"/>
                    <a:pt x="442" y="6112"/>
                  </a:cubicBezTo>
                  <a:cubicBezTo>
                    <a:pt x="662" y="6112"/>
                    <a:pt x="820" y="5923"/>
                    <a:pt x="820" y="5671"/>
                  </a:cubicBezTo>
                  <a:lnTo>
                    <a:pt x="820" y="410"/>
                  </a:lnTo>
                  <a:cubicBezTo>
                    <a:pt x="820" y="158"/>
                    <a:pt x="631" y="0"/>
                    <a:pt x="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17" name="Google Shape;817;p30"/>
          <p:cNvGrpSpPr/>
          <p:nvPr/>
        </p:nvGrpSpPr>
        <p:grpSpPr>
          <a:xfrm>
            <a:off x="4631060" y="2926338"/>
            <a:ext cx="340168" cy="340168"/>
            <a:chOff x="5648375" y="238125"/>
            <a:chExt cx="483125" cy="483125"/>
          </a:xfrm>
        </p:grpSpPr>
        <p:sp>
          <p:nvSpPr>
            <p:cNvPr id="818" name="Google Shape;818;p30"/>
            <p:cNvSpPr/>
            <p:nvPr/>
          </p:nvSpPr>
          <p:spPr>
            <a:xfrm>
              <a:off x="5648375" y="238125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4001" y="1132"/>
                  </a:moveTo>
                  <a:cubicBezTo>
                    <a:pt x="4315" y="1132"/>
                    <a:pt x="4569" y="1386"/>
                    <a:pt x="4569" y="1700"/>
                  </a:cubicBezTo>
                  <a:lnTo>
                    <a:pt x="4569" y="3965"/>
                  </a:lnTo>
                  <a:cubicBezTo>
                    <a:pt x="4569" y="4276"/>
                    <a:pt x="4315" y="4529"/>
                    <a:pt x="4001" y="4529"/>
                  </a:cubicBezTo>
                  <a:cubicBezTo>
                    <a:pt x="3687" y="4529"/>
                    <a:pt x="3436" y="4276"/>
                    <a:pt x="3436" y="3965"/>
                  </a:cubicBezTo>
                  <a:lnTo>
                    <a:pt x="3436" y="1700"/>
                  </a:lnTo>
                  <a:cubicBezTo>
                    <a:pt x="3436" y="1386"/>
                    <a:pt x="3687" y="1132"/>
                    <a:pt x="4001" y="1132"/>
                  </a:cubicBezTo>
                  <a:close/>
                  <a:moveTo>
                    <a:pt x="9662" y="1132"/>
                  </a:moveTo>
                  <a:cubicBezTo>
                    <a:pt x="9976" y="1132"/>
                    <a:pt x="10230" y="1386"/>
                    <a:pt x="10230" y="1700"/>
                  </a:cubicBezTo>
                  <a:lnTo>
                    <a:pt x="10230" y="3965"/>
                  </a:lnTo>
                  <a:cubicBezTo>
                    <a:pt x="10230" y="4276"/>
                    <a:pt x="9976" y="4529"/>
                    <a:pt x="9662" y="4529"/>
                  </a:cubicBezTo>
                  <a:cubicBezTo>
                    <a:pt x="9348" y="4529"/>
                    <a:pt x="9098" y="4276"/>
                    <a:pt x="9098" y="3965"/>
                  </a:cubicBezTo>
                  <a:lnTo>
                    <a:pt x="9098" y="1700"/>
                  </a:lnTo>
                  <a:cubicBezTo>
                    <a:pt x="9098" y="1386"/>
                    <a:pt x="9348" y="1132"/>
                    <a:pt x="9662" y="1132"/>
                  </a:cubicBezTo>
                  <a:close/>
                  <a:moveTo>
                    <a:pt x="15324" y="1132"/>
                  </a:moveTo>
                  <a:cubicBezTo>
                    <a:pt x="15638" y="1132"/>
                    <a:pt x="15891" y="1386"/>
                    <a:pt x="15891" y="1700"/>
                  </a:cubicBezTo>
                  <a:lnTo>
                    <a:pt x="15891" y="3965"/>
                  </a:lnTo>
                  <a:cubicBezTo>
                    <a:pt x="15891" y="4276"/>
                    <a:pt x="15638" y="4529"/>
                    <a:pt x="15324" y="4529"/>
                  </a:cubicBezTo>
                  <a:cubicBezTo>
                    <a:pt x="15010" y="4529"/>
                    <a:pt x="14759" y="4276"/>
                    <a:pt x="14759" y="3965"/>
                  </a:cubicBezTo>
                  <a:lnTo>
                    <a:pt x="14759" y="1700"/>
                  </a:lnTo>
                  <a:cubicBezTo>
                    <a:pt x="14759" y="1386"/>
                    <a:pt x="15010" y="1132"/>
                    <a:pt x="15324" y="1132"/>
                  </a:cubicBezTo>
                  <a:close/>
                  <a:moveTo>
                    <a:pt x="17628" y="3397"/>
                  </a:moveTo>
                  <a:cubicBezTo>
                    <a:pt x="17939" y="3397"/>
                    <a:pt x="18192" y="3651"/>
                    <a:pt x="18192" y="3965"/>
                  </a:cubicBezTo>
                  <a:lnTo>
                    <a:pt x="18192" y="6833"/>
                  </a:lnTo>
                  <a:lnTo>
                    <a:pt x="1132" y="6833"/>
                  </a:lnTo>
                  <a:lnTo>
                    <a:pt x="1132" y="3965"/>
                  </a:lnTo>
                  <a:cubicBezTo>
                    <a:pt x="1132" y="3651"/>
                    <a:pt x="1386" y="3397"/>
                    <a:pt x="1700" y="3397"/>
                  </a:cubicBezTo>
                  <a:lnTo>
                    <a:pt x="2304" y="3397"/>
                  </a:lnTo>
                  <a:lnTo>
                    <a:pt x="2304" y="3965"/>
                  </a:lnTo>
                  <a:cubicBezTo>
                    <a:pt x="2304" y="4901"/>
                    <a:pt x="3062" y="5661"/>
                    <a:pt x="4001" y="5661"/>
                  </a:cubicBezTo>
                  <a:cubicBezTo>
                    <a:pt x="4940" y="5661"/>
                    <a:pt x="5701" y="4901"/>
                    <a:pt x="5701" y="3965"/>
                  </a:cubicBezTo>
                  <a:lnTo>
                    <a:pt x="5701" y="3397"/>
                  </a:lnTo>
                  <a:lnTo>
                    <a:pt x="7965" y="3397"/>
                  </a:lnTo>
                  <a:lnTo>
                    <a:pt x="7965" y="3965"/>
                  </a:lnTo>
                  <a:cubicBezTo>
                    <a:pt x="7965" y="4901"/>
                    <a:pt x="8723" y="5661"/>
                    <a:pt x="9662" y="5661"/>
                  </a:cubicBezTo>
                  <a:cubicBezTo>
                    <a:pt x="10601" y="5661"/>
                    <a:pt x="11362" y="4901"/>
                    <a:pt x="11362" y="3965"/>
                  </a:cubicBezTo>
                  <a:lnTo>
                    <a:pt x="11362" y="3397"/>
                  </a:lnTo>
                  <a:lnTo>
                    <a:pt x="13627" y="3397"/>
                  </a:lnTo>
                  <a:lnTo>
                    <a:pt x="13627" y="3965"/>
                  </a:lnTo>
                  <a:cubicBezTo>
                    <a:pt x="13627" y="4901"/>
                    <a:pt x="14385" y="5661"/>
                    <a:pt x="15324" y="5661"/>
                  </a:cubicBezTo>
                  <a:cubicBezTo>
                    <a:pt x="16263" y="5661"/>
                    <a:pt x="17024" y="4901"/>
                    <a:pt x="17024" y="3965"/>
                  </a:cubicBezTo>
                  <a:lnTo>
                    <a:pt x="17024" y="3397"/>
                  </a:lnTo>
                  <a:close/>
                  <a:moveTo>
                    <a:pt x="18192" y="7965"/>
                  </a:moveTo>
                  <a:lnTo>
                    <a:pt x="18192" y="17628"/>
                  </a:lnTo>
                  <a:cubicBezTo>
                    <a:pt x="18192" y="17939"/>
                    <a:pt x="17939" y="18192"/>
                    <a:pt x="17628" y="18192"/>
                  </a:cubicBezTo>
                  <a:lnTo>
                    <a:pt x="1700" y="18192"/>
                  </a:lnTo>
                  <a:cubicBezTo>
                    <a:pt x="1386" y="18192"/>
                    <a:pt x="1132" y="17939"/>
                    <a:pt x="1132" y="17628"/>
                  </a:cubicBezTo>
                  <a:lnTo>
                    <a:pt x="1132" y="7965"/>
                  </a:lnTo>
                  <a:close/>
                  <a:moveTo>
                    <a:pt x="4001" y="0"/>
                  </a:moveTo>
                  <a:cubicBezTo>
                    <a:pt x="3062" y="0"/>
                    <a:pt x="2304" y="761"/>
                    <a:pt x="2304" y="1700"/>
                  </a:cubicBezTo>
                  <a:lnTo>
                    <a:pt x="2304" y="2265"/>
                  </a:lnTo>
                  <a:lnTo>
                    <a:pt x="1700" y="2265"/>
                  </a:lnTo>
                  <a:cubicBezTo>
                    <a:pt x="761" y="2265"/>
                    <a:pt x="0" y="3025"/>
                    <a:pt x="0" y="3965"/>
                  </a:cubicBezTo>
                  <a:lnTo>
                    <a:pt x="0" y="17628"/>
                  </a:lnTo>
                  <a:cubicBezTo>
                    <a:pt x="0" y="18564"/>
                    <a:pt x="761" y="19324"/>
                    <a:pt x="1700" y="19324"/>
                  </a:cubicBezTo>
                  <a:lnTo>
                    <a:pt x="17628" y="19324"/>
                  </a:lnTo>
                  <a:cubicBezTo>
                    <a:pt x="18564" y="19324"/>
                    <a:pt x="19325" y="18564"/>
                    <a:pt x="19325" y="17628"/>
                  </a:cubicBezTo>
                  <a:lnTo>
                    <a:pt x="19325" y="3965"/>
                  </a:lnTo>
                  <a:cubicBezTo>
                    <a:pt x="19325" y="3025"/>
                    <a:pt x="18564" y="2265"/>
                    <a:pt x="17628" y="2265"/>
                  </a:cubicBezTo>
                  <a:lnTo>
                    <a:pt x="17024" y="2265"/>
                  </a:lnTo>
                  <a:lnTo>
                    <a:pt x="17024" y="1700"/>
                  </a:lnTo>
                  <a:cubicBezTo>
                    <a:pt x="17024" y="761"/>
                    <a:pt x="16263" y="0"/>
                    <a:pt x="15324" y="0"/>
                  </a:cubicBezTo>
                  <a:cubicBezTo>
                    <a:pt x="14385" y="0"/>
                    <a:pt x="13627" y="761"/>
                    <a:pt x="13627" y="1700"/>
                  </a:cubicBezTo>
                  <a:lnTo>
                    <a:pt x="13627" y="2265"/>
                  </a:lnTo>
                  <a:lnTo>
                    <a:pt x="11362" y="2265"/>
                  </a:lnTo>
                  <a:lnTo>
                    <a:pt x="11362" y="1700"/>
                  </a:lnTo>
                  <a:cubicBezTo>
                    <a:pt x="11362" y="761"/>
                    <a:pt x="10601" y="0"/>
                    <a:pt x="9662" y="0"/>
                  </a:cubicBezTo>
                  <a:cubicBezTo>
                    <a:pt x="8723" y="0"/>
                    <a:pt x="7965" y="761"/>
                    <a:pt x="7965" y="1700"/>
                  </a:cubicBezTo>
                  <a:lnTo>
                    <a:pt x="7965" y="2265"/>
                  </a:lnTo>
                  <a:lnTo>
                    <a:pt x="5701" y="2265"/>
                  </a:lnTo>
                  <a:lnTo>
                    <a:pt x="5701" y="1700"/>
                  </a:lnTo>
                  <a:cubicBezTo>
                    <a:pt x="5701" y="761"/>
                    <a:pt x="4940" y="0"/>
                    <a:pt x="4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9" name="Google Shape;819;p30"/>
            <p:cNvSpPr/>
            <p:nvPr/>
          </p:nvSpPr>
          <p:spPr>
            <a:xfrm>
              <a:off x="5705950" y="46555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6" y="1"/>
                  </a:moveTo>
                  <a:cubicBezTo>
                    <a:pt x="252" y="1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0" name="Google Shape;820;p30"/>
            <p:cNvSpPr/>
            <p:nvPr/>
          </p:nvSpPr>
          <p:spPr>
            <a:xfrm>
              <a:off x="5847500" y="46555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1"/>
                  </a:moveTo>
                  <a:cubicBezTo>
                    <a:pt x="251" y="1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5989025" y="46555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5705950" y="550475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6" y="0"/>
                  </a:moveTo>
                  <a:cubicBezTo>
                    <a:pt x="252" y="0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5847500" y="550475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0"/>
                  </a:moveTo>
                  <a:cubicBezTo>
                    <a:pt x="251" y="0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989025" y="550475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0"/>
                  </a:moveTo>
                  <a:cubicBezTo>
                    <a:pt x="251" y="0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5705950" y="63630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6" y="1"/>
                  </a:moveTo>
                  <a:cubicBezTo>
                    <a:pt x="252" y="1"/>
                    <a:pt x="1" y="254"/>
                    <a:pt x="1" y="568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6" name="Google Shape;826;p30"/>
            <p:cNvSpPr/>
            <p:nvPr/>
          </p:nvSpPr>
          <p:spPr>
            <a:xfrm>
              <a:off x="5847500" y="63630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1"/>
                  </a:moveTo>
                  <a:cubicBezTo>
                    <a:pt x="251" y="1"/>
                    <a:pt x="0" y="254"/>
                    <a:pt x="0" y="568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8"/>
                  </a:cubicBezTo>
                  <a:cubicBezTo>
                    <a:pt x="3394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5989025" y="63630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EXAMPLES</a:t>
            </a:r>
            <a:endParaRPr/>
          </a:p>
        </p:txBody>
      </p:sp>
      <p:pic>
        <p:nvPicPr>
          <p:cNvPr id="833" name="Google Shape;833;p31"/>
          <p:cNvPicPr preferRelativeResize="0"/>
          <p:nvPr/>
        </p:nvPicPr>
        <p:blipFill rotWithShape="1">
          <a:blip r:embed="rId3">
            <a:alphaModFix/>
          </a:blip>
          <a:srcRect b="0" l="2023" r="2062" t="18293"/>
          <a:stretch/>
        </p:blipFill>
        <p:spPr>
          <a:xfrm>
            <a:off x="4117300" y="1460250"/>
            <a:ext cx="4854950" cy="197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Google Shape;83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525" y="1922825"/>
            <a:ext cx="3421690" cy="2810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FIGMA WIREFRAME</a:t>
            </a:r>
            <a:endParaRPr/>
          </a:p>
        </p:txBody>
      </p:sp>
      <p:sp>
        <p:nvSpPr>
          <p:cNvPr id="840" name="Google Shape;840;p32"/>
          <p:cNvSpPr txBox="1"/>
          <p:nvPr>
            <p:ph idx="1" type="body"/>
          </p:nvPr>
        </p:nvSpPr>
        <p:spPr>
          <a:xfrm>
            <a:off x="720000" y="1056775"/>
            <a:ext cx="35703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UX/UI Draft</a:t>
            </a:r>
            <a:endParaRPr/>
          </a:p>
        </p:txBody>
      </p:sp>
      <p:pic>
        <p:nvPicPr>
          <p:cNvPr id="841" name="Google Shape;841;p32"/>
          <p:cNvPicPr preferRelativeResize="0"/>
          <p:nvPr/>
        </p:nvPicPr>
        <p:blipFill rotWithShape="1">
          <a:blip r:embed="rId3">
            <a:alphaModFix/>
          </a:blip>
          <a:srcRect b="1695" l="3318" r="3994" t="4097"/>
          <a:stretch/>
        </p:blipFill>
        <p:spPr>
          <a:xfrm>
            <a:off x="5061750" y="989138"/>
            <a:ext cx="2972750" cy="316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6798" y="1517625"/>
            <a:ext cx="3447400" cy="26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33"/>
          <p:cNvSpPr txBox="1"/>
          <p:nvPr>
            <p:ph type="title"/>
          </p:nvPr>
        </p:nvSpPr>
        <p:spPr>
          <a:xfrm>
            <a:off x="1136800" y="2325725"/>
            <a:ext cx="37842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SPECIFICATIONS</a:t>
            </a:r>
            <a:endParaRPr/>
          </a:p>
        </p:txBody>
      </p:sp>
      <p:sp>
        <p:nvSpPr>
          <p:cNvPr id="848" name="Google Shape;848;p33"/>
          <p:cNvSpPr txBox="1"/>
          <p:nvPr>
            <p:ph idx="2" type="title"/>
          </p:nvPr>
        </p:nvSpPr>
        <p:spPr>
          <a:xfrm>
            <a:off x="4822430" y="2279800"/>
            <a:ext cx="13431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49" name="Google Shape;849;p33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33"/>
          <p:cNvSpPr/>
          <p:nvPr/>
        </p:nvSpPr>
        <p:spPr>
          <a:xfrm>
            <a:off x="7016375" y="-1615175"/>
            <a:ext cx="1633483" cy="5920031"/>
          </a:xfrm>
          <a:custGeom>
            <a:rect b="b" l="l" r="r" t="t"/>
            <a:pathLst>
              <a:path extrusionOk="0" h="65507" w="18075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851" name="Google Shape;851;p33"/>
          <p:cNvGrpSpPr/>
          <p:nvPr/>
        </p:nvGrpSpPr>
        <p:grpSpPr>
          <a:xfrm flipH="1" rot="10800000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852" name="Google Shape;852;p33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3" name="Google Shape;853;p33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54" name="Google Shape;854;p33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5" name="Google Shape;855;p33"/>
          <p:cNvGrpSpPr/>
          <p:nvPr/>
        </p:nvGrpSpPr>
        <p:grpSpPr>
          <a:xfrm flipH="1" rot="-5400000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856" name="Google Shape;856;p33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7" name="Google Shape;857;p33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58" name="Google Shape;858;p33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9" name="Google Shape;859;p33"/>
          <p:cNvSpPr/>
          <p:nvPr/>
        </p:nvSpPr>
        <p:spPr>
          <a:xfrm rot="-5400000">
            <a:off x="5572485" y="-2452153"/>
            <a:ext cx="1971347" cy="6005438"/>
          </a:xfrm>
          <a:custGeom>
            <a:rect b="b" l="l" r="r" t="t"/>
            <a:pathLst>
              <a:path extrusionOk="0" h="191668" w="62917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860" name="Google Shape;860;p33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861" name="Google Shape;861;p33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3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3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