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4215d22c1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304215d22c1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04215d22c1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4215d22c1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4215d22c1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4215d22c1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04215d22c1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4215d22c1_2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04215d22c1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4215d22c1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04215d22c1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Music Rater</a:t>
            </a:r>
            <a:r>
              <a:rPr lang="en" sz="3600"/>
              <a:t> – Status for 9/23/2024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Adrianna Bordonaro, Project Manager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adrianna.bordonaro1@marist.edu</a:t>
            </a:r>
            <a:endParaRPr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50"/>
            <a:ext cx="6110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813212"/>
            <a:ext cx="78867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•"/>
            </a:pPr>
            <a:r>
              <a:rPr lang="en">
                <a:solidFill>
                  <a:srgbClr val="0000FF"/>
                </a:solidFill>
              </a:rPr>
              <a:t>Complete: Email login/account creation functions, username/password checks, MongoDB connection</a:t>
            </a:r>
            <a:endParaRPr>
              <a:solidFill>
                <a:srgbClr val="0000FF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ts val="2100"/>
              <a:buChar char="•"/>
            </a:pPr>
            <a:r>
              <a:rPr lang="en">
                <a:solidFill>
                  <a:srgbClr val="00B050"/>
                </a:solidFill>
              </a:rPr>
              <a:t>On schedule: Email verification, Spotify login</a:t>
            </a:r>
            <a:endParaRPr>
              <a:solidFill>
                <a:srgbClr val="00B050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highlight>
                  <a:srgbClr val="FFFF00"/>
                </a:highlight>
              </a:rPr>
              <a:t>In progress: Google login, MFA, UX/UI design</a:t>
            </a:r>
            <a:endParaRPr>
              <a:highlight>
                <a:srgbClr val="FFFF00"/>
              </a:highlight>
            </a:endParaRPr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1400"/>
              <a:buChar char="•"/>
            </a:pPr>
            <a:r>
              <a:rPr lang="en">
                <a:solidFill>
                  <a:srgbClr val="C00000"/>
                </a:solidFill>
              </a:rPr>
              <a:t>At risk: N/A</a:t>
            </a:r>
            <a:endParaRPr>
              <a:solidFill>
                <a:srgbClr val="C00000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Complete: ER + Use Case Diagrams, Project tracking in Github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Details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628650" y="12930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Google Login &amp; MFA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Debugging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Will not redirect to homepage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Cannot sign out of google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UX/UI design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 progress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Need to decide on aspects as a team</a:t>
            </a:r>
            <a:endParaRPr/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/ Actions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Once login and account functionality is complete we will move on to FR2 (playlists with Spotify API)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Research </a:t>
            </a:r>
            <a:r>
              <a:rPr lang="en"/>
              <a:t>potential </a:t>
            </a:r>
            <a:r>
              <a:rPr lang="en"/>
              <a:t>additional APIs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Questions?</a:t>
            </a:r>
            <a:endParaRPr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