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0ae3b73a2_1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g300ae3b73a2_1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00ae3b73a2_1_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0ae3b73a2_1_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00ae3b73a2_1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0ae3b73a2_1_1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00ae3b73a2_1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0ae3b73a2_1_1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00ae3b73a2_1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0ae3b73a2_1_1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00ae3b73a2_1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Music Rater</a:t>
            </a:r>
            <a:r>
              <a:rPr lang="en" sz="3600"/>
              <a:t> – Status for 9/16/2024</a:t>
            </a:r>
            <a:endParaRPr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Adrianna Bordonaro, Project Manager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adrianna.bordonaro1@marist.edu</a:t>
            </a:r>
            <a:endParaRPr/>
          </a:p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628650" y="1822350"/>
            <a:ext cx="7886700" cy="28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Char char="-"/>
            </a:pPr>
            <a:r>
              <a:rPr lang="en">
                <a:solidFill>
                  <a:srgbClr val="00B050"/>
                </a:solidFill>
              </a:rPr>
              <a:t>On schedule: Spotify API research, API login functionality, ER &amp; Use Case diagrams</a:t>
            </a:r>
            <a:endParaRPr>
              <a:solidFill>
                <a:srgbClr val="00B050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Char char="-"/>
            </a:pPr>
            <a:r>
              <a:rPr lang="en">
                <a:highlight>
                  <a:srgbClr val="FFFF00"/>
                </a:highlight>
              </a:rPr>
              <a:t>In progress: Finalizing milestones and project timeline</a:t>
            </a:r>
            <a:endParaRPr>
              <a:highlight>
                <a:srgbClr val="FFFF00"/>
              </a:highlight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-"/>
            </a:pPr>
            <a:r>
              <a:rPr lang="en">
                <a:solidFill>
                  <a:srgbClr val="CC0000"/>
                </a:solidFill>
              </a:rPr>
              <a:t>At risk: N/A</a:t>
            </a:r>
            <a:endParaRPr>
              <a:solidFill>
                <a:srgbClr val="CC0000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Completed: Requirements, GitHub repository, project tracking and bug tracker, MongoDB database setup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6"/>
          <p:cNvSpPr/>
          <p:nvPr/>
        </p:nvSpPr>
        <p:spPr>
          <a:xfrm>
            <a:off x="6942535" y="622697"/>
            <a:ext cx="266700" cy="278606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100"/>
          </a:p>
        </p:txBody>
      </p:sp>
      <p:sp>
        <p:nvSpPr>
          <p:cNvPr id="141" name="Google Shape;141;p26"/>
          <p:cNvSpPr/>
          <p:nvPr/>
        </p:nvSpPr>
        <p:spPr>
          <a:xfrm>
            <a:off x="6942535" y="1320404"/>
            <a:ext cx="266700" cy="279797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1100"/>
          </a:p>
        </p:txBody>
      </p:sp>
      <p:sp>
        <p:nvSpPr>
          <p:cNvPr id="142" name="Google Shape;142;p26"/>
          <p:cNvSpPr/>
          <p:nvPr/>
        </p:nvSpPr>
        <p:spPr>
          <a:xfrm>
            <a:off x="6942535" y="971550"/>
            <a:ext cx="266700" cy="279797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100"/>
          </a:p>
        </p:txBody>
      </p:sp>
      <p:sp>
        <p:nvSpPr>
          <p:cNvPr id="143" name="Google Shape;143;p26"/>
          <p:cNvSpPr txBox="1"/>
          <p:nvPr/>
        </p:nvSpPr>
        <p:spPr>
          <a:xfrm>
            <a:off x="7200900" y="1008460"/>
            <a:ext cx="1608535" cy="277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 being worked</a:t>
            </a:r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7200900" y="1320404"/>
            <a:ext cx="634604" cy="277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risk</a:t>
            </a:r>
            <a:endParaRPr sz="1100"/>
          </a:p>
        </p:txBody>
      </p:sp>
      <p:sp>
        <p:nvSpPr>
          <p:cNvPr id="145" name="Google Shape;145;p26"/>
          <p:cNvSpPr txBox="1"/>
          <p:nvPr/>
        </p:nvSpPr>
        <p:spPr>
          <a:xfrm>
            <a:off x="7209235" y="623888"/>
            <a:ext cx="1083469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schedule</a:t>
            </a:r>
            <a:endParaRPr sz="1100"/>
          </a:p>
        </p:txBody>
      </p:sp>
      <p:sp>
        <p:nvSpPr>
          <p:cNvPr id="146" name="Google Shape;146;p26"/>
          <p:cNvSpPr/>
          <p:nvPr/>
        </p:nvSpPr>
        <p:spPr>
          <a:xfrm>
            <a:off x="6853904" y="152401"/>
            <a:ext cx="1972500" cy="1549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6942535" y="263129"/>
            <a:ext cx="266700" cy="27979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/>
          </a:p>
        </p:txBody>
      </p:sp>
      <p:sp>
        <p:nvSpPr>
          <p:cNvPr id="148" name="Google Shape;148;p26"/>
          <p:cNvSpPr txBox="1"/>
          <p:nvPr/>
        </p:nvSpPr>
        <p:spPr>
          <a:xfrm>
            <a:off x="7209235" y="254794"/>
            <a:ext cx="884634" cy="2774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Details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628650" y="1369225"/>
            <a:ext cx="8133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Milestones and timeline: </a:t>
            </a:r>
            <a:endParaRPr/>
          </a:p>
          <a:p>
            <a:pPr indent="-177800" lvl="1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Decisions like this will be made during class time / another meeting in the future</a:t>
            </a:r>
            <a:endParaRPr/>
          </a:p>
          <a:p>
            <a:pPr indent="-177800" lvl="1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Needed to clarify what was required for this assignment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Requirements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Fine points of some requirements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Accomplishments: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Ahead of schedule with tools and code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Identified potential issues with Spotify API and have plans to mitigate them</a:t>
            </a:r>
            <a:endParaRPr/>
          </a:p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/ Actions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ERD + Use Case Diagram</a:t>
            </a:r>
            <a:endParaRPr/>
          </a:p>
          <a:p>
            <a:pPr indent="-1714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UX/UI design</a:t>
            </a:r>
            <a:endParaRPr/>
          </a:p>
          <a:p>
            <a:pPr indent="-1714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Additional APIs and tools as needed (sign-in, batch, voice)</a:t>
            </a:r>
            <a:endParaRPr/>
          </a:p>
          <a:p>
            <a:pPr indent="-1270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Playlist requirements</a:t>
            </a:r>
            <a:endParaRPr/>
          </a:p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Questions?</a:t>
            </a:r>
            <a:endParaRPr/>
          </a:p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