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50CG0FBws0ndDB0XiGt8IdbO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A6287A-B3D4-4122-8BB0-C29BB456B8AE}">
  <a:tblStyle styleId="{43A6287A-B3D4-4122-8BB0-C29BB456B8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TI deep sea diver ..</a:t>
            </a:r>
            <a:br>
              <a:rPr lang="en-US"/>
            </a:br>
            <a:r>
              <a:rPr lang="en-US"/>
              <a:t>Team members:.. Mickey, Donald …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description (use pictures and diagrams to describe)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Problem statement: “Deep sea diving is very dangerous and we need a way to enable it while reducing harm to humans. With more and more underwater projects (oil and gas, server farms, food sources etc)”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description (use pictures and diagrams to describe)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 proposal: “Develop nimble and relatively inexpensive robots that can do the majority of the tasks a human can, initially under the direction of a human and eventually more independantly”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Diagram of subsystems and interface (use colors or other to show ownership)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2209800" y="9435"/>
            <a:ext cx="6629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-Subsystem(s) Name-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1</a:t>
            </a:r>
            <a:endParaRPr/>
          </a:p>
        </p:txBody>
      </p:sp>
      <p:graphicFrame>
        <p:nvGraphicFramePr>
          <p:cNvPr id="84" name="Google Shape;84;p5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{43A6287A-B3D4-4122-8BB0-C29BB456B8AE}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&lt;XX&gt; hrs (track your hours)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5"/>
          <p:cNvSpPr txBox="1"/>
          <p:nvPr/>
        </p:nvSpPr>
        <p:spPr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Picture, Sketch, or Graph (1 per team member)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429002" y="1739099"/>
            <a:ext cx="8333997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Updated to show progress or slip…highlight differences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19400"/>
            <a:ext cx="7162800" cy="390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457200" y="1674648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Update Validation Plan….what has been tested?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19400"/>
            <a:ext cx="8153168" cy="318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