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958b5f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958b5f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0201040306050807 00000603 c0000000 43680a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" y="835125"/>
            <a:ext cx="4289051" cy="34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375" y="1280875"/>
            <a:ext cx="4798627" cy="25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88" y="152400"/>
            <a:ext cx="42890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