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5" r:id="rId3"/>
  </p:sldMasterIdLst>
  <p:notesMasterIdLst>
    <p:notesMasterId r:id="rId30"/>
  </p:notesMasterIdLst>
  <p:sldIdLst>
    <p:sldId id="256" r:id="rId4"/>
    <p:sldId id="263" r:id="rId5"/>
    <p:sldId id="258" r:id="rId6"/>
    <p:sldId id="257" r:id="rId7"/>
    <p:sldId id="269" r:id="rId8"/>
    <p:sldId id="260" r:id="rId9"/>
    <p:sldId id="265" r:id="rId10"/>
    <p:sldId id="266" r:id="rId11"/>
    <p:sldId id="261" r:id="rId12"/>
    <p:sldId id="268" r:id="rId13"/>
    <p:sldId id="270" r:id="rId14"/>
    <p:sldId id="271" r:id="rId15"/>
    <p:sldId id="272" r:id="rId16"/>
    <p:sldId id="262" r:id="rId17"/>
    <p:sldId id="264" r:id="rId18"/>
    <p:sldId id="267" r:id="rId19"/>
    <p:sldId id="273" r:id="rId20"/>
    <p:sldId id="274" r:id="rId21"/>
    <p:sldId id="259" r:id="rId22"/>
    <p:sldId id="276" r:id="rId23"/>
    <p:sldId id="277" r:id="rId24"/>
    <p:sldId id="278" r:id="rId25"/>
    <p:sldId id="280" r:id="rId26"/>
    <p:sldId id="279" r:id="rId27"/>
    <p:sldId id="281" r:id="rId28"/>
    <p:sldId id="2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1B4AD"/>
    <a:srgbClr val="EB8FA6"/>
    <a:srgbClr val="A0E6E4"/>
    <a:srgbClr val="CEF0FB"/>
    <a:srgbClr val="2AB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p:cViewPr varScale="1">
        <p:scale>
          <a:sx n="108" d="100"/>
          <a:sy n="108" d="100"/>
        </p:scale>
        <p:origin x="67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02B5-2335-48F4-A1C5-924044B107FD}" type="datetimeFigureOut">
              <a:rPr lang="zh-CN" altLang="en-US" smtClean="0"/>
              <a:t>2022/3/8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EB3-A0E2-4BD6-9AC3-A91105A62F5F}" type="slidenum">
              <a:rPr lang="zh-CN" altLang="en-US" smtClean="0"/>
              <a:t>‹#›</a:t>
            </a:fld>
            <a:endParaRPr lang="zh-CN" altLang="en-US"/>
          </a:p>
        </p:txBody>
      </p:sp>
    </p:spTree>
    <p:extLst>
      <p:ext uri="{BB962C8B-B14F-4D97-AF65-F5344CB8AC3E}">
        <p14:creationId xmlns:p14="http://schemas.microsoft.com/office/powerpoint/2010/main" val="128444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9A393EB3-A0E2-4BD6-9AC3-A91105A62F5F}" type="slidenum">
              <a:rPr lang="zh-CN" altLang="en-US" smtClean="0"/>
              <a:t>13</a:t>
            </a:fld>
            <a:endParaRPr lang="zh-CN" altLang="en-US"/>
          </a:p>
        </p:txBody>
      </p:sp>
    </p:spTree>
    <p:extLst>
      <p:ext uri="{BB962C8B-B14F-4D97-AF65-F5344CB8AC3E}">
        <p14:creationId xmlns:p14="http://schemas.microsoft.com/office/powerpoint/2010/main" val="84746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0503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C2F23B-97DB-4367-9EB0-FC1FB6D2E5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E0E4366F-8A27-414E-944C-B52AF5F40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B0829DE4-5180-4050-930A-9F4DF60EF026}"/>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xmlns="" id="{2AAF82CD-BD32-47E8-96FC-F20F9252B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DAF7048-F239-464B-92D6-E55E7EFC6E23}"/>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3143052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842982-B09E-4891-BB2C-BA3E3BD4A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F11F961A-FA3A-4CB7-89A3-DB8EB20A6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FED080A9-E0A8-4D96-8BE3-0D4F2BDE3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5FC1E624-2197-4C03-8C66-DF08579F706D}"/>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6" name="页脚占位符 5">
            <a:extLst>
              <a:ext uri="{FF2B5EF4-FFF2-40B4-BE49-F238E27FC236}">
                <a16:creationId xmlns:a16="http://schemas.microsoft.com/office/drawing/2014/main" xmlns="" id="{5BC6AAD3-377E-4476-BB70-4AF491102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8A1F6CF-E633-4971-8AC8-9EE01E5E9098}"/>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437867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1C4BD2-4E7B-4E14-B35C-545483AF47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0A9F1B30-ACC9-4DE4-8554-E809F6850F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5B97CCB-AD43-4393-BCDD-D4DCFF7AD91A}"/>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xmlns="" id="{8A050E4E-5B51-4FCD-AF76-40B2A171C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A4896FD-3F23-4BFE-A2B8-8BDB3A4A127A}"/>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5236996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C8BE5C78-63D6-478C-A12B-A2030AB657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5D4F2BA-7011-4A99-BF5F-E6686CB0D7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073B44BC-B095-4CC6-A340-DFD42931669B}"/>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xmlns="" id="{61DFCBB9-F623-4A1A-B5E7-D04591E2B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36874C3-3D14-4F44-8FD6-FADC9815476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335030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186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1398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186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5513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5679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0316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9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BE315B-4071-4C91-9CAF-76F86D3F23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1D16EEB0-13FA-483D-B12E-A233F911B2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8B2EBF-6F2E-4C06-8EF4-F3A1533360A2}"/>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xmlns="" id="{D61E11B0-B29F-4291-8757-2482CBF93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175CFC2-96B9-42C4-895D-68DF2F1E2909}"/>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8365859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7182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2655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14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3272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3057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5454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732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D06D93-86B0-4078-92FD-FF6D25A288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2AB9518-2098-4C11-825F-747EF0760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58BA1C92-0138-498A-B561-442F67BFAE5A}"/>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xmlns="" id="{DC531E5B-0AAF-4FBE-A87C-455C367E8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1F7C5D6-6781-4DDE-BF9E-27DA6F9854BF}"/>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4143794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68673B-DC55-4548-ABA4-A218453ADC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463EC2A-A11F-4B8C-86E2-5626C11B5E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3E0125A2-04D7-4263-BF18-708D6FC508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2483FC42-9FD4-4DCA-9121-B4A3CE7723B1}"/>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6" name="页脚占位符 5">
            <a:extLst>
              <a:ext uri="{FF2B5EF4-FFF2-40B4-BE49-F238E27FC236}">
                <a16:creationId xmlns:a16="http://schemas.microsoft.com/office/drawing/2014/main" xmlns="" id="{7A689FDB-76ED-4C4B-ADD4-CCD0F8D834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BAD02C9-4D8B-4800-AC2E-E542B290A21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43382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F0507BDD-DFD4-4FFA-97C0-2E3A28531347}"/>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8" name="页脚占位符 7">
            <a:extLst>
              <a:ext uri="{FF2B5EF4-FFF2-40B4-BE49-F238E27FC236}">
                <a16:creationId xmlns:a16="http://schemas.microsoft.com/office/drawing/2014/main" xmlns=""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3706228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F0507BDD-DFD4-4FFA-97C0-2E3A28531347}"/>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8" name="页脚占位符 7">
            <a:extLst>
              <a:ext uri="{FF2B5EF4-FFF2-40B4-BE49-F238E27FC236}">
                <a16:creationId xmlns:a16="http://schemas.microsoft.com/office/drawing/2014/main" xmlns=""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
        <p:nvSpPr>
          <p:cNvPr id="11" name="TextBox 10"/>
          <p:cNvSpPr txBox="1"/>
          <p:nvPr userDrawn="1"/>
        </p:nvSpPr>
        <p:spPr>
          <a:xfrm>
            <a:off x="1498272" y="641984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extLst>
      <p:ext uri="{BB962C8B-B14F-4D97-AF65-F5344CB8AC3E}">
        <p14:creationId xmlns:p14="http://schemas.microsoft.com/office/powerpoint/2010/main" val="3864096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6B4145A-0A44-4FFC-A1A7-BCACD1A4DD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0199A61F-85F2-45C4-A070-0EE718C489EC}"/>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4" name="页脚占位符 3">
            <a:extLst>
              <a:ext uri="{FF2B5EF4-FFF2-40B4-BE49-F238E27FC236}">
                <a16:creationId xmlns:a16="http://schemas.microsoft.com/office/drawing/2014/main" xmlns="" id="{AF55643F-F5D4-467F-904B-3B5B0E887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E0CDD40A-737B-47B8-9864-B4432BA20830}"/>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8695832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2F2C78F-1242-494E-B81B-1ABAD26203F5}"/>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3" name="页脚占位符 2">
            <a:extLst>
              <a:ext uri="{FF2B5EF4-FFF2-40B4-BE49-F238E27FC236}">
                <a16:creationId xmlns:a16="http://schemas.microsoft.com/office/drawing/2014/main" xmlns="" id="{610B8BD7-B81A-4FF0-86A3-ACC7635CB3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727859B-EE2B-4F5B-B0BA-5944EF0B6575}"/>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1076108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A9C8E0-706A-4214-8ECA-FF47447EFD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17B146C-54C3-4AAA-9BA5-86A724C8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FE218D08-7703-4945-9F3F-CE662DE7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509033C6-9308-421C-8016-674F8B81C65E}"/>
              </a:ext>
            </a:extLst>
          </p:cNvPr>
          <p:cNvSpPr>
            <a:spLocks noGrp="1"/>
          </p:cNvSpPr>
          <p:nvPr>
            <p:ph type="dt" sz="half" idx="10"/>
          </p:nvPr>
        </p:nvSpPr>
        <p:spPr/>
        <p:txBody>
          <a:bodyPr/>
          <a:lstStyle/>
          <a:p>
            <a:fld id="{6FA07C1F-80B2-49D7-9FBC-35B110410ACD}" type="datetimeFigureOut">
              <a:rPr lang="zh-CN" altLang="en-US" smtClean="0"/>
              <a:t>2022/3/8</a:t>
            </a:fld>
            <a:endParaRPr lang="zh-CN" altLang="en-US"/>
          </a:p>
        </p:txBody>
      </p:sp>
      <p:sp>
        <p:nvSpPr>
          <p:cNvPr id="6" name="页脚占位符 5">
            <a:extLst>
              <a:ext uri="{FF2B5EF4-FFF2-40B4-BE49-F238E27FC236}">
                <a16:creationId xmlns:a16="http://schemas.microsoft.com/office/drawing/2014/main" xmlns="" id="{0945630E-EE3F-4D6C-906B-C9244B0A39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AE90420-6F37-48AF-B60F-D37DB92F898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245246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50A5F6D-EB3C-4329-BD0D-7B19031A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AFA2CF4-10AE-4DC9-8B66-C9765C9D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E03544A-6ABE-407C-BF4E-FEF3D1551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7C1F-80B2-49D7-9FBC-35B110410ACD}"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xmlns="" id="{E10698F7-D0C4-4E50-A423-92B3283A9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A882DDF-B631-4A61-BFF6-C31BC4CF7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5524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44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2022/3/8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977027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730068C-8862-4C9F-94B3-A43DC92350F5}"/>
              </a:ext>
            </a:extLst>
          </p:cNvPr>
          <p:cNvSpPr/>
          <p:nvPr/>
        </p:nvSpPr>
        <p:spPr>
          <a:xfrm>
            <a:off x="2493817" y="2730805"/>
            <a:ext cx="7232073" cy="1200329"/>
          </a:xfrm>
          <a:prstGeom prst="rect">
            <a:avLst/>
          </a:prstGeom>
          <a:solidFill>
            <a:srgbClr val="EB8FA6">
              <a:alpha val="30196"/>
            </a:srgbClr>
          </a:solidFill>
        </p:spPr>
        <p:txBody>
          <a:bodyPr wrap="square">
            <a:spAutoFit/>
          </a:bodyPr>
          <a:lstStyle/>
          <a:p>
            <a:pPr algn="ctr"/>
            <a:r>
              <a:rPr lang="zh-CN" altLang="en-US" sz="7200" b="1" dirty="0" smtClean="0">
                <a:solidFill>
                  <a:schemeClr val="tx1">
                    <a:lumMod val="75000"/>
                    <a:lumOff val="25000"/>
                  </a:schemeClr>
                </a:solidFill>
                <a:cs typeface="+mn-ea"/>
                <a:sym typeface="+mn-lt"/>
              </a:rPr>
              <a:t>自 </a:t>
            </a:r>
            <a:r>
              <a:rPr lang="zh-CN" altLang="en-US" sz="7200" b="1" dirty="0">
                <a:solidFill>
                  <a:schemeClr val="tx1">
                    <a:lumMod val="75000"/>
                    <a:lumOff val="25000"/>
                  </a:schemeClr>
                </a:solidFill>
                <a:cs typeface="+mn-ea"/>
                <a:sym typeface="+mn-lt"/>
              </a:rPr>
              <a:t>我 介 </a:t>
            </a:r>
            <a:r>
              <a:rPr lang="zh-CN" altLang="en-US" sz="7200" b="1" dirty="0" smtClean="0">
                <a:solidFill>
                  <a:schemeClr val="tx1">
                    <a:lumMod val="75000"/>
                    <a:lumOff val="25000"/>
                  </a:schemeClr>
                </a:solidFill>
                <a:cs typeface="+mn-ea"/>
                <a:sym typeface="+mn-lt"/>
              </a:rPr>
              <a:t>绍 模 板</a:t>
            </a:r>
            <a:endParaRPr lang="en-US" altLang="zh-CN" sz="7200" b="1" dirty="0">
              <a:solidFill>
                <a:schemeClr val="tx1">
                  <a:lumMod val="75000"/>
                  <a:lumOff val="25000"/>
                </a:schemeClr>
              </a:solidFill>
              <a:cs typeface="+mn-ea"/>
              <a:sym typeface="+mn-lt"/>
            </a:endParaRPr>
          </a:p>
        </p:txBody>
      </p:sp>
      <p:sp>
        <p:nvSpPr>
          <p:cNvPr id="5" name="矩形 4">
            <a:extLst>
              <a:ext uri="{FF2B5EF4-FFF2-40B4-BE49-F238E27FC236}">
                <a16:creationId xmlns:a16="http://schemas.microsoft.com/office/drawing/2014/main" xmlns="" id="{52728BF8-BEFF-4014-901D-3C02BA08E3F7}"/>
              </a:ext>
            </a:extLst>
          </p:cNvPr>
          <p:cNvSpPr/>
          <p:nvPr/>
        </p:nvSpPr>
        <p:spPr>
          <a:xfrm>
            <a:off x="2975344" y="4213000"/>
            <a:ext cx="6241312" cy="276999"/>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sp>
        <p:nvSpPr>
          <p:cNvPr id="7" name="clipboard-with-list_73902">
            <a:extLst>
              <a:ext uri="{FF2B5EF4-FFF2-40B4-BE49-F238E27FC236}">
                <a16:creationId xmlns:a16="http://schemas.microsoft.com/office/drawing/2014/main" xmlns="" id="{46D0E78A-2E92-467E-A3C2-F50604ABC8AB}"/>
              </a:ext>
            </a:extLst>
          </p:cNvPr>
          <p:cNvSpPr>
            <a:spLocks noChangeAspect="1"/>
          </p:cNvSpPr>
          <p:nvPr/>
        </p:nvSpPr>
        <p:spPr bwMode="auto">
          <a:xfrm>
            <a:off x="7446640" y="471599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xmlns="" id="{0FE2F4BE-7D01-4B8E-B205-796953FFDDDC}"/>
              </a:ext>
            </a:extLst>
          </p:cNvPr>
          <p:cNvSpPr>
            <a:spLocks noChangeAspect="1"/>
          </p:cNvSpPr>
          <p:nvPr/>
        </p:nvSpPr>
        <p:spPr bwMode="auto">
          <a:xfrm>
            <a:off x="4534236" y="471599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xmlns="" id="{052E9BB6-0728-43BB-AE75-F9F269B369FA}"/>
              </a:ext>
            </a:extLst>
          </p:cNvPr>
          <p:cNvSpPr>
            <a:spLocks noChangeAspect="1"/>
          </p:cNvSpPr>
          <p:nvPr/>
        </p:nvSpPr>
        <p:spPr bwMode="auto">
          <a:xfrm>
            <a:off x="5996358" y="471599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xmlns="" id="{3946F370-D929-4DCA-ABB9-D75B68CC20B4}"/>
              </a:ext>
            </a:extLst>
          </p:cNvPr>
          <p:cNvSpPr>
            <a:spLocks noChangeAspect="1"/>
          </p:cNvSpPr>
          <p:nvPr/>
        </p:nvSpPr>
        <p:spPr bwMode="auto">
          <a:xfrm>
            <a:off x="3066432" y="471622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xmlns="" id="{13EA390C-FCC5-4812-BDBC-DC4529BA2529}"/>
              </a:ext>
            </a:extLst>
          </p:cNvPr>
          <p:cNvSpPr>
            <a:spLocks noChangeAspect="1"/>
          </p:cNvSpPr>
          <p:nvPr/>
        </p:nvSpPr>
        <p:spPr bwMode="auto">
          <a:xfrm>
            <a:off x="8820728" y="472466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675585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par>
                          <p:cTn id="33" fill="hold">
                            <p:stCondLst>
                              <p:cond delay="4000"/>
                            </p:stCondLst>
                            <p:childTnLst>
                              <p:par>
                                <p:cTn id="34" presetID="26"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par>
                          <p:cTn id="50" fill="hold">
                            <p:stCondLst>
                              <p:cond delay="6000"/>
                            </p:stCondLst>
                            <p:childTnLst>
                              <p:par>
                                <p:cTn id="51" presetID="26"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80">
                                          <p:stCondLst>
                                            <p:cond delay="0"/>
                                          </p:stCondLst>
                                        </p:cTn>
                                        <p:tgtEl>
                                          <p:spTgt spid="9"/>
                                        </p:tgtEl>
                                      </p:cBhvr>
                                    </p:animEffect>
                                    <p:anim calcmode="lin" valueType="num">
                                      <p:cBhvr>
                                        <p:cTn id="5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9" dur="26">
                                          <p:stCondLst>
                                            <p:cond delay="650"/>
                                          </p:stCondLst>
                                        </p:cTn>
                                        <p:tgtEl>
                                          <p:spTgt spid="9"/>
                                        </p:tgtEl>
                                      </p:cBhvr>
                                      <p:to x="100000" y="60000"/>
                                    </p:animScale>
                                    <p:animScale>
                                      <p:cBhvr>
                                        <p:cTn id="60" dur="166" decel="50000">
                                          <p:stCondLst>
                                            <p:cond delay="676"/>
                                          </p:stCondLst>
                                        </p:cTn>
                                        <p:tgtEl>
                                          <p:spTgt spid="9"/>
                                        </p:tgtEl>
                                      </p:cBhvr>
                                      <p:to x="100000" y="100000"/>
                                    </p:animScale>
                                    <p:animScale>
                                      <p:cBhvr>
                                        <p:cTn id="61" dur="26">
                                          <p:stCondLst>
                                            <p:cond delay="1312"/>
                                          </p:stCondLst>
                                        </p:cTn>
                                        <p:tgtEl>
                                          <p:spTgt spid="9"/>
                                        </p:tgtEl>
                                      </p:cBhvr>
                                      <p:to x="100000" y="80000"/>
                                    </p:animScale>
                                    <p:animScale>
                                      <p:cBhvr>
                                        <p:cTn id="62" dur="166" decel="50000">
                                          <p:stCondLst>
                                            <p:cond delay="1338"/>
                                          </p:stCondLst>
                                        </p:cTn>
                                        <p:tgtEl>
                                          <p:spTgt spid="9"/>
                                        </p:tgtEl>
                                      </p:cBhvr>
                                      <p:to x="100000" y="100000"/>
                                    </p:animScale>
                                    <p:animScale>
                                      <p:cBhvr>
                                        <p:cTn id="63" dur="26">
                                          <p:stCondLst>
                                            <p:cond delay="1642"/>
                                          </p:stCondLst>
                                        </p:cTn>
                                        <p:tgtEl>
                                          <p:spTgt spid="9"/>
                                        </p:tgtEl>
                                      </p:cBhvr>
                                      <p:to x="100000" y="90000"/>
                                    </p:animScale>
                                    <p:animScale>
                                      <p:cBhvr>
                                        <p:cTn id="64" dur="166" decel="50000">
                                          <p:stCondLst>
                                            <p:cond delay="1668"/>
                                          </p:stCondLst>
                                        </p:cTn>
                                        <p:tgtEl>
                                          <p:spTgt spid="9"/>
                                        </p:tgtEl>
                                      </p:cBhvr>
                                      <p:to x="100000" y="100000"/>
                                    </p:animScale>
                                    <p:animScale>
                                      <p:cBhvr>
                                        <p:cTn id="65" dur="26">
                                          <p:stCondLst>
                                            <p:cond delay="1808"/>
                                          </p:stCondLst>
                                        </p:cTn>
                                        <p:tgtEl>
                                          <p:spTgt spid="9"/>
                                        </p:tgtEl>
                                      </p:cBhvr>
                                      <p:to x="100000" y="95000"/>
                                    </p:animScale>
                                    <p:animScale>
                                      <p:cBhvr>
                                        <p:cTn id="66" dur="166" decel="50000">
                                          <p:stCondLst>
                                            <p:cond delay="1834"/>
                                          </p:stCondLst>
                                        </p:cTn>
                                        <p:tgtEl>
                                          <p:spTgt spid="9"/>
                                        </p:tgtEl>
                                      </p:cBhvr>
                                      <p:to x="100000" y="100000"/>
                                    </p:animScale>
                                  </p:childTnLst>
                                </p:cTn>
                              </p:par>
                            </p:childTnLst>
                          </p:cTn>
                        </p:par>
                        <p:par>
                          <p:cTn id="67" fill="hold">
                            <p:stCondLst>
                              <p:cond delay="8000"/>
                            </p:stCondLst>
                            <p:childTnLst>
                              <p:par>
                                <p:cTn id="68" presetID="26"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80">
                                          <p:stCondLst>
                                            <p:cond delay="0"/>
                                          </p:stCondLst>
                                        </p:cTn>
                                        <p:tgtEl>
                                          <p:spTgt spid="7"/>
                                        </p:tgtEl>
                                      </p:cBhvr>
                                    </p:animEffect>
                                    <p:anim calcmode="lin" valueType="num">
                                      <p:cBhvr>
                                        <p:cTn id="7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6" dur="26">
                                          <p:stCondLst>
                                            <p:cond delay="650"/>
                                          </p:stCondLst>
                                        </p:cTn>
                                        <p:tgtEl>
                                          <p:spTgt spid="7"/>
                                        </p:tgtEl>
                                      </p:cBhvr>
                                      <p:to x="100000" y="60000"/>
                                    </p:animScale>
                                    <p:animScale>
                                      <p:cBhvr>
                                        <p:cTn id="77" dur="166" decel="50000">
                                          <p:stCondLst>
                                            <p:cond delay="676"/>
                                          </p:stCondLst>
                                        </p:cTn>
                                        <p:tgtEl>
                                          <p:spTgt spid="7"/>
                                        </p:tgtEl>
                                      </p:cBhvr>
                                      <p:to x="100000" y="100000"/>
                                    </p:animScale>
                                    <p:animScale>
                                      <p:cBhvr>
                                        <p:cTn id="78" dur="26">
                                          <p:stCondLst>
                                            <p:cond delay="1312"/>
                                          </p:stCondLst>
                                        </p:cTn>
                                        <p:tgtEl>
                                          <p:spTgt spid="7"/>
                                        </p:tgtEl>
                                      </p:cBhvr>
                                      <p:to x="100000" y="80000"/>
                                    </p:animScale>
                                    <p:animScale>
                                      <p:cBhvr>
                                        <p:cTn id="79" dur="166" decel="50000">
                                          <p:stCondLst>
                                            <p:cond delay="1338"/>
                                          </p:stCondLst>
                                        </p:cTn>
                                        <p:tgtEl>
                                          <p:spTgt spid="7"/>
                                        </p:tgtEl>
                                      </p:cBhvr>
                                      <p:to x="100000" y="100000"/>
                                    </p:animScale>
                                    <p:animScale>
                                      <p:cBhvr>
                                        <p:cTn id="80" dur="26">
                                          <p:stCondLst>
                                            <p:cond delay="1642"/>
                                          </p:stCondLst>
                                        </p:cTn>
                                        <p:tgtEl>
                                          <p:spTgt spid="7"/>
                                        </p:tgtEl>
                                      </p:cBhvr>
                                      <p:to x="100000" y="90000"/>
                                    </p:animScale>
                                    <p:animScale>
                                      <p:cBhvr>
                                        <p:cTn id="81" dur="166" decel="50000">
                                          <p:stCondLst>
                                            <p:cond delay="1668"/>
                                          </p:stCondLst>
                                        </p:cTn>
                                        <p:tgtEl>
                                          <p:spTgt spid="7"/>
                                        </p:tgtEl>
                                      </p:cBhvr>
                                      <p:to x="100000" y="100000"/>
                                    </p:animScale>
                                    <p:animScale>
                                      <p:cBhvr>
                                        <p:cTn id="82" dur="26">
                                          <p:stCondLst>
                                            <p:cond delay="1808"/>
                                          </p:stCondLst>
                                        </p:cTn>
                                        <p:tgtEl>
                                          <p:spTgt spid="7"/>
                                        </p:tgtEl>
                                      </p:cBhvr>
                                      <p:to x="100000" y="95000"/>
                                    </p:animScale>
                                    <p:animScale>
                                      <p:cBhvr>
                                        <p:cTn id="83" dur="166" decel="50000">
                                          <p:stCondLst>
                                            <p:cond delay="1834"/>
                                          </p:stCondLst>
                                        </p:cTn>
                                        <p:tgtEl>
                                          <p:spTgt spid="7"/>
                                        </p:tgtEl>
                                      </p:cBhvr>
                                      <p:to x="100000" y="100000"/>
                                    </p:animScale>
                                  </p:childTnLst>
                                </p:cTn>
                              </p:par>
                            </p:childTnLst>
                          </p:cTn>
                        </p:par>
                        <p:par>
                          <p:cTn id="84" fill="hold">
                            <p:stCondLst>
                              <p:cond delay="10000"/>
                            </p:stCondLst>
                            <p:childTnLst>
                              <p:par>
                                <p:cTn id="85" presetID="26" presetClass="entr" presetSubtype="0"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80">
                                          <p:stCondLst>
                                            <p:cond delay="0"/>
                                          </p:stCondLst>
                                        </p:cTn>
                                        <p:tgtEl>
                                          <p:spTgt spid="11"/>
                                        </p:tgtEl>
                                      </p:cBhvr>
                                    </p:animEffect>
                                    <p:anim calcmode="lin" valueType="num">
                                      <p:cBhvr>
                                        <p:cTn id="8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3" dur="26">
                                          <p:stCondLst>
                                            <p:cond delay="650"/>
                                          </p:stCondLst>
                                        </p:cTn>
                                        <p:tgtEl>
                                          <p:spTgt spid="11"/>
                                        </p:tgtEl>
                                      </p:cBhvr>
                                      <p:to x="100000" y="60000"/>
                                    </p:animScale>
                                    <p:animScale>
                                      <p:cBhvr>
                                        <p:cTn id="94" dur="166" decel="50000">
                                          <p:stCondLst>
                                            <p:cond delay="676"/>
                                          </p:stCondLst>
                                        </p:cTn>
                                        <p:tgtEl>
                                          <p:spTgt spid="11"/>
                                        </p:tgtEl>
                                      </p:cBhvr>
                                      <p:to x="100000" y="100000"/>
                                    </p:animScale>
                                    <p:animScale>
                                      <p:cBhvr>
                                        <p:cTn id="95" dur="26">
                                          <p:stCondLst>
                                            <p:cond delay="1312"/>
                                          </p:stCondLst>
                                        </p:cTn>
                                        <p:tgtEl>
                                          <p:spTgt spid="11"/>
                                        </p:tgtEl>
                                      </p:cBhvr>
                                      <p:to x="100000" y="80000"/>
                                    </p:animScale>
                                    <p:animScale>
                                      <p:cBhvr>
                                        <p:cTn id="96" dur="166" decel="50000">
                                          <p:stCondLst>
                                            <p:cond delay="1338"/>
                                          </p:stCondLst>
                                        </p:cTn>
                                        <p:tgtEl>
                                          <p:spTgt spid="11"/>
                                        </p:tgtEl>
                                      </p:cBhvr>
                                      <p:to x="100000" y="100000"/>
                                    </p:animScale>
                                    <p:animScale>
                                      <p:cBhvr>
                                        <p:cTn id="97" dur="26">
                                          <p:stCondLst>
                                            <p:cond delay="1642"/>
                                          </p:stCondLst>
                                        </p:cTn>
                                        <p:tgtEl>
                                          <p:spTgt spid="11"/>
                                        </p:tgtEl>
                                      </p:cBhvr>
                                      <p:to x="100000" y="90000"/>
                                    </p:animScale>
                                    <p:animScale>
                                      <p:cBhvr>
                                        <p:cTn id="98" dur="166" decel="50000">
                                          <p:stCondLst>
                                            <p:cond delay="1668"/>
                                          </p:stCondLst>
                                        </p:cTn>
                                        <p:tgtEl>
                                          <p:spTgt spid="11"/>
                                        </p:tgtEl>
                                      </p:cBhvr>
                                      <p:to x="100000" y="100000"/>
                                    </p:animScale>
                                    <p:animScale>
                                      <p:cBhvr>
                                        <p:cTn id="99" dur="26">
                                          <p:stCondLst>
                                            <p:cond delay="1808"/>
                                          </p:stCondLst>
                                        </p:cTn>
                                        <p:tgtEl>
                                          <p:spTgt spid="11"/>
                                        </p:tgtEl>
                                      </p:cBhvr>
                                      <p:to x="100000" y="95000"/>
                                    </p:animScale>
                                    <p:animScale>
                                      <p:cBhvr>
                                        <p:cTn id="10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爱 好 特 长 介 绍</a:t>
            </a:r>
            <a:endParaRPr lang="zh-CN" altLang="en-US" sz="3200" b="1" dirty="0">
              <a:solidFill>
                <a:schemeClr val="tx1">
                  <a:lumMod val="75000"/>
                  <a:lumOff val="25000"/>
                </a:schemeClr>
              </a:solidFill>
              <a:cs typeface="+mn-ea"/>
              <a:sym typeface="+mn-lt"/>
            </a:endParaRPr>
          </a:p>
        </p:txBody>
      </p:sp>
      <p:sp>
        <p:nvSpPr>
          <p:cNvPr id="2" name="矩形 1">
            <a:extLst>
              <a:ext uri="{FF2B5EF4-FFF2-40B4-BE49-F238E27FC236}">
                <a16:creationId xmlns:a16="http://schemas.microsoft.com/office/drawing/2014/main" xmlns="" id="{B4444C4F-4A1E-4BBB-AC9A-8753A6C34765}"/>
              </a:ext>
            </a:extLst>
          </p:cNvPr>
          <p:cNvSpPr/>
          <p:nvPr/>
        </p:nvSpPr>
        <p:spPr>
          <a:xfrm>
            <a:off x="2030818" y="2137144"/>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75000"/>
                    <a:lumOff val="25000"/>
                  </a:schemeClr>
                </a:solidFill>
                <a:cs typeface="+mn-ea"/>
                <a:sym typeface="+mn-lt"/>
              </a:rPr>
              <a:t>输入标题</a:t>
            </a:r>
          </a:p>
        </p:txBody>
      </p:sp>
      <p:cxnSp>
        <p:nvCxnSpPr>
          <p:cNvPr id="4" name="直接连接符 3">
            <a:extLst>
              <a:ext uri="{FF2B5EF4-FFF2-40B4-BE49-F238E27FC236}">
                <a16:creationId xmlns:a16="http://schemas.microsoft.com/office/drawing/2014/main" xmlns="" id="{6F056F6E-C820-43FC-897B-E480326444D2}"/>
              </a:ext>
            </a:extLst>
          </p:cNvPr>
          <p:cNvCxnSpPr/>
          <p:nvPr/>
        </p:nvCxnSpPr>
        <p:spPr>
          <a:xfrm>
            <a:off x="2801678" y="2923955"/>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B08DA6DC-545B-4B0D-AACC-783A374B060C}"/>
              </a:ext>
            </a:extLst>
          </p:cNvPr>
          <p:cNvSpPr/>
          <p:nvPr/>
        </p:nvSpPr>
        <p:spPr>
          <a:xfrm>
            <a:off x="2030818" y="3471533"/>
            <a:ext cx="1541721" cy="712382"/>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cs typeface="+mn-ea"/>
                <a:sym typeface="+mn-lt"/>
              </a:rPr>
              <a:t>输入标题</a:t>
            </a:r>
          </a:p>
        </p:txBody>
      </p:sp>
      <p:cxnSp>
        <p:nvCxnSpPr>
          <p:cNvPr id="26" name="直接连接符 25">
            <a:extLst>
              <a:ext uri="{FF2B5EF4-FFF2-40B4-BE49-F238E27FC236}">
                <a16:creationId xmlns:a16="http://schemas.microsoft.com/office/drawing/2014/main" xmlns="" id="{B1464598-26A7-4E50-BE23-ABABACF7CCBE}"/>
              </a:ext>
            </a:extLst>
          </p:cNvPr>
          <p:cNvCxnSpPr/>
          <p:nvPr/>
        </p:nvCxnSpPr>
        <p:spPr>
          <a:xfrm>
            <a:off x="2801678" y="4258344"/>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3F4D1DC5-7891-4C84-9B34-C16E34660189}"/>
              </a:ext>
            </a:extLst>
          </p:cNvPr>
          <p:cNvSpPr/>
          <p:nvPr/>
        </p:nvSpPr>
        <p:spPr>
          <a:xfrm>
            <a:off x="2030818" y="4805922"/>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cs typeface="+mn-ea"/>
                <a:sym typeface="+mn-lt"/>
              </a:rPr>
              <a:t>输入标题</a:t>
            </a:r>
          </a:p>
        </p:txBody>
      </p:sp>
      <p:sp>
        <p:nvSpPr>
          <p:cNvPr id="5" name="箭头: V 形 4">
            <a:extLst>
              <a:ext uri="{FF2B5EF4-FFF2-40B4-BE49-F238E27FC236}">
                <a16:creationId xmlns:a16="http://schemas.microsoft.com/office/drawing/2014/main" xmlns="" id="{8D2CFDF1-E0F1-4AD4-921A-4AFC2B909883}"/>
              </a:ext>
            </a:extLst>
          </p:cNvPr>
          <p:cNvSpPr/>
          <p:nvPr/>
        </p:nvSpPr>
        <p:spPr>
          <a:xfrm>
            <a:off x="3882656" y="2360428"/>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箭头: V 形 28">
            <a:extLst>
              <a:ext uri="{FF2B5EF4-FFF2-40B4-BE49-F238E27FC236}">
                <a16:creationId xmlns:a16="http://schemas.microsoft.com/office/drawing/2014/main" xmlns="" id="{FDA5F462-8A98-48E0-A1F0-A25916599B88}"/>
              </a:ext>
            </a:extLst>
          </p:cNvPr>
          <p:cNvSpPr/>
          <p:nvPr/>
        </p:nvSpPr>
        <p:spPr>
          <a:xfrm>
            <a:off x="3882656" y="3705450"/>
            <a:ext cx="318977" cy="223284"/>
          </a:xfrm>
          <a:prstGeom prst="chevron">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8" name="箭头: V 形 47">
            <a:extLst>
              <a:ext uri="{FF2B5EF4-FFF2-40B4-BE49-F238E27FC236}">
                <a16:creationId xmlns:a16="http://schemas.microsoft.com/office/drawing/2014/main" xmlns="" id="{05B7E57E-6BCD-4ACD-9F43-E3AF472D5E08}"/>
              </a:ext>
            </a:extLst>
          </p:cNvPr>
          <p:cNvSpPr/>
          <p:nvPr/>
        </p:nvSpPr>
        <p:spPr>
          <a:xfrm>
            <a:off x="3882656" y="5050471"/>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9" name="矩形 48">
            <a:extLst>
              <a:ext uri="{FF2B5EF4-FFF2-40B4-BE49-F238E27FC236}">
                <a16:creationId xmlns:a16="http://schemas.microsoft.com/office/drawing/2014/main" xmlns="" id="{F2DD8020-5629-41C5-983D-C415FBAE1FC8}"/>
              </a:ext>
            </a:extLst>
          </p:cNvPr>
          <p:cNvSpPr/>
          <p:nvPr/>
        </p:nvSpPr>
        <p:spPr>
          <a:xfrm>
            <a:off x="4511750" y="2067987"/>
            <a:ext cx="6241312" cy="613694"/>
          </a:xfrm>
          <a:prstGeom prst="rect">
            <a:avLst/>
          </a:prstGeom>
        </p:spPr>
        <p:txBody>
          <a:bodyPr wrap="square">
            <a:spAutoFit/>
          </a:bodyPr>
          <a:lstStyle/>
          <a:p>
            <a:pPr>
              <a:lnSpc>
                <a:spcPct val="150000"/>
              </a:lnSpc>
            </a:pP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sp>
        <p:nvSpPr>
          <p:cNvPr id="50" name="矩形 49">
            <a:extLst>
              <a:ext uri="{FF2B5EF4-FFF2-40B4-BE49-F238E27FC236}">
                <a16:creationId xmlns:a16="http://schemas.microsoft.com/office/drawing/2014/main" xmlns="" id="{88D55D24-D3F9-47E3-B6AB-21B7F8E99D2A}"/>
              </a:ext>
            </a:extLst>
          </p:cNvPr>
          <p:cNvSpPr/>
          <p:nvPr/>
        </p:nvSpPr>
        <p:spPr>
          <a:xfrm>
            <a:off x="4511750" y="3448543"/>
            <a:ext cx="6241312" cy="613694"/>
          </a:xfrm>
          <a:prstGeom prst="rect">
            <a:avLst/>
          </a:prstGeom>
        </p:spPr>
        <p:txBody>
          <a:bodyPr wrap="square">
            <a:spAutoFit/>
          </a:bodyPr>
          <a:lstStyle/>
          <a:p>
            <a:pPr>
              <a:lnSpc>
                <a:spcPct val="150000"/>
              </a:lnSpc>
            </a:pP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sp>
        <p:nvSpPr>
          <p:cNvPr id="51" name="矩形 50">
            <a:extLst>
              <a:ext uri="{FF2B5EF4-FFF2-40B4-BE49-F238E27FC236}">
                <a16:creationId xmlns:a16="http://schemas.microsoft.com/office/drawing/2014/main" xmlns="" id="{338B6EBA-28A6-4551-99FA-CD567F1D3CAA}"/>
              </a:ext>
            </a:extLst>
          </p:cNvPr>
          <p:cNvSpPr/>
          <p:nvPr/>
        </p:nvSpPr>
        <p:spPr>
          <a:xfrm>
            <a:off x="4511750" y="4829098"/>
            <a:ext cx="6241312" cy="613694"/>
          </a:xfrm>
          <a:prstGeom prst="rect">
            <a:avLst/>
          </a:prstGeom>
        </p:spPr>
        <p:txBody>
          <a:bodyPr wrap="square">
            <a:spAutoFit/>
          </a:bodyPr>
          <a:lstStyle/>
          <a:p>
            <a:pPr>
              <a:lnSpc>
                <a:spcPct val="150000"/>
              </a:lnSpc>
            </a:pP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1814294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7" grpId="0" animBg="1"/>
      <p:bldP spid="5" grpId="0" animBg="1"/>
      <p:bldP spid="29" grpId="0" animBg="1"/>
      <p:bldP spid="48" grpId="0" animBg="1"/>
      <p:bldP spid="49"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爱 好 特 长 介 绍</a:t>
            </a:r>
            <a:endParaRPr lang="zh-CN" altLang="en-US" sz="3200" b="1" dirty="0">
              <a:solidFill>
                <a:schemeClr val="tx1">
                  <a:lumMod val="75000"/>
                  <a:lumOff val="25000"/>
                </a:schemeClr>
              </a:solidFill>
              <a:cs typeface="+mn-ea"/>
              <a:sym typeface="+mn-lt"/>
            </a:endParaRPr>
          </a:p>
        </p:txBody>
      </p:sp>
      <p:pic>
        <p:nvPicPr>
          <p:cNvPr id="3" name="图片 2">
            <a:extLst>
              <a:ext uri="{FF2B5EF4-FFF2-40B4-BE49-F238E27FC236}">
                <a16:creationId xmlns:a16="http://schemas.microsoft.com/office/drawing/2014/main" xmlns="" id="{99B5FE80-40A2-46F4-8818-3BD167E4521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54372" y="2077752"/>
            <a:ext cx="3094074" cy="3069577"/>
          </a:xfrm>
          <a:prstGeom prst="rect">
            <a:avLst/>
          </a:prstGeom>
        </p:spPr>
      </p:pic>
      <p:sp>
        <p:nvSpPr>
          <p:cNvPr id="2" name="矩形 1">
            <a:extLst>
              <a:ext uri="{FF2B5EF4-FFF2-40B4-BE49-F238E27FC236}">
                <a16:creationId xmlns:a16="http://schemas.microsoft.com/office/drawing/2014/main" xmlns="" id="{5133DFC8-1DE5-44A2-87DC-D68655DBAE3B}"/>
              </a:ext>
            </a:extLst>
          </p:cNvPr>
          <p:cNvSpPr/>
          <p:nvPr/>
        </p:nvSpPr>
        <p:spPr>
          <a:xfrm>
            <a:off x="4666938" y="2391071"/>
            <a:ext cx="5353235" cy="1331650"/>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xmlns="" id="{6ECC7372-6C4B-406A-8CE7-6B056C87829A}"/>
              </a:ext>
            </a:extLst>
          </p:cNvPr>
          <p:cNvSpPr/>
          <p:nvPr/>
        </p:nvSpPr>
        <p:spPr>
          <a:xfrm>
            <a:off x="4927060" y="2568114"/>
            <a:ext cx="4774293" cy="889090"/>
          </a:xfrm>
          <a:prstGeom prst="rect">
            <a:avLst/>
          </a:prstGeom>
        </p:spPr>
        <p:txBody>
          <a:bodyPr wrap="square">
            <a:spAutoFit/>
          </a:bodyPr>
          <a:lstStyle/>
          <a:p>
            <a:pPr>
              <a:lnSpc>
                <a:spcPct val="200000"/>
              </a:lnSpc>
            </a:pPr>
            <a:r>
              <a:rPr lang="zh-CN" altLang="en-US" sz="1400" dirty="0">
                <a:solidFill>
                  <a:schemeClr val="bg1"/>
                </a:solidFill>
                <a:cs typeface="+mn-ea"/>
                <a:sym typeface="+mn-lt"/>
              </a:rPr>
              <a:t>在这里输入你需要的文本内容在这里输入你需要的文本内容在这里输入你需要的文本内容</a:t>
            </a:r>
            <a:endParaRPr lang="en-US" altLang="zh-CN" sz="1400" dirty="0">
              <a:solidFill>
                <a:schemeClr val="bg1"/>
              </a:solidFill>
              <a:cs typeface="+mn-ea"/>
              <a:sym typeface="+mn-lt"/>
            </a:endParaRPr>
          </a:p>
        </p:txBody>
      </p:sp>
      <p:sp>
        <p:nvSpPr>
          <p:cNvPr id="6" name="矩形 5">
            <a:extLst>
              <a:ext uri="{FF2B5EF4-FFF2-40B4-BE49-F238E27FC236}">
                <a16:creationId xmlns:a16="http://schemas.microsoft.com/office/drawing/2014/main" xmlns="" id="{454A748E-0B66-4406-8D7F-163586FFF7BB}"/>
              </a:ext>
            </a:extLst>
          </p:cNvPr>
          <p:cNvSpPr/>
          <p:nvPr/>
        </p:nvSpPr>
        <p:spPr>
          <a:xfrm>
            <a:off x="5389606" y="3899764"/>
            <a:ext cx="4774293" cy="936860"/>
          </a:xfrm>
          <a:prstGeom prst="rect">
            <a:avLst/>
          </a:prstGeom>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1">
                    <a:lumMod val="75000"/>
                    <a:lumOff val="25000"/>
                  </a:schemeClr>
                </a:solidFill>
                <a:cs typeface="+mn-ea"/>
                <a:sym typeface="+mn-lt"/>
              </a:rPr>
              <a:t>在这里输入你需要的文本内容在这里输入你需要的文本内容</a:t>
            </a:r>
            <a:endParaRPr lang="en-US" altLang="zh-CN" sz="1200" dirty="0">
              <a:solidFill>
                <a:schemeClr val="tx1">
                  <a:lumMod val="75000"/>
                  <a:lumOff val="25000"/>
                </a:schemeClr>
              </a:solidFill>
              <a:cs typeface="+mn-ea"/>
              <a:sym typeface="+mn-lt"/>
            </a:endParaRPr>
          </a:p>
          <a:p>
            <a:pPr marL="171450" indent="-171450">
              <a:lnSpc>
                <a:spcPct val="250000"/>
              </a:lnSpc>
              <a:buFont typeface="Wingdings" panose="05000000000000000000" pitchFamily="2" charset="2"/>
              <a:buChar char="Ø"/>
            </a:pPr>
            <a:r>
              <a:rPr lang="zh-CN" altLang="en-US" sz="1200" dirty="0">
                <a:solidFill>
                  <a:schemeClr val="tx1">
                    <a:lumMod val="75000"/>
                    <a:lumOff val="25000"/>
                  </a:schemeClr>
                </a:solidFill>
                <a:cs typeface="+mn-ea"/>
                <a:sym typeface="+mn-lt"/>
              </a:rPr>
              <a:t>在这里输入你需要的文本内容在这里输入你需要的文本内容</a:t>
            </a:r>
            <a:endParaRPr lang="en-US" altLang="zh-CN" sz="12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8332292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爱 好 特 长 介 绍</a:t>
            </a:r>
            <a:endParaRPr lang="zh-CN" altLang="en-US" sz="3200" b="1" dirty="0">
              <a:solidFill>
                <a:schemeClr val="tx1">
                  <a:lumMod val="75000"/>
                  <a:lumOff val="25000"/>
                </a:schemeClr>
              </a:solidFill>
              <a:cs typeface="+mn-ea"/>
              <a:sym typeface="+mn-lt"/>
            </a:endParaRPr>
          </a:p>
        </p:txBody>
      </p:sp>
      <p:pic>
        <p:nvPicPr>
          <p:cNvPr id="3" name="图片 2">
            <a:extLst>
              <a:ext uri="{FF2B5EF4-FFF2-40B4-BE49-F238E27FC236}">
                <a16:creationId xmlns:a16="http://schemas.microsoft.com/office/drawing/2014/main" xmlns="" id="{FECC7BB3-BBAC-4F48-81A2-A23D4749F9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351412" y="2082878"/>
            <a:ext cx="2112608" cy="2112608"/>
          </a:xfrm>
          <a:prstGeom prst="ellipse">
            <a:avLst/>
          </a:prstGeom>
        </p:spPr>
      </p:pic>
      <p:pic>
        <p:nvPicPr>
          <p:cNvPr id="5" name="图片 4">
            <a:extLst>
              <a:ext uri="{FF2B5EF4-FFF2-40B4-BE49-F238E27FC236}">
                <a16:creationId xmlns:a16="http://schemas.microsoft.com/office/drawing/2014/main" xmlns="" id="{65D741FD-172A-45AF-B4F7-5DB0176EB74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539305" y="4419183"/>
            <a:ext cx="1470878" cy="1470878"/>
          </a:xfrm>
          <a:prstGeom prst="ellipse">
            <a:avLst/>
          </a:prstGeom>
        </p:spPr>
      </p:pic>
      <p:pic>
        <p:nvPicPr>
          <p:cNvPr id="7" name="图片 6">
            <a:extLst>
              <a:ext uri="{FF2B5EF4-FFF2-40B4-BE49-F238E27FC236}">
                <a16:creationId xmlns:a16="http://schemas.microsoft.com/office/drawing/2014/main" xmlns="" id="{58E2CBC2-DD4D-4477-BDC4-6D6B6575C1A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568103" y="2817746"/>
            <a:ext cx="1700988" cy="1700988"/>
          </a:xfrm>
          <a:prstGeom prst="ellipse">
            <a:avLst/>
          </a:prstGeom>
        </p:spPr>
      </p:pic>
      <p:sp>
        <p:nvSpPr>
          <p:cNvPr id="8" name="椭圆 7">
            <a:extLst>
              <a:ext uri="{FF2B5EF4-FFF2-40B4-BE49-F238E27FC236}">
                <a16:creationId xmlns:a16="http://schemas.microsoft.com/office/drawing/2014/main" xmlns="" id="{F1DBBA72-DEE6-4239-85A2-F574492CAA88}"/>
              </a:ext>
            </a:extLst>
          </p:cNvPr>
          <p:cNvSpPr/>
          <p:nvPr/>
        </p:nvSpPr>
        <p:spPr>
          <a:xfrm>
            <a:off x="5069149" y="1940696"/>
            <a:ext cx="2396971" cy="2396971"/>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xmlns="" id="{F286C194-544B-4897-A6B9-4D6C0F7FB69E}"/>
              </a:ext>
            </a:extLst>
          </p:cNvPr>
          <p:cNvSpPr/>
          <p:nvPr/>
        </p:nvSpPr>
        <p:spPr>
          <a:xfrm>
            <a:off x="6819530" y="4419183"/>
            <a:ext cx="1298036" cy="1298036"/>
          </a:xfrm>
          <a:prstGeom prst="ellipse">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xmlns="" id="{32EE9B85-26BB-4CD2-B53A-ABE6677DAD20}"/>
              </a:ext>
            </a:extLst>
          </p:cNvPr>
          <p:cNvSpPr/>
          <p:nvPr/>
        </p:nvSpPr>
        <p:spPr>
          <a:xfrm>
            <a:off x="3757928" y="4607509"/>
            <a:ext cx="412395" cy="412395"/>
          </a:xfrm>
          <a:prstGeom prst="ellipse">
            <a:avLst/>
          </a:prstGeom>
          <a:solidFill>
            <a:srgbClr val="41B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xmlns="" id="{10FFD290-6485-40F6-9BC6-D408E48B869C}"/>
              </a:ext>
            </a:extLst>
          </p:cNvPr>
          <p:cNvSpPr/>
          <p:nvPr/>
        </p:nvSpPr>
        <p:spPr>
          <a:xfrm>
            <a:off x="8880628" y="1680710"/>
            <a:ext cx="1137035" cy="1137035"/>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xmlns="" id="{02AF23A7-538A-4755-8FFB-C96F32B4FEA1}"/>
              </a:ext>
            </a:extLst>
          </p:cNvPr>
          <p:cNvSpPr/>
          <p:nvPr/>
        </p:nvSpPr>
        <p:spPr>
          <a:xfrm>
            <a:off x="2080406" y="1879195"/>
            <a:ext cx="338045" cy="338045"/>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registry_31010">
            <a:extLst>
              <a:ext uri="{FF2B5EF4-FFF2-40B4-BE49-F238E27FC236}">
                <a16:creationId xmlns:a16="http://schemas.microsoft.com/office/drawing/2014/main" xmlns="" id="{5DAD7F77-4153-410A-9618-5F0DA6A7F327}"/>
              </a:ext>
            </a:extLst>
          </p:cNvPr>
          <p:cNvSpPr>
            <a:spLocks noChangeAspect="1"/>
          </p:cNvSpPr>
          <p:nvPr/>
        </p:nvSpPr>
        <p:spPr bwMode="auto">
          <a:xfrm>
            <a:off x="5962792" y="223045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cxnSp>
        <p:nvCxnSpPr>
          <p:cNvPr id="16" name="直接连接符 15">
            <a:extLst>
              <a:ext uri="{FF2B5EF4-FFF2-40B4-BE49-F238E27FC236}">
                <a16:creationId xmlns:a16="http://schemas.microsoft.com/office/drawing/2014/main" xmlns="" id="{8B4EFD70-8B59-4C1B-9361-481CA5B6C120}"/>
              </a:ext>
            </a:extLst>
          </p:cNvPr>
          <p:cNvCxnSpPr/>
          <p:nvPr/>
        </p:nvCxnSpPr>
        <p:spPr>
          <a:xfrm>
            <a:off x="6025539" y="3057236"/>
            <a:ext cx="484190"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xmlns="" id="{FA66DFD5-2371-4107-8C49-CBA38009D6C2}"/>
              </a:ext>
            </a:extLst>
          </p:cNvPr>
          <p:cNvSpPr/>
          <p:nvPr/>
        </p:nvSpPr>
        <p:spPr>
          <a:xfrm>
            <a:off x="5292538" y="3246036"/>
            <a:ext cx="1950193" cy="613694"/>
          </a:xfrm>
          <a:prstGeom prst="rect">
            <a:avLst/>
          </a:prstGeom>
        </p:spPr>
        <p:txBody>
          <a:bodyPr wrap="square">
            <a:spAutoFit/>
          </a:bodyPr>
          <a:lstStyle/>
          <a:p>
            <a:pPr algn="ctr">
              <a:lnSpc>
                <a:spcPct val="150000"/>
              </a:lnSpc>
            </a:pPr>
            <a:r>
              <a:rPr lang="zh-CN" altLang="en-US" sz="1200" dirty="0">
                <a:solidFill>
                  <a:schemeClr val="bg1"/>
                </a:solidFill>
                <a:cs typeface="+mn-ea"/>
                <a:sym typeface="+mn-lt"/>
              </a:rPr>
              <a:t>在这里输入你需要的文本内容</a:t>
            </a:r>
            <a:endParaRPr lang="en-US" altLang="zh-CN" sz="1200" dirty="0">
              <a:solidFill>
                <a:schemeClr val="bg1"/>
              </a:solidFill>
              <a:cs typeface="+mn-ea"/>
              <a:sym typeface="+mn-lt"/>
            </a:endParaRPr>
          </a:p>
        </p:txBody>
      </p:sp>
      <p:sp>
        <p:nvSpPr>
          <p:cNvPr id="19" name="矩形 18">
            <a:extLst>
              <a:ext uri="{FF2B5EF4-FFF2-40B4-BE49-F238E27FC236}">
                <a16:creationId xmlns:a16="http://schemas.microsoft.com/office/drawing/2014/main" xmlns="" id="{2C178620-E586-4C9F-AED4-B58F3AF2AC9E}"/>
              </a:ext>
            </a:extLst>
          </p:cNvPr>
          <p:cNvSpPr/>
          <p:nvPr/>
        </p:nvSpPr>
        <p:spPr>
          <a:xfrm>
            <a:off x="6893122" y="4621316"/>
            <a:ext cx="1150853" cy="923330"/>
          </a:xfrm>
          <a:prstGeom prst="rect">
            <a:avLst/>
          </a:prstGeom>
        </p:spPr>
        <p:txBody>
          <a:bodyPr wrap="square">
            <a:spAutoFit/>
          </a:bodyPr>
          <a:lstStyle/>
          <a:p>
            <a:pPr algn="ctr">
              <a:lnSpc>
                <a:spcPct val="150000"/>
              </a:lnSpc>
            </a:pPr>
            <a:r>
              <a:rPr lang="zh-CN" altLang="en-US" sz="1200" dirty="0">
                <a:solidFill>
                  <a:schemeClr val="tx1">
                    <a:lumMod val="75000"/>
                    <a:lumOff val="25000"/>
                  </a:schemeClr>
                </a:solidFill>
                <a:cs typeface="+mn-ea"/>
                <a:sym typeface="+mn-lt"/>
              </a:rPr>
              <a:t>在这里输入你需要的文本内容</a:t>
            </a:r>
            <a:endParaRPr lang="en-US" altLang="zh-CN" sz="1200" dirty="0">
              <a:solidFill>
                <a:schemeClr val="tx1">
                  <a:lumMod val="75000"/>
                  <a:lumOff val="25000"/>
                </a:schemeClr>
              </a:solidFill>
              <a:cs typeface="+mn-ea"/>
              <a:sym typeface="+mn-lt"/>
            </a:endParaRPr>
          </a:p>
        </p:txBody>
      </p:sp>
      <p:sp>
        <p:nvSpPr>
          <p:cNvPr id="20" name="矩形 19">
            <a:extLst>
              <a:ext uri="{FF2B5EF4-FFF2-40B4-BE49-F238E27FC236}">
                <a16:creationId xmlns:a16="http://schemas.microsoft.com/office/drawing/2014/main" xmlns="" id="{02725CE9-8331-4935-B1F0-E326193BBB72}"/>
              </a:ext>
            </a:extLst>
          </p:cNvPr>
          <p:cNvSpPr/>
          <p:nvPr/>
        </p:nvSpPr>
        <p:spPr>
          <a:xfrm>
            <a:off x="8873719" y="1802342"/>
            <a:ext cx="1150853" cy="923330"/>
          </a:xfrm>
          <a:prstGeom prst="rect">
            <a:avLst/>
          </a:prstGeom>
        </p:spPr>
        <p:txBody>
          <a:bodyPr wrap="square">
            <a:spAutoFit/>
          </a:bodyPr>
          <a:lstStyle/>
          <a:p>
            <a:pPr algn="ctr">
              <a:lnSpc>
                <a:spcPct val="150000"/>
              </a:lnSpc>
            </a:pPr>
            <a:r>
              <a:rPr lang="zh-CN" altLang="en-US" sz="1200" dirty="0">
                <a:solidFill>
                  <a:schemeClr val="bg1"/>
                </a:solidFill>
                <a:cs typeface="+mn-ea"/>
                <a:sym typeface="+mn-lt"/>
              </a:rPr>
              <a:t>在这里输入你需要的文本内容</a:t>
            </a:r>
            <a:endParaRPr lang="en-US" altLang="zh-CN" sz="1200" dirty="0">
              <a:solidFill>
                <a:schemeClr val="bg1"/>
              </a:solidFill>
              <a:cs typeface="+mn-ea"/>
              <a:sym typeface="+mn-lt"/>
            </a:endParaRPr>
          </a:p>
        </p:txBody>
      </p:sp>
    </p:spTree>
    <p:extLst>
      <p:ext uri="{BB962C8B-B14F-4D97-AF65-F5344CB8AC3E}">
        <p14:creationId xmlns:p14="http://schemas.microsoft.com/office/powerpoint/2010/main" val="8720918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爱 好 特 长 介 绍</a:t>
            </a:r>
            <a:endParaRPr lang="zh-CN" altLang="en-US" sz="3200" b="1" dirty="0">
              <a:solidFill>
                <a:schemeClr val="tx1">
                  <a:lumMod val="75000"/>
                  <a:lumOff val="25000"/>
                </a:schemeClr>
              </a:solidFill>
              <a:cs typeface="+mn-ea"/>
              <a:sym typeface="+mn-lt"/>
            </a:endParaRPr>
          </a:p>
        </p:txBody>
      </p:sp>
      <p:grpSp>
        <p:nvGrpSpPr>
          <p:cNvPr id="113" name="组合 112">
            <a:extLst>
              <a:ext uri="{FF2B5EF4-FFF2-40B4-BE49-F238E27FC236}">
                <a16:creationId xmlns:a16="http://schemas.microsoft.com/office/drawing/2014/main" xmlns="" id="{8ABEE1A3-99F6-4EC6-B60A-3BA8EF9F3B1F}"/>
              </a:ext>
            </a:extLst>
          </p:cNvPr>
          <p:cNvGrpSpPr/>
          <p:nvPr/>
        </p:nvGrpSpPr>
        <p:grpSpPr>
          <a:xfrm>
            <a:off x="1928090" y="1766323"/>
            <a:ext cx="8335819" cy="4101073"/>
            <a:chOff x="1928090" y="1766323"/>
            <a:chExt cx="8335819" cy="4101073"/>
          </a:xfrm>
        </p:grpSpPr>
        <p:grpSp>
          <p:nvGrpSpPr>
            <p:cNvPr id="85" name="26700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E6E6DF8-B8F3-460C-A777-3C837848BBFC}"/>
                </a:ext>
              </a:extLst>
            </p:cNvPr>
            <p:cNvGrpSpPr>
              <a:grpSpLocks noChangeAspect="1"/>
            </p:cNvGrpSpPr>
            <p:nvPr/>
          </p:nvGrpSpPr>
          <p:grpSpPr>
            <a:xfrm>
              <a:off x="1928090" y="1766323"/>
              <a:ext cx="8335819" cy="4101073"/>
              <a:chOff x="660400" y="1130300"/>
              <a:chExt cx="10858500" cy="5342182"/>
            </a:xfrm>
          </p:grpSpPr>
          <p:sp>
            <p:nvSpPr>
              <p:cNvPr id="86" name="îṥļîḍé">
                <a:extLst>
                  <a:ext uri="{FF2B5EF4-FFF2-40B4-BE49-F238E27FC236}">
                    <a16:creationId xmlns:a16="http://schemas.microsoft.com/office/drawing/2014/main" xmlns="" id="{0B4ECFB4-284C-4122-AED2-06955B06B819}"/>
                  </a:ext>
                </a:extLst>
              </p:cNvPr>
              <p:cNvSpPr/>
              <p:nvPr/>
            </p:nvSpPr>
            <p:spPr>
              <a:xfrm>
                <a:off x="4509449" y="2051998"/>
                <a:ext cx="3160403" cy="3160403"/>
              </a:xfrm>
              <a:prstGeom prst="arc">
                <a:avLst>
                  <a:gd name="adj1" fmla="val 5414636"/>
                  <a:gd name="adj2" fmla="val 2242487"/>
                </a:avLst>
              </a:prstGeom>
              <a:ln w="1524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cs typeface="+mn-ea"/>
                  <a:sym typeface="+mn-lt"/>
                </a:endParaRPr>
              </a:p>
            </p:txBody>
          </p:sp>
          <p:grpSp>
            <p:nvGrpSpPr>
              <p:cNvPr id="87" name="î$ļîḑê">
                <a:extLst>
                  <a:ext uri="{FF2B5EF4-FFF2-40B4-BE49-F238E27FC236}">
                    <a16:creationId xmlns:a16="http://schemas.microsoft.com/office/drawing/2014/main" xmlns="" id="{CF4BE53F-6677-4527-9175-CD88F9076D79}"/>
                  </a:ext>
                </a:extLst>
              </p:cNvPr>
              <p:cNvGrpSpPr/>
              <p:nvPr/>
            </p:nvGrpSpPr>
            <p:grpSpPr>
              <a:xfrm>
                <a:off x="5784849" y="1774861"/>
                <a:ext cx="609600" cy="609600"/>
                <a:chOff x="5784849" y="1774861"/>
                <a:chExt cx="609600" cy="609600"/>
              </a:xfrm>
            </p:grpSpPr>
            <p:sp>
              <p:nvSpPr>
                <p:cNvPr id="110" name="îşḻïḑe">
                  <a:extLst>
                    <a:ext uri="{FF2B5EF4-FFF2-40B4-BE49-F238E27FC236}">
                      <a16:creationId xmlns:a16="http://schemas.microsoft.com/office/drawing/2014/main" xmlns="" id="{12FAE1A2-6A8F-4B85-AB41-4ADB211EC7A4}"/>
                    </a:ext>
                  </a:extLst>
                </p:cNvPr>
                <p:cNvSpPr/>
                <p:nvPr/>
              </p:nvSpPr>
              <p:spPr>
                <a:xfrm>
                  <a:off x="5784849" y="1774861"/>
                  <a:ext cx="609600" cy="609600"/>
                </a:xfrm>
                <a:prstGeom prst="ellipse">
                  <a:avLst/>
                </a:prstGeom>
                <a:solidFill>
                  <a:schemeClr val="bg1"/>
                </a:solidFill>
                <a:ln w="12700" cap="rnd">
                  <a:solidFill>
                    <a:srgbClr val="41B4AD"/>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sp>
              <p:nvSpPr>
                <p:cNvPr id="111" name="ïSḻiďe">
                  <a:extLst>
                    <a:ext uri="{FF2B5EF4-FFF2-40B4-BE49-F238E27FC236}">
                      <a16:creationId xmlns:a16="http://schemas.microsoft.com/office/drawing/2014/main" xmlns="" id="{06F98E8A-52BD-4BE8-B0E6-33E4EE7F03F3}"/>
                    </a:ext>
                  </a:extLst>
                </p:cNvPr>
                <p:cNvSpPr/>
                <p:nvPr/>
              </p:nvSpPr>
              <p:spPr>
                <a:xfrm>
                  <a:off x="5940196" y="1984387"/>
                  <a:ext cx="298906" cy="190549"/>
                </a:xfrm>
                <a:custGeom>
                  <a:avLst/>
                  <a:gdLst>
                    <a:gd name="connsiteX0" fmla="*/ 498968 w 603828"/>
                    <a:gd name="connsiteY0" fmla="*/ 125959 h 384934"/>
                    <a:gd name="connsiteX1" fmla="*/ 519009 w 603828"/>
                    <a:gd name="connsiteY1" fmla="*/ 145894 h 384934"/>
                    <a:gd name="connsiteX2" fmla="*/ 498968 w 603828"/>
                    <a:gd name="connsiteY2" fmla="*/ 165829 h 384934"/>
                    <a:gd name="connsiteX3" fmla="*/ 478927 w 603828"/>
                    <a:gd name="connsiteY3" fmla="*/ 145894 h 384934"/>
                    <a:gd name="connsiteX4" fmla="*/ 498968 w 603828"/>
                    <a:gd name="connsiteY4" fmla="*/ 125959 h 384934"/>
                    <a:gd name="connsiteX5" fmla="*/ 442339 w 603828"/>
                    <a:gd name="connsiteY5" fmla="*/ 125959 h 384934"/>
                    <a:gd name="connsiteX6" fmla="*/ 462415 w 603828"/>
                    <a:gd name="connsiteY6" fmla="*/ 145894 h 384934"/>
                    <a:gd name="connsiteX7" fmla="*/ 442339 w 603828"/>
                    <a:gd name="connsiteY7" fmla="*/ 165829 h 384934"/>
                    <a:gd name="connsiteX8" fmla="*/ 422263 w 603828"/>
                    <a:gd name="connsiteY8" fmla="*/ 145894 h 384934"/>
                    <a:gd name="connsiteX9" fmla="*/ 442339 w 603828"/>
                    <a:gd name="connsiteY9" fmla="*/ 125959 h 384934"/>
                    <a:gd name="connsiteX10" fmla="*/ 385711 w 603828"/>
                    <a:gd name="connsiteY10" fmla="*/ 125959 h 384934"/>
                    <a:gd name="connsiteX11" fmla="*/ 405752 w 603828"/>
                    <a:gd name="connsiteY11" fmla="*/ 145894 h 384934"/>
                    <a:gd name="connsiteX12" fmla="*/ 385711 w 603828"/>
                    <a:gd name="connsiteY12" fmla="*/ 165829 h 384934"/>
                    <a:gd name="connsiteX13" fmla="*/ 365670 w 603828"/>
                    <a:gd name="connsiteY13" fmla="*/ 145894 h 384934"/>
                    <a:gd name="connsiteX14" fmla="*/ 385711 w 603828"/>
                    <a:gd name="connsiteY14" fmla="*/ 125959 h 384934"/>
                    <a:gd name="connsiteX15" fmla="*/ 329117 w 603828"/>
                    <a:gd name="connsiteY15" fmla="*/ 125959 h 384934"/>
                    <a:gd name="connsiteX16" fmla="*/ 349158 w 603828"/>
                    <a:gd name="connsiteY16" fmla="*/ 145894 h 384934"/>
                    <a:gd name="connsiteX17" fmla="*/ 329117 w 603828"/>
                    <a:gd name="connsiteY17" fmla="*/ 165829 h 384934"/>
                    <a:gd name="connsiteX18" fmla="*/ 309076 w 603828"/>
                    <a:gd name="connsiteY18" fmla="*/ 145894 h 384934"/>
                    <a:gd name="connsiteX19" fmla="*/ 329117 w 603828"/>
                    <a:gd name="connsiteY19" fmla="*/ 125959 h 384934"/>
                    <a:gd name="connsiteX20" fmla="*/ 414024 w 603828"/>
                    <a:gd name="connsiteY20" fmla="*/ 34369 h 384934"/>
                    <a:gd name="connsiteX21" fmla="*/ 258464 w 603828"/>
                    <a:gd name="connsiteY21" fmla="*/ 141601 h 384934"/>
                    <a:gd name="connsiteX22" fmla="*/ 414024 w 603828"/>
                    <a:gd name="connsiteY22" fmla="*/ 248832 h 384934"/>
                    <a:gd name="connsiteX23" fmla="*/ 452914 w 603828"/>
                    <a:gd name="connsiteY23" fmla="*/ 245395 h 384934"/>
                    <a:gd name="connsiteX24" fmla="*/ 456011 w 603828"/>
                    <a:gd name="connsiteY24" fmla="*/ 245224 h 384934"/>
                    <a:gd name="connsiteX25" fmla="*/ 464443 w 603828"/>
                    <a:gd name="connsiteY25" fmla="*/ 247458 h 384934"/>
                    <a:gd name="connsiteX26" fmla="*/ 520025 w 603828"/>
                    <a:gd name="connsiteY26" fmla="*/ 278905 h 384934"/>
                    <a:gd name="connsiteX27" fmla="*/ 509872 w 603828"/>
                    <a:gd name="connsiteY27" fmla="*/ 240240 h 384934"/>
                    <a:gd name="connsiteX28" fmla="*/ 517444 w 603828"/>
                    <a:gd name="connsiteY28" fmla="*/ 221337 h 384934"/>
                    <a:gd name="connsiteX29" fmla="*/ 569412 w 603828"/>
                    <a:gd name="connsiteY29" fmla="*/ 141601 h 384934"/>
                    <a:gd name="connsiteX30" fmla="*/ 414024 w 603828"/>
                    <a:gd name="connsiteY30" fmla="*/ 34369 h 384934"/>
                    <a:gd name="connsiteX31" fmla="*/ 414024 w 603828"/>
                    <a:gd name="connsiteY31" fmla="*/ 0 h 384934"/>
                    <a:gd name="connsiteX32" fmla="*/ 546181 w 603828"/>
                    <a:gd name="connsiteY32" fmla="*/ 39696 h 384934"/>
                    <a:gd name="connsiteX33" fmla="*/ 603828 w 603828"/>
                    <a:gd name="connsiteY33" fmla="*/ 141601 h 384934"/>
                    <a:gd name="connsiteX34" fmla="*/ 546353 w 603828"/>
                    <a:gd name="connsiteY34" fmla="*/ 243505 h 384934"/>
                    <a:gd name="connsiteX35" fmla="*/ 563561 w 603828"/>
                    <a:gd name="connsiteY35" fmla="*/ 309666 h 384934"/>
                    <a:gd name="connsiteX36" fmla="*/ 557366 w 603828"/>
                    <a:gd name="connsiteY36" fmla="*/ 327538 h 384934"/>
                    <a:gd name="connsiteX37" fmla="*/ 546870 w 603828"/>
                    <a:gd name="connsiteY37" fmla="*/ 331146 h 384934"/>
                    <a:gd name="connsiteX38" fmla="*/ 538438 w 603828"/>
                    <a:gd name="connsiteY38" fmla="*/ 328912 h 384934"/>
                    <a:gd name="connsiteX39" fmla="*/ 452742 w 603828"/>
                    <a:gd name="connsiteY39" fmla="*/ 280280 h 384934"/>
                    <a:gd name="connsiteX40" fmla="*/ 414024 w 603828"/>
                    <a:gd name="connsiteY40" fmla="*/ 283201 h 384934"/>
                    <a:gd name="connsiteX41" fmla="*/ 347773 w 603828"/>
                    <a:gd name="connsiteY41" fmla="*/ 274437 h 384934"/>
                    <a:gd name="connsiteX42" fmla="*/ 322133 w 603828"/>
                    <a:gd name="connsiteY42" fmla="*/ 297293 h 384934"/>
                    <a:gd name="connsiteX43" fmla="*/ 189976 w 603828"/>
                    <a:gd name="connsiteY43" fmla="*/ 336989 h 384934"/>
                    <a:gd name="connsiteX44" fmla="*/ 151086 w 603828"/>
                    <a:gd name="connsiteY44" fmla="*/ 334068 h 384934"/>
                    <a:gd name="connsiteX45" fmla="*/ 65390 w 603828"/>
                    <a:gd name="connsiteY45" fmla="*/ 382700 h 384934"/>
                    <a:gd name="connsiteX46" fmla="*/ 56958 w 603828"/>
                    <a:gd name="connsiteY46" fmla="*/ 384934 h 384934"/>
                    <a:gd name="connsiteX47" fmla="*/ 46462 w 603828"/>
                    <a:gd name="connsiteY47" fmla="*/ 381325 h 384934"/>
                    <a:gd name="connsiteX48" fmla="*/ 40267 w 603828"/>
                    <a:gd name="connsiteY48" fmla="*/ 363453 h 384934"/>
                    <a:gd name="connsiteX49" fmla="*/ 57647 w 603828"/>
                    <a:gd name="connsiteY49" fmla="*/ 297121 h 384934"/>
                    <a:gd name="connsiteX50" fmla="*/ 0 w 603828"/>
                    <a:gd name="connsiteY50" fmla="*/ 195388 h 384934"/>
                    <a:gd name="connsiteX51" fmla="*/ 57647 w 603828"/>
                    <a:gd name="connsiteY51" fmla="*/ 93312 h 384934"/>
                    <a:gd name="connsiteX52" fmla="*/ 189976 w 603828"/>
                    <a:gd name="connsiteY52" fmla="*/ 53616 h 384934"/>
                    <a:gd name="connsiteX53" fmla="*/ 256055 w 603828"/>
                    <a:gd name="connsiteY53" fmla="*/ 62552 h 384934"/>
                    <a:gd name="connsiteX54" fmla="*/ 281867 w 603828"/>
                    <a:gd name="connsiteY54" fmla="*/ 39696 h 384934"/>
                    <a:gd name="connsiteX55" fmla="*/ 414024 w 603828"/>
                    <a:gd name="connsiteY55" fmla="*/ 0 h 38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3828" h="384934">
                      <a:moveTo>
                        <a:pt x="498968" y="125959"/>
                      </a:moveTo>
                      <a:cubicBezTo>
                        <a:pt x="510036" y="125959"/>
                        <a:pt x="519009" y="134884"/>
                        <a:pt x="519009" y="145894"/>
                      </a:cubicBezTo>
                      <a:cubicBezTo>
                        <a:pt x="519009" y="156904"/>
                        <a:pt x="510036" y="165829"/>
                        <a:pt x="498968" y="165829"/>
                      </a:cubicBezTo>
                      <a:cubicBezTo>
                        <a:pt x="487900" y="165829"/>
                        <a:pt x="478927" y="156904"/>
                        <a:pt x="478927" y="145894"/>
                      </a:cubicBezTo>
                      <a:cubicBezTo>
                        <a:pt x="478927" y="134884"/>
                        <a:pt x="487900" y="125959"/>
                        <a:pt x="498968" y="125959"/>
                      </a:cubicBezTo>
                      <a:close/>
                      <a:moveTo>
                        <a:pt x="442339" y="125959"/>
                      </a:moveTo>
                      <a:cubicBezTo>
                        <a:pt x="453427" y="125959"/>
                        <a:pt x="462415" y="134884"/>
                        <a:pt x="462415" y="145894"/>
                      </a:cubicBezTo>
                      <a:cubicBezTo>
                        <a:pt x="462415" y="156904"/>
                        <a:pt x="453427" y="165829"/>
                        <a:pt x="442339" y="165829"/>
                      </a:cubicBezTo>
                      <a:cubicBezTo>
                        <a:pt x="431251" y="165829"/>
                        <a:pt x="422263" y="156904"/>
                        <a:pt x="422263" y="145894"/>
                      </a:cubicBezTo>
                      <a:cubicBezTo>
                        <a:pt x="422263" y="134884"/>
                        <a:pt x="431251" y="125959"/>
                        <a:pt x="442339" y="125959"/>
                      </a:cubicBezTo>
                      <a:close/>
                      <a:moveTo>
                        <a:pt x="385711" y="125959"/>
                      </a:moveTo>
                      <a:cubicBezTo>
                        <a:pt x="396779" y="125959"/>
                        <a:pt x="405752" y="134884"/>
                        <a:pt x="405752" y="145894"/>
                      </a:cubicBezTo>
                      <a:cubicBezTo>
                        <a:pt x="405752" y="156904"/>
                        <a:pt x="396779" y="165829"/>
                        <a:pt x="385711" y="165829"/>
                      </a:cubicBezTo>
                      <a:cubicBezTo>
                        <a:pt x="374643" y="165829"/>
                        <a:pt x="365670" y="156904"/>
                        <a:pt x="365670" y="145894"/>
                      </a:cubicBezTo>
                      <a:cubicBezTo>
                        <a:pt x="365670" y="134884"/>
                        <a:pt x="374643" y="125959"/>
                        <a:pt x="385711" y="125959"/>
                      </a:cubicBezTo>
                      <a:close/>
                      <a:moveTo>
                        <a:pt x="329117" y="125959"/>
                      </a:moveTo>
                      <a:cubicBezTo>
                        <a:pt x="340185" y="125959"/>
                        <a:pt x="349158" y="134884"/>
                        <a:pt x="349158" y="145894"/>
                      </a:cubicBezTo>
                      <a:cubicBezTo>
                        <a:pt x="349158" y="156904"/>
                        <a:pt x="340185" y="165829"/>
                        <a:pt x="329117" y="165829"/>
                      </a:cubicBezTo>
                      <a:cubicBezTo>
                        <a:pt x="318049" y="165829"/>
                        <a:pt x="309076" y="156904"/>
                        <a:pt x="309076" y="145894"/>
                      </a:cubicBezTo>
                      <a:cubicBezTo>
                        <a:pt x="309076" y="134884"/>
                        <a:pt x="318049" y="125959"/>
                        <a:pt x="329117" y="125959"/>
                      </a:cubicBezTo>
                      <a:close/>
                      <a:moveTo>
                        <a:pt x="414024" y="34369"/>
                      </a:moveTo>
                      <a:cubicBezTo>
                        <a:pt x="328328" y="34369"/>
                        <a:pt x="258464" y="82486"/>
                        <a:pt x="258464" y="141601"/>
                      </a:cubicBezTo>
                      <a:cubicBezTo>
                        <a:pt x="258464" y="200716"/>
                        <a:pt x="328328" y="248832"/>
                        <a:pt x="414024" y="248832"/>
                      </a:cubicBezTo>
                      <a:cubicBezTo>
                        <a:pt x="427102" y="248832"/>
                        <a:pt x="440180" y="247801"/>
                        <a:pt x="452914" y="245395"/>
                      </a:cubicBezTo>
                      <a:cubicBezTo>
                        <a:pt x="453946" y="245224"/>
                        <a:pt x="454979" y="245224"/>
                        <a:pt x="456011" y="245224"/>
                      </a:cubicBezTo>
                      <a:cubicBezTo>
                        <a:pt x="458937" y="245224"/>
                        <a:pt x="461862" y="245911"/>
                        <a:pt x="464443" y="247458"/>
                      </a:cubicBezTo>
                      <a:lnTo>
                        <a:pt x="520025" y="278905"/>
                      </a:lnTo>
                      <a:lnTo>
                        <a:pt x="509872" y="240240"/>
                      </a:lnTo>
                      <a:cubicBezTo>
                        <a:pt x="507980" y="233023"/>
                        <a:pt x="511077" y="225290"/>
                        <a:pt x="517444" y="221337"/>
                      </a:cubicBezTo>
                      <a:cubicBezTo>
                        <a:pt x="550483" y="200887"/>
                        <a:pt x="569412" y="171846"/>
                        <a:pt x="569412" y="141601"/>
                      </a:cubicBezTo>
                      <a:cubicBezTo>
                        <a:pt x="569412" y="82486"/>
                        <a:pt x="499720" y="34369"/>
                        <a:pt x="414024" y="34369"/>
                      </a:cubicBezTo>
                      <a:close/>
                      <a:moveTo>
                        <a:pt x="414024" y="0"/>
                      </a:moveTo>
                      <a:cubicBezTo>
                        <a:pt x="463755" y="0"/>
                        <a:pt x="510733" y="14091"/>
                        <a:pt x="546181" y="39696"/>
                      </a:cubicBezTo>
                      <a:cubicBezTo>
                        <a:pt x="583350" y="66504"/>
                        <a:pt x="603828" y="102764"/>
                        <a:pt x="603828" y="141601"/>
                      </a:cubicBezTo>
                      <a:cubicBezTo>
                        <a:pt x="603828" y="180266"/>
                        <a:pt x="583006" y="216869"/>
                        <a:pt x="546353" y="243505"/>
                      </a:cubicBezTo>
                      <a:lnTo>
                        <a:pt x="563561" y="309666"/>
                      </a:lnTo>
                      <a:cubicBezTo>
                        <a:pt x="565282" y="316368"/>
                        <a:pt x="562873" y="323413"/>
                        <a:pt x="557366" y="327538"/>
                      </a:cubicBezTo>
                      <a:cubicBezTo>
                        <a:pt x="554269" y="329943"/>
                        <a:pt x="550655" y="331146"/>
                        <a:pt x="546870" y="331146"/>
                      </a:cubicBezTo>
                      <a:cubicBezTo>
                        <a:pt x="543944" y="331146"/>
                        <a:pt x="541019" y="330459"/>
                        <a:pt x="538438" y="328912"/>
                      </a:cubicBezTo>
                      <a:lnTo>
                        <a:pt x="452742" y="280280"/>
                      </a:lnTo>
                      <a:cubicBezTo>
                        <a:pt x="440008" y="282342"/>
                        <a:pt x="427102" y="283201"/>
                        <a:pt x="414024" y="283201"/>
                      </a:cubicBezTo>
                      <a:cubicBezTo>
                        <a:pt x="390965" y="283201"/>
                        <a:pt x="368595" y="280280"/>
                        <a:pt x="347773" y="274437"/>
                      </a:cubicBezTo>
                      <a:cubicBezTo>
                        <a:pt x="340374" y="282686"/>
                        <a:pt x="331770" y="290247"/>
                        <a:pt x="322133" y="297293"/>
                      </a:cubicBezTo>
                      <a:cubicBezTo>
                        <a:pt x="286513" y="322898"/>
                        <a:pt x="239535" y="336989"/>
                        <a:pt x="189976" y="336989"/>
                      </a:cubicBezTo>
                      <a:cubicBezTo>
                        <a:pt x="176898" y="336989"/>
                        <a:pt x="163820" y="335958"/>
                        <a:pt x="151086" y="334068"/>
                      </a:cubicBezTo>
                      <a:lnTo>
                        <a:pt x="65390" y="382700"/>
                      </a:lnTo>
                      <a:cubicBezTo>
                        <a:pt x="62809" y="384075"/>
                        <a:pt x="59884" y="384934"/>
                        <a:pt x="56958" y="384934"/>
                      </a:cubicBezTo>
                      <a:cubicBezTo>
                        <a:pt x="53173" y="384934"/>
                        <a:pt x="49559" y="383731"/>
                        <a:pt x="46462" y="381325"/>
                      </a:cubicBezTo>
                      <a:cubicBezTo>
                        <a:pt x="40955" y="377201"/>
                        <a:pt x="38546" y="369983"/>
                        <a:pt x="40267" y="363453"/>
                      </a:cubicBezTo>
                      <a:lnTo>
                        <a:pt x="57647" y="297121"/>
                      </a:lnTo>
                      <a:cubicBezTo>
                        <a:pt x="20822" y="270657"/>
                        <a:pt x="0" y="234054"/>
                        <a:pt x="0" y="195388"/>
                      </a:cubicBezTo>
                      <a:cubicBezTo>
                        <a:pt x="0" y="156379"/>
                        <a:pt x="20477" y="120292"/>
                        <a:pt x="57647" y="93312"/>
                      </a:cubicBezTo>
                      <a:cubicBezTo>
                        <a:pt x="93267" y="67707"/>
                        <a:pt x="140245" y="53616"/>
                        <a:pt x="189976" y="53616"/>
                      </a:cubicBezTo>
                      <a:cubicBezTo>
                        <a:pt x="212863" y="53616"/>
                        <a:pt x="235233" y="56709"/>
                        <a:pt x="256055" y="62552"/>
                      </a:cubicBezTo>
                      <a:cubicBezTo>
                        <a:pt x="263454" y="54303"/>
                        <a:pt x="272058" y="46742"/>
                        <a:pt x="281867" y="39696"/>
                      </a:cubicBezTo>
                      <a:cubicBezTo>
                        <a:pt x="317315" y="14091"/>
                        <a:pt x="364293" y="0"/>
                        <a:pt x="414024" y="0"/>
                      </a:cubicBezTo>
                      <a:close/>
                    </a:path>
                  </a:pathLst>
                </a:custGeom>
                <a:solidFill>
                  <a:srgbClr val="41B4AD"/>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grpSp>
          <p:grpSp>
            <p:nvGrpSpPr>
              <p:cNvPr id="88" name="ïṩľïde">
                <a:extLst>
                  <a:ext uri="{FF2B5EF4-FFF2-40B4-BE49-F238E27FC236}">
                    <a16:creationId xmlns:a16="http://schemas.microsoft.com/office/drawing/2014/main" xmlns="" id="{F3F23E22-487A-479B-832D-4CF1C4C6D179}"/>
                  </a:ext>
                </a:extLst>
              </p:cNvPr>
              <p:cNvGrpSpPr/>
              <p:nvPr/>
            </p:nvGrpSpPr>
            <p:grpSpPr>
              <a:xfrm>
                <a:off x="7365051" y="3327399"/>
                <a:ext cx="609600" cy="609600"/>
                <a:chOff x="7365051" y="3327399"/>
                <a:chExt cx="609600" cy="609600"/>
              </a:xfrm>
            </p:grpSpPr>
            <p:sp>
              <p:nvSpPr>
                <p:cNvPr id="108" name="ïšļíḍe">
                  <a:extLst>
                    <a:ext uri="{FF2B5EF4-FFF2-40B4-BE49-F238E27FC236}">
                      <a16:creationId xmlns:a16="http://schemas.microsoft.com/office/drawing/2014/main" xmlns="" id="{2DF4DDD1-58BC-4974-B722-FFAD4E337176}"/>
                    </a:ext>
                  </a:extLst>
                </p:cNvPr>
                <p:cNvSpPr/>
                <p:nvPr/>
              </p:nvSpPr>
              <p:spPr>
                <a:xfrm>
                  <a:off x="7365051" y="3327399"/>
                  <a:ext cx="609600" cy="609600"/>
                </a:xfrm>
                <a:prstGeom prst="ellipse">
                  <a:avLst/>
                </a:prstGeom>
                <a:solidFill>
                  <a:schemeClr val="bg1"/>
                </a:solidFill>
                <a:ln w="12700" cap="rnd">
                  <a:solidFill>
                    <a:srgbClr val="41B4AD"/>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sp>
              <p:nvSpPr>
                <p:cNvPr id="109" name="iśļiḑe">
                  <a:extLst>
                    <a:ext uri="{FF2B5EF4-FFF2-40B4-BE49-F238E27FC236}">
                      <a16:creationId xmlns:a16="http://schemas.microsoft.com/office/drawing/2014/main" xmlns="" id="{513181D0-4465-4CAF-B967-72059790B210}"/>
                    </a:ext>
                  </a:extLst>
                </p:cNvPr>
                <p:cNvSpPr/>
                <p:nvPr/>
              </p:nvSpPr>
              <p:spPr>
                <a:xfrm>
                  <a:off x="7520398" y="3485981"/>
                  <a:ext cx="298906" cy="292435"/>
                </a:xfrm>
                <a:custGeom>
                  <a:avLst/>
                  <a:gdLst>
                    <a:gd name="connsiteX0" fmla="*/ 253381 w 496428"/>
                    <a:gd name="connsiteY0" fmla="*/ 266195 h 485681"/>
                    <a:gd name="connsiteX1" fmla="*/ 496428 w 496428"/>
                    <a:gd name="connsiteY1" fmla="*/ 266195 h 485681"/>
                    <a:gd name="connsiteX2" fmla="*/ 496428 w 496428"/>
                    <a:gd name="connsiteY2" fmla="*/ 485681 h 485681"/>
                    <a:gd name="connsiteX3" fmla="*/ 253381 w 496428"/>
                    <a:gd name="connsiteY3" fmla="*/ 449531 h 485681"/>
                    <a:gd name="connsiteX4" fmla="*/ 0 w 496428"/>
                    <a:gd name="connsiteY4" fmla="*/ 266195 h 485681"/>
                    <a:gd name="connsiteX5" fmla="*/ 207086 w 496428"/>
                    <a:gd name="connsiteY5" fmla="*/ 266195 h 485681"/>
                    <a:gd name="connsiteX6" fmla="*/ 207086 w 496428"/>
                    <a:gd name="connsiteY6" fmla="*/ 441867 h 485681"/>
                    <a:gd name="connsiteX7" fmla="*/ 0 w 496428"/>
                    <a:gd name="connsiteY7" fmla="*/ 410866 h 485681"/>
                    <a:gd name="connsiteX8" fmla="*/ 207086 w 496428"/>
                    <a:gd name="connsiteY8" fmla="*/ 44228 h 485681"/>
                    <a:gd name="connsiteX9" fmla="*/ 207086 w 496428"/>
                    <a:gd name="connsiteY9" fmla="*/ 219900 h 485681"/>
                    <a:gd name="connsiteX10" fmla="*/ 0 w 496428"/>
                    <a:gd name="connsiteY10" fmla="*/ 219900 h 485681"/>
                    <a:gd name="connsiteX11" fmla="*/ 0 w 496428"/>
                    <a:gd name="connsiteY11" fmla="*/ 75229 h 485681"/>
                    <a:gd name="connsiteX12" fmla="*/ 496428 w 496428"/>
                    <a:gd name="connsiteY12" fmla="*/ 0 h 485681"/>
                    <a:gd name="connsiteX13" fmla="*/ 496428 w 496428"/>
                    <a:gd name="connsiteY13" fmla="*/ 219900 h 485681"/>
                    <a:gd name="connsiteX14" fmla="*/ 253381 w 496428"/>
                    <a:gd name="connsiteY14" fmla="*/ 219900 h 485681"/>
                    <a:gd name="connsiteX15" fmla="*/ 253381 w 496428"/>
                    <a:gd name="connsiteY15" fmla="*/ 36219 h 48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6428" h="485681">
                      <a:moveTo>
                        <a:pt x="253381" y="266195"/>
                      </a:moveTo>
                      <a:lnTo>
                        <a:pt x="496428" y="266195"/>
                      </a:lnTo>
                      <a:lnTo>
                        <a:pt x="496428" y="485681"/>
                      </a:lnTo>
                      <a:lnTo>
                        <a:pt x="253381" y="449531"/>
                      </a:lnTo>
                      <a:close/>
                      <a:moveTo>
                        <a:pt x="0" y="266195"/>
                      </a:moveTo>
                      <a:lnTo>
                        <a:pt x="207086" y="266195"/>
                      </a:lnTo>
                      <a:lnTo>
                        <a:pt x="207086" y="441867"/>
                      </a:lnTo>
                      <a:lnTo>
                        <a:pt x="0" y="410866"/>
                      </a:lnTo>
                      <a:close/>
                      <a:moveTo>
                        <a:pt x="207086" y="44228"/>
                      </a:moveTo>
                      <a:lnTo>
                        <a:pt x="207086" y="219900"/>
                      </a:lnTo>
                      <a:lnTo>
                        <a:pt x="0" y="219900"/>
                      </a:lnTo>
                      <a:lnTo>
                        <a:pt x="0" y="75229"/>
                      </a:lnTo>
                      <a:close/>
                      <a:moveTo>
                        <a:pt x="496428" y="0"/>
                      </a:moveTo>
                      <a:lnTo>
                        <a:pt x="496428" y="219900"/>
                      </a:lnTo>
                      <a:lnTo>
                        <a:pt x="253381" y="219900"/>
                      </a:lnTo>
                      <a:lnTo>
                        <a:pt x="253381" y="36219"/>
                      </a:lnTo>
                      <a:close/>
                    </a:path>
                  </a:pathLst>
                </a:custGeom>
                <a:solidFill>
                  <a:srgbClr val="41B4AD"/>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grpSp>
          <p:grpSp>
            <p:nvGrpSpPr>
              <p:cNvPr id="89" name="íṡlîdé">
                <a:extLst>
                  <a:ext uri="{FF2B5EF4-FFF2-40B4-BE49-F238E27FC236}">
                    <a16:creationId xmlns:a16="http://schemas.microsoft.com/office/drawing/2014/main" xmlns="" id="{53EE43C4-A507-49C0-BD8E-467B2E730933}"/>
                  </a:ext>
                </a:extLst>
              </p:cNvPr>
              <p:cNvGrpSpPr/>
              <p:nvPr/>
            </p:nvGrpSpPr>
            <p:grpSpPr>
              <a:xfrm>
                <a:off x="5784849" y="4879939"/>
                <a:ext cx="609600" cy="609600"/>
                <a:chOff x="5784849" y="4879939"/>
                <a:chExt cx="609600" cy="609600"/>
              </a:xfrm>
            </p:grpSpPr>
            <p:sp>
              <p:nvSpPr>
                <p:cNvPr id="106" name="îṥļiḓê">
                  <a:extLst>
                    <a:ext uri="{FF2B5EF4-FFF2-40B4-BE49-F238E27FC236}">
                      <a16:creationId xmlns:a16="http://schemas.microsoft.com/office/drawing/2014/main" xmlns="" id="{05799226-D4BD-4717-8897-627F14AB918F}"/>
                    </a:ext>
                  </a:extLst>
                </p:cNvPr>
                <p:cNvSpPr/>
                <p:nvPr/>
              </p:nvSpPr>
              <p:spPr>
                <a:xfrm>
                  <a:off x="5784849" y="4879939"/>
                  <a:ext cx="609600" cy="609600"/>
                </a:xfrm>
                <a:prstGeom prst="ellipse">
                  <a:avLst/>
                </a:prstGeom>
                <a:solidFill>
                  <a:schemeClr val="bg1"/>
                </a:solidFill>
                <a:ln w="12700" cap="rnd">
                  <a:solidFill>
                    <a:srgbClr val="41B4AD"/>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sp>
              <p:nvSpPr>
                <p:cNvPr id="107" name="işḻîde">
                  <a:extLst>
                    <a:ext uri="{FF2B5EF4-FFF2-40B4-BE49-F238E27FC236}">
                      <a16:creationId xmlns:a16="http://schemas.microsoft.com/office/drawing/2014/main" xmlns="" id="{E80CD154-C97A-44C5-ADFC-D45196666FF8}"/>
                    </a:ext>
                  </a:extLst>
                </p:cNvPr>
                <p:cNvSpPr/>
                <p:nvPr/>
              </p:nvSpPr>
              <p:spPr>
                <a:xfrm>
                  <a:off x="5940196" y="5035511"/>
                  <a:ext cx="298906" cy="298455"/>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rgbClr val="41B4AD"/>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grpSp>
          <p:grpSp>
            <p:nvGrpSpPr>
              <p:cNvPr id="90" name="îṩḷíďê">
                <a:extLst>
                  <a:ext uri="{FF2B5EF4-FFF2-40B4-BE49-F238E27FC236}">
                    <a16:creationId xmlns:a16="http://schemas.microsoft.com/office/drawing/2014/main" xmlns="" id="{7D0A3AEB-3ABD-4F13-B780-789121EAD3D4}"/>
                  </a:ext>
                </a:extLst>
              </p:cNvPr>
              <p:cNvGrpSpPr/>
              <p:nvPr/>
            </p:nvGrpSpPr>
            <p:grpSpPr>
              <a:xfrm>
                <a:off x="4204649" y="3327399"/>
                <a:ext cx="609600" cy="609600"/>
                <a:chOff x="4204649" y="3327399"/>
                <a:chExt cx="609600" cy="609600"/>
              </a:xfrm>
            </p:grpSpPr>
            <p:sp>
              <p:nvSpPr>
                <p:cNvPr id="104" name="ïṧlîdê">
                  <a:extLst>
                    <a:ext uri="{FF2B5EF4-FFF2-40B4-BE49-F238E27FC236}">
                      <a16:creationId xmlns:a16="http://schemas.microsoft.com/office/drawing/2014/main" xmlns="" id="{BCE8B593-1E47-4CDE-96E1-3D9BC9B6F694}"/>
                    </a:ext>
                  </a:extLst>
                </p:cNvPr>
                <p:cNvSpPr/>
                <p:nvPr/>
              </p:nvSpPr>
              <p:spPr>
                <a:xfrm>
                  <a:off x="4204649" y="3327399"/>
                  <a:ext cx="609600" cy="609600"/>
                </a:xfrm>
                <a:prstGeom prst="ellipse">
                  <a:avLst/>
                </a:prstGeom>
                <a:solidFill>
                  <a:schemeClr val="bg1"/>
                </a:solidFill>
                <a:ln w="12700" cap="rnd">
                  <a:solidFill>
                    <a:srgbClr val="41B4AD"/>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sp>
              <p:nvSpPr>
                <p:cNvPr id="105" name="ïşlídè">
                  <a:extLst>
                    <a:ext uri="{FF2B5EF4-FFF2-40B4-BE49-F238E27FC236}">
                      <a16:creationId xmlns:a16="http://schemas.microsoft.com/office/drawing/2014/main" xmlns="" id="{41B03FCB-7372-4979-BB2F-4C291716EBCA}"/>
                    </a:ext>
                  </a:extLst>
                </p:cNvPr>
                <p:cNvSpPr/>
                <p:nvPr/>
              </p:nvSpPr>
              <p:spPr>
                <a:xfrm>
                  <a:off x="4359996" y="3482972"/>
                  <a:ext cx="298906" cy="298454"/>
                </a:xfrm>
                <a:custGeom>
                  <a:avLst/>
                  <a:gdLst>
                    <a:gd name="T0" fmla="*/ 6894 w 7804"/>
                    <a:gd name="T1" fmla="*/ 3038 h 7804"/>
                    <a:gd name="T2" fmla="*/ 6614 w 7804"/>
                    <a:gd name="T3" fmla="*/ 2704 h 7804"/>
                    <a:gd name="T4" fmla="*/ 6826 w 7804"/>
                    <a:gd name="T5" fmla="*/ 2200 h 7804"/>
                    <a:gd name="T6" fmla="*/ 6496 w 7804"/>
                    <a:gd name="T7" fmla="*/ 978 h 7804"/>
                    <a:gd name="T8" fmla="*/ 5604 w 7804"/>
                    <a:gd name="T9" fmla="*/ 978 h 7804"/>
                    <a:gd name="T10" fmla="*/ 5254 w 7804"/>
                    <a:gd name="T11" fmla="*/ 1222 h 7804"/>
                    <a:gd name="T12" fmla="*/ 4973 w 7804"/>
                    <a:gd name="T13" fmla="*/ 1137 h 7804"/>
                    <a:gd name="T14" fmla="*/ 4766 w 7804"/>
                    <a:gd name="T15" fmla="*/ 631 h 7804"/>
                    <a:gd name="T16" fmla="*/ 3668 w 7804"/>
                    <a:gd name="T17" fmla="*/ 0 h 7804"/>
                    <a:gd name="T18" fmla="*/ 3038 w 7804"/>
                    <a:gd name="T19" fmla="*/ 910 h 7804"/>
                    <a:gd name="T20" fmla="*/ 2704 w 7804"/>
                    <a:gd name="T21" fmla="*/ 1190 h 7804"/>
                    <a:gd name="T22" fmla="*/ 2398 w 7804"/>
                    <a:gd name="T23" fmla="*/ 1175 h 7804"/>
                    <a:gd name="T24" fmla="*/ 1754 w 7804"/>
                    <a:gd name="T25" fmla="*/ 793 h 7804"/>
                    <a:gd name="T26" fmla="*/ 978 w 7804"/>
                    <a:gd name="T27" fmla="*/ 1308 h 7804"/>
                    <a:gd name="T28" fmla="*/ 1175 w 7804"/>
                    <a:gd name="T29" fmla="*/ 2398 h 7804"/>
                    <a:gd name="T30" fmla="*/ 1137 w 7804"/>
                    <a:gd name="T31" fmla="*/ 2831 h 7804"/>
                    <a:gd name="T32" fmla="*/ 631 w 7804"/>
                    <a:gd name="T33" fmla="*/ 3038 h 7804"/>
                    <a:gd name="T34" fmla="*/ 0 w 7804"/>
                    <a:gd name="T35" fmla="*/ 4136 h 7804"/>
                    <a:gd name="T36" fmla="*/ 910 w 7804"/>
                    <a:gd name="T37" fmla="*/ 4766 h 7804"/>
                    <a:gd name="T38" fmla="*/ 1190 w 7804"/>
                    <a:gd name="T39" fmla="*/ 5100 h 7804"/>
                    <a:gd name="T40" fmla="*/ 978 w 7804"/>
                    <a:gd name="T41" fmla="*/ 5604 h 7804"/>
                    <a:gd name="T42" fmla="*/ 1308 w 7804"/>
                    <a:gd name="T43" fmla="*/ 6826 h 7804"/>
                    <a:gd name="T44" fmla="*/ 2200 w 7804"/>
                    <a:gd name="T45" fmla="*/ 6826 h 7804"/>
                    <a:gd name="T46" fmla="*/ 2550 w 7804"/>
                    <a:gd name="T47" fmla="*/ 6582 h 7804"/>
                    <a:gd name="T48" fmla="*/ 2831 w 7804"/>
                    <a:gd name="T49" fmla="*/ 6667 h 7804"/>
                    <a:gd name="T50" fmla="*/ 3038 w 7804"/>
                    <a:gd name="T51" fmla="*/ 7173 h 7804"/>
                    <a:gd name="T52" fmla="*/ 4136 w 7804"/>
                    <a:gd name="T53" fmla="*/ 7804 h 7804"/>
                    <a:gd name="T54" fmla="*/ 4766 w 7804"/>
                    <a:gd name="T55" fmla="*/ 6894 h 7804"/>
                    <a:gd name="T56" fmla="*/ 5100 w 7804"/>
                    <a:gd name="T57" fmla="*/ 6614 h 7804"/>
                    <a:gd name="T58" fmla="*/ 5406 w 7804"/>
                    <a:gd name="T59" fmla="*/ 6629 h 7804"/>
                    <a:gd name="T60" fmla="*/ 6050 w 7804"/>
                    <a:gd name="T61" fmla="*/ 7011 h 7804"/>
                    <a:gd name="T62" fmla="*/ 6647 w 7804"/>
                    <a:gd name="T63" fmla="*/ 6675 h 7804"/>
                    <a:gd name="T64" fmla="*/ 6826 w 7804"/>
                    <a:gd name="T65" fmla="*/ 6496 h 7804"/>
                    <a:gd name="T66" fmla="*/ 6629 w 7804"/>
                    <a:gd name="T67" fmla="*/ 5406 h 7804"/>
                    <a:gd name="T68" fmla="*/ 6667 w 7804"/>
                    <a:gd name="T69" fmla="*/ 4972 h 7804"/>
                    <a:gd name="T70" fmla="*/ 7173 w 7804"/>
                    <a:gd name="T71" fmla="*/ 4766 h 7804"/>
                    <a:gd name="T72" fmla="*/ 7804 w 7804"/>
                    <a:gd name="T73" fmla="*/ 3668 h 7804"/>
                    <a:gd name="T74" fmla="*/ 5608 w 7804"/>
                    <a:gd name="T75" fmla="*/ 3902 h 7804"/>
                    <a:gd name="T76" fmla="*/ 2196 w 7804"/>
                    <a:gd name="T77" fmla="*/ 3902 h 7804"/>
                    <a:gd name="T78" fmla="*/ 5608 w 7804"/>
                    <a:gd name="T79" fmla="*/ 3902 h 7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4" h="7804">
                      <a:moveTo>
                        <a:pt x="7173" y="3038"/>
                      </a:moveTo>
                      <a:lnTo>
                        <a:pt x="6894" y="3038"/>
                      </a:lnTo>
                      <a:cubicBezTo>
                        <a:pt x="6824" y="3038"/>
                        <a:pt x="6714" y="2953"/>
                        <a:pt x="6667" y="2831"/>
                      </a:cubicBezTo>
                      <a:cubicBezTo>
                        <a:pt x="6650" y="2789"/>
                        <a:pt x="6632" y="2746"/>
                        <a:pt x="6614" y="2704"/>
                      </a:cubicBezTo>
                      <a:cubicBezTo>
                        <a:pt x="6561" y="2585"/>
                        <a:pt x="6579" y="2447"/>
                        <a:pt x="6629" y="2398"/>
                      </a:cubicBezTo>
                      <a:lnTo>
                        <a:pt x="6826" y="2200"/>
                      </a:lnTo>
                      <a:cubicBezTo>
                        <a:pt x="7072" y="1954"/>
                        <a:pt x="7072" y="1554"/>
                        <a:pt x="6826" y="1308"/>
                      </a:cubicBezTo>
                      <a:lnTo>
                        <a:pt x="6496" y="978"/>
                      </a:lnTo>
                      <a:cubicBezTo>
                        <a:pt x="6377" y="859"/>
                        <a:pt x="6218" y="793"/>
                        <a:pt x="6050" y="793"/>
                      </a:cubicBezTo>
                      <a:cubicBezTo>
                        <a:pt x="5882" y="793"/>
                        <a:pt x="5723" y="859"/>
                        <a:pt x="5604" y="978"/>
                      </a:cubicBezTo>
                      <a:lnTo>
                        <a:pt x="5406" y="1176"/>
                      </a:lnTo>
                      <a:cubicBezTo>
                        <a:pt x="5378" y="1204"/>
                        <a:pt x="5319" y="1222"/>
                        <a:pt x="5254" y="1222"/>
                      </a:cubicBezTo>
                      <a:cubicBezTo>
                        <a:pt x="5201" y="1222"/>
                        <a:pt x="5147" y="1211"/>
                        <a:pt x="5100" y="1190"/>
                      </a:cubicBezTo>
                      <a:cubicBezTo>
                        <a:pt x="5058" y="1172"/>
                        <a:pt x="5015" y="1154"/>
                        <a:pt x="4973" y="1137"/>
                      </a:cubicBezTo>
                      <a:cubicBezTo>
                        <a:pt x="4851" y="1090"/>
                        <a:pt x="4766" y="980"/>
                        <a:pt x="4766" y="910"/>
                      </a:cubicBezTo>
                      <a:lnTo>
                        <a:pt x="4766" y="631"/>
                      </a:lnTo>
                      <a:cubicBezTo>
                        <a:pt x="4766" y="283"/>
                        <a:pt x="4483" y="0"/>
                        <a:pt x="4136" y="0"/>
                      </a:cubicBezTo>
                      <a:lnTo>
                        <a:pt x="3668" y="0"/>
                      </a:lnTo>
                      <a:cubicBezTo>
                        <a:pt x="3321" y="0"/>
                        <a:pt x="3038" y="283"/>
                        <a:pt x="3038" y="631"/>
                      </a:cubicBezTo>
                      <a:lnTo>
                        <a:pt x="3038" y="910"/>
                      </a:lnTo>
                      <a:cubicBezTo>
                        <a:pt x="3038" y="980"/>
                        <a:pt x="2953" y="1090"/>
                        <a:pt x="2831" y="1137"/>
                      </a:cubicBezTo>
                      <a:cubicBezTo>
                        <a:pt x="2789" y="1154"/>
                        <a:pt x="2746" y="1172"/>
                        <a:pt x="2704" y="1190"/>
                      </a:cubicBezTo>
                      <a:cubicBezTo>
                        <a:pt x="2657" y="1211"/>
                        <a:pt x="2603" y="1222"/>
                        <a:pt x="2550" y="1222"/>
                      </a:cubicBezTo>
                      <a:cubicBezTo>
                        <a:pt x="2485" y="1222"/>
                        <a:pt x="2426" y="1204"/>
                        <a:pt x="2398" y="1175"/>
                      </a:cubicBezTo>
                      <a:lnTo>
                        <a:pt x="2200" y="978"/>
                      </a:lnTo>
                      <a:cubicBezTo>
                        <a:pt x="2081" y="859"/>
                        <a:pt x="1922" y="793"/>
                        <a:pt x="1754" y="793"/>
                      </a:cubicBezTo>
                      <a:cubicBezTo>
                        <a:pt x="1585" y="793"/>
                        <a:pt x="1427" y="859"/>
                        <a:pt x="1308" y="978"/>
                      </a:cubicBezTo>
                      <a:lnTo>
                        <a:pt x="978" y="1308"/>
                      </a:lnTo>
                      <a:cubicBezTo>
                        <a:pt x="732" y="1554"/>
                        <a:pt x="732" y="1954"/>
                        <a:pt x="978" y="2200"/>
                      </a:cubicBezTo>
                      <a:lnTo>
                        <a:pt x="1175" y="2398"/>
                      </a:lnTo>
                      <a:cubicBezTo>
                        <a:pt x="1225" y="2447"/>
                        <a:pt x="1243" y="2585"/>
                        <a:pt x="1190" y="2704"/>
                      </a:cubicBezTo>
                      <a:cubicBezTo>
                        <a:pt x="1172" y="2746"/>
                        <a:pt x="1154" y="2789"/>
                        <a:pt x="1137" y="2831"/>
                      </a:cubicBezTo>
                      <a:cubicBezTo>
                        <a:pt x="1090" y="2953"/>
                        <a:pt x="980" y="3038"/>
                        <a:pt x="910" y="3038"/>
                      </a:cubicBezTo>
                      <a:lnTo>
                        <a:pt x="631" y="3038"/>
                      </a:lnTo>
                      <a:cubicBezTo>
                        <a:pt x="283" y="3038"/>
                        <a:pt x="0" y="3321"/>
                        <a:pt x="0" y="3668"/>
                      </a:cubicBezTo>
                      <a:lnTo>
                        <a:pt x="0" y="4136"/>
                      </a:lnTo>
                      <a:cubicBezTo>
                        <a:pt x="0" y="4483"/>
                        <a:pt x="283" y="4766"/>
                        <a:pt x="631" y="4766"/>
                      </a:cubicBezTo>
                      <a:lnTo>
                        <a:pt x="910" y="4766"/>
                      </a:lnTo>
                      <a:cubicBezTo>
                        <a:pt x="980" y="4766"/>
                        <a:pt x="1090" y="4851"/>
                        <a:pt x="1137" y="4972"/>
                      </a:cubicBezTo>
                      <a:cubicBezTo>
                        <a:pt x="1154" y="5015"/>
                        <a:pt x="1172" y="5058"/>
                        <a:pt x="1190" y="5100"/>
                      </a:cubicBezTo>
                      <a:cubicBezTo>
                        <a:pt x="1243" y="5219"/>
                        <a:pt x="1225" y="5357"/>
                        <a:pt x="1175" y="5406"/>
                      </a:cubicBezTo>
                      <a:lnTo>
                        <a:pt x="978" y="5604"/>
                      </a:lnTo>
                      <a:cubicBezTo>
                        <a:pt x="732" y="5850"/>
                        <a:pt x="732" y="6250"/>
                        <a:pt x="978" y="6496"/>
                      </a:cubicBezTo>
                      <a:lnTo>
                        <a:pt x="1308" y="6826"/>
                      </a:lnTo>
                      <a:cubicBezTo>
                        <a:pt x="1427" y="6945"/>
                        <a:pt x="1586" y="7011"/>
                        <a:pt x="1754" y="7011"/>
                      </a:cubicBezTo>
                      <a:cubicBezTo>
                        <a:pt x="1922" y="7011"/>
                        <a:pt x="2081" y="6945"/>
                        <a:pt x="2200" y="6826"/>
                      </a:cubicBezTo>
                      <a:lnTo>
                        <a:pt x="2398" y="6628"/>
                      </a:lnTo>
                      <a:cubicBezTo>
                        <a:pt x="2427" y="6599"/>
                        <a:pt x="2484" y="6582"/>
                        <a:pt x="2550" y="6582"/>
                      </a:cubicBezTo>
                      <a:cubicBezTo>
                        <a:pt x="2602" y="6582"/>
                        <a:pt x="2657" y="6593"/>
                        <a:pt x="2704" y="6614"/>
                      </a:cubicBezTo>
                      <a:cubicBezTo>
                        <a:pt x="2745" y="6632"/>
                        <a:pt x="2788" y="6650"/>
                        <a:pt x="2831" y="6667"/>
                      </a:cubicBezTo>
                      <a:cubicBezTo>
                        <a:pt x="2953" y="6714"/>
                        <a:pt x="3038" y="6824"/>
                        <a:pt x="3038" y="6894"/>
                      </a:cubicBezTo>
                      <a:lnTo>
                        <a:pt x="3038" y="7173"/>
                      </a:lnTo>
                      <a:cubicBezTo>
                        <a:pt x="3038" y="7521"/>
                        <a:pt x="3321" y="7804"/>
                        <a:pt x="3668" y="7804"/>
                      </a:cubicBezTo>
                      <a:lnTo>
                        <a:pt x="4136" y="7804"/>
                      </a:lnTo>
                      <a:cubicBezTo>
                        <a:pt x="4483" y="7804"/>
                        <a:pt x="4766" y="7521"/>
                        <a:pt x="4766" y="7173"/>
                      </a:cubicBezTo>
                      <a:lnTo>
                        <a:pt x="4766" y="6894"/>
                      </a:lnTo>
                      <a:cubicBezTo>
                        <a:pt x="4766" y="6824"/>
                        <a:pt x="4851" y="6714"/>
                        <a:pt x="4972" y="6667"/>
                      </a:cubicBezTo>
                      <a:cubicBezTo>
                        <a:pt x="5015" y="6650"/>
                        <a:pt x="5058" y="6632"/>
                        <a:pt x="5100" y="6614"/>
                      </a:cubicBezTo>
                      <a:cubicBezTo>
                        <a:pt x="5146" y="6593"/>
                        <a:pt x="5201" y="6582"/>
                        <a:pt x="5254" y="6582"/>
                      </a:cubicBezTo>
                      <a:cubicBezTo>
                        <a:pt x="5319" y="6582"/>
                        <a:pt x="5377" y="6600"/>
                        <a:pt x="5406" y="6629"/>
                      </a:cubicBezTo>
                      <a:lnTo>
                        <a:pt x="5604" y="6826"/>
                      </a:lnTo>
                      <a:cubicBezTo>
                        <a:pt x="5723" y="6945"/>
                        <a:pt x="5882" y="7011"/>
                        <a:pt x="6050" y="7011"/>
                      </a:cubicBezTo>
                      <a:cubicBezTo>
                        <a:pt x="6068" y="7011"/>
                        <a:pt x="6087" y="7010"/>
                        <a:pt x="6105" y="7009"/>
                      </a:cubicBezTo>
                      <a:cubicBezTo>
                        <a:pt x="6335" y="6989"/>
                        <a:pt x="6538" y="6785"/>
                        <a:pt x="6647" y="6675"/>
                      </a:cubicBezTo>
                      <a:lnTo>
                        <a:pt x="6661" y="6661"/>
                      </a:lnTo>
                      <a:lnTo>
                        <a:pt x="6826" y="6496"/>
                      </a:lnTo>
                      <a:cubicBezTo>
                        <a:pt x="7072" y="6250"/>
                        <a:pt x="7072" y="5850"/>
                        <a:pt x="6826" y="5604"/>
                      </a:cubicBezTo>
                      <a:lnTo>
                        <a:pt x="6629" y="5406"/>
                      </a:lnTo>
                      <a:cubicBezTo>
                        <a:pt x="6579" y="5357"/>
                        <a:pt x="6561" y="5219"/>
                        <a:pt x="6614" y="5100"/>
                      </a:cubicBezTo>
                      <a:cubicBezTo>
                        <a:pt x="6632" y="5058"/>
                        <a:pt x="6650" y="5015"/>
                        <a:pt x="6667" y="4972"/>
                      </a:cubicBezTo>
                      <a:cubicBezTo>
                        <a:pt x="6714" y="4851"/>
                        <a:pt x="6824" y="4766"/>
                        <a:pt x="6894" y="4766"/>
                      </a:cubicBezTo>
                      <a:lnTo>
                        <a:pt x="7173" y="4766"/>
                      </a:lnTo>
                      <a:cubicBezTo>
                        <a:pt x="7521" y="4766"/>
                        <a:pt x="7804" y="4483"/>
                        <a:pt x="7804" y="4135"/>
                      </a:cubicBezTo>
                      <a:lnTo>
                        <a:pt x="7804" y="3668"/>
                      </a:lnTo>
                      <a:cubicBezTo>
                        <a:pt x="7804" y="3321"/>
                        <a:pt x="7521" y="3038"/>
                        <a:pt x="7173" y="3038"/>
                      </a:cubicBezTo>
                      <a:close/>
                      <a:moveTo>
                        <a:pt x="5608" y="3902"/>
                      </a:moveTo>
                      <a:cubicBezTo>
                        <a:pt x="5608" y="4843"/>
                        <a:pt x="4843" y="5608"/>
                        <a:pt x="3902" y="5608"/>
                      </a:cubicBezTo>
                      <a:cubicBezTo>
                        <a:pt x="2961" y="5608"/>
                        <a:pt x="2196" y="4843"/>
                        <a:pt x="2196" y="3902"/>
                      </a:cubicBezTo>
                      <a:cubicBezTo>
                        <a:pt x="2196" y="2961"/>
                        <a:pt x="2961" y="2196"/>
                        <a:pt x="3902" y="2196"/>
                      </a:cubicBezTo>
                      <a:cubicBezTo>
                        <a:pt x="4843" y="2196"/>
                        <a:pt x="5608" y="2961"/>
                        <a:pt x="5608" y="3902"/>
                      </a:cubicBezTo>
                      <a:close/>
                    </a:path>
                  </a:pathLst>
                </a:custGeom>
                <a:solidFill>
                  <a:srgbClr val="41B4AD"/>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grpSp>
          <p:sp>
            <p:nvSpPr>
              <p:cNvPr id="91" name="î$1îḑe">
                <a:extLst>
                  <a:ext uri="{FF2B5EF4-FFF2-40B4-BE49-F238E27FC236}">
                    <a16:creationId xmlns:a16="http://schemas.microsoft.com/office/drawing/2014/main" xmlns="" id="{6EA461D5-47C6-497B-B35D-75A8B60E2BDE}"/>
                  </a:ext>
                </a:extLst>
              </p:cNvPr>
              <p:cNvSpPr/>
              <p:nvPr/>
            </p:nvSpPr>
            <p:spPr>
              <a:xfrm>
                <a:off x="4997450" y="2540000"/>
                <a:ext cx="2184400" cy="2184400"/>
              </a:xfrm>
              <a:prstGeom prst="ellipse">
                <a:avLst/>
              </a:prstGeom>
              <a:solidFill>
                <a:srgbClr val="EB8FA6"/>
              </a:solid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endParaRPr lang="zh-CN" altLang="en-US" dirty="0">
                  <a:cs typeface="+mn-ea"/>
                  <a:sym typeface="+mn-lt"/>
                </a:endParaRPr>
              </a:p>
            </p:txBody>
          </p:sp>
          <p:grpSp>
            <p:nvGrpSpPr>
              <p:cNvPr id="92" name="iṥļïďe">
                <a:extLst>
                  <a:ext uri="{FF2B5EF4-FFF2-40B4-BE49-F238E27FC236}">
                    <a16:creationId xmlns:a16="http://schemas.microsoft.com/office/drawing/2014/main" xmlns="" id="{B34E6DA6-ED9D-459C-AB3C-A3213ACEDC57}"/>
                  </a:ext>
                </a:extLst>
              </p:cNvPr>
              <p:cNvGrpSpPr/>
              <p:nvPr/>
            </p:nvGrpSpPr>
            <p:grpSpPr>
              <a:xfrm>
                <a:off x="1463496" y="1130300"/>
                <a:ext cx="3388902" cy="1480583"/>
                <a:chOff x="8128437" y="2029625"/>
                <a:chExt cx="3390463" cy="1480583"/>
              </a:xfrm>
            </p:grpSpPr>
            <p:sp>
              <p:nvSpPr>
                <p:cNvPr id="102" name="iṣľïḋê">
                  <a:extLst>
                    <a:ext uri="{FF2B5EF4-FFF2-40B4-BE49-F238E27FC236}">
                      <a16:creationId xmlns:a16="http://schemas.microsoft.com/office/drawing/2014/main" xmlns="" id="{037E2E25-7739-4186-B1DD-C2490EADA9DC}"/>
                    </a:ext>
                  </a:extLst>
                </p:cNvPr>
                <p:cNvSpPr/>
                <p:nvPr/>
              </p:nvSpPr>
              <p:spPr bwMode="auto">
                <a:xfrm>
                  <a:off x="8128437" y="2519324"/>
                  <a:ext cx="3390463" cy="990884"/>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dirty="0">
                      <a:solidFill>
                        <a:schemeClr val="tx1">
                          <a:lumMod val="75000"/>
                          <a:lumOff val="25000"/>
                        </a:schemeClr>
                      </a:solidFill>
                      <a:cs typeface="+mn-ea"/>
                      <a:sym typeface="+mn-lt"/>
                    </a:rPr>
                    <a:t>输入你需要的文本内容输入你需要的文本内容</a:t>
                  </a:r>
                </a:p>
              </p:txBody>
            </p:sp>
            <p:sp>
              <p:nvSpPr>
                <p:cNvPr id="103" name="îŝlïdê">
                  <a:extLst>
                    <a:ext uri="{FF2B5EF4-FFF2-40B4-BE49-F238E27FC236}">
                      <a16:creationId xmlns:a16="http://schemas.microsoft.com/office/drawing/2014/main" xmlns="" id="{F868AF19-2F24-4BD6-A170-3FD2537363CD}"/>
                    </a:ext>
                  </a:extLst>
                </p:cNvPr>
                <p:cNvSpPr/>
                <p:nvPr/>
              </p:nvSpPr>
              <p:spPr>
                <a:xfrm>
                  <a:off x="8128437" y="2029625"/>
                  <a:ext cx="3390463" cy="489700"/>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1600" b="1" dirty="0">
                      <a:solidFill>
                        <a:schemeClr val="tx1">
                          <a:lumMod val="75000"/>
                          <a:lumOff val="25000"/>
                        </a:schemeClr>
                      </a:solidFill>
                      <a:cs typeface="+mn-ea"/>
                      <a:sym typeface="+mn-lt"/>
                    </a:rPr>
                    <a:t>输入标题</a:t>
                  </a:r>
                </a:p>
              </p:txBody>
            </p:sp>
          </p:grpSp>
          <p:grpSp>
            <p:nvGrpSpPr>
              <p:cNvPr id="93" name="ïṩlïḓe">
                <a:extLst>
                  <a:ext uri="{FF2B5EF4-FFF2-40B4-BE49-F238E27FC236}">
                    <a16:creationId xmlns:a16="http://schemas.microsoft.com/office/drawing/2014/main" xmlns="" id="{CF8DCFF9-5074-4BEB-B092-A12556C1052E}"/>
                  </a:ext>
                </a:extLst>
              </p:cNvPr>
              <p:cNvGrpSpPr/>
              <p:nvPr/>
            </p:nvGrpSpPr>
            <p:grpSpPr>
              <a:xfrm>
                <a:off x="660400" y="2939899"/>
                <a:ext cx="3388902" cy="1480583"/>
                <a:chOff x="8128437" y="2029625"/>
                <a:chExt cx="3390463" cy="1480583"/>
              </a:xfrm>
            </p:grpSpPr>
            <p:sp>
              <p:nvSpPr>
                <p:cNvPr id="100" name="iśḷîḑé">
                  <a:extLst>
                    <a:ext uri="{FF2B5EF4-FFF2-40B4-BE49-F238E27FC236}">
                      <a16:creationId xmlns:a16="http://schemas.microsoft.com/office/drawing/2014/main" xmlns="" id="{058DD163-1A81-4EFF-AB92-6514A990CC8B}"/>
                    </a:ext>
                  </a:extLst>
                </p:cNvPr>
                <p:cNvSpPr/>
                <p:nvPr/>
              </p:nvSpPr>
              <p:spPr bwMode="auto">
                <a:xfrm>
                  <a:off x="8128437" y="2519324"/>
                  <a:ext cx="3390463" cy="990884"/>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dirty="0">
                      <a:solidFill>
                        <a:schemeClr val="tx1">
                          <a:lumMod val="75000"/>
                          <a:lumOff val="25000"/>
                        </a:schemeClr>
                      </a:solidFill>
                      <a:cs typeface="+mn-ea"/>
                      <a:sym typeface="+mn-lt"/>
                    </a:rPr>
                    <a:t>输入你需要的文本内容输入你需要的文本内容</a:t>
                  </a:r>
                </a:p>
              </p:txBody>
            </p:sp>
            <p:sp>
              <p:nvSpPr>
                <p:cNvPr id="101" name="ïṥlîdé">
                  <a:extLst>
                    <a:ext uri="{FF2B5EF4-FFF2-40B4-BE49-F238E27FC236}">
                      <a16:creationId xmlns:a16="http://schemas.microsoft.com/office/drawing/2014/main" xmlns="" id="{536FD9DF-DEBC-4416-A349-43D9EFE697CB}"/>
                    </a:ext>
                  </a:extLst>
                </p:cNvPr>
                <p:cNvSpPr/>
                <p:nvPr/>
              </p:nvSpPr>
              <p:spPr>
                <a:xfrm>
                  <a:off x="8128437" y="2029625"/>
                  <a:ext cx="3390463" cy="489700"/>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1600" b="1" dirty="0">
                      <a:solidFill>
                        <a:schemeClr val="tx1">
                          <a:lumMod val="75000"/>
                          <a:lumOff val="25000"/>
                        </a:schemeClr>
                      </a:solidFill>
                      <a:cs typeface="+mn-ea"/>
                      <a:sym typeface="+mn-lt"/>
                    </a:rPr>
                    <a:t>输入标题</a:t>
                  </a:r>
                </a:p>
              </p:txBody>
            </p:sp>
          </p:grpSp>
          <p:grpSp>
            <p:nvGrpSpPr>
              <p:cNvPr id="94" name="iśḻíďe">
                <a:extLst>
                  <a:ext uri="{FF2B5EF4-FFF2-40B4-BE49-F238E27FC236}">
                    <a16:creationId xmlns:a16="http://schemas.microsoft.com/office/drawing/2014/main" xmlns="" id="{B7604A3C-B770-4461-9401-88A4D587BECC}"/>
                  </a:ext>
                </a:extLst>
              </p:cNvPr>
              <p:cNvGrpSpPr/>
              <p:nvPr/>
            </p:nvGrpSpPr>
            <p:grpSpPr>
              <a:xfrm>
                <a:off x="8129998" y="3182300"/>
                <a:ext cx="3388902" cy="1480583"/>
                <a:chOff x="8128437" y="2029625"/>
                <a:chExt cx="3390463" cy="1480583"/>
              </a:xfrm>
            </p:grpSpPr>
            <p:sp>
              <p:nvSpPr>
                <p:cNvPr id="98" name="ïśļiḍé">
                  <a:extLst>
                    <a:ext uri="{FF2B5EF4-FFF2-40B4-BE49-F238E27FC236}">
                      <a16:creationId xmlns:a16="http://schemas.microsoft.com/office/drawing/2014/main" xmlns="" id="{34900FDE-15FB-49FB-A408-BB557774B614}"/>
                    </a:ext>
                  </a:extLst>
                </p:cNvPr>
                <p:cNvSpPr/>
                <p:nvPr/>
              </p:nvSpPr>
              <p:spPr bwMode="auto">
                <a:xfrm>
                  <a:off x="8128437" y="2519324"/>
                  <a:ext cx="3390463" cy="990884"/>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p>
              </p:txBody>
            </p:sp>
            <p:sp>
              <p:nvSpPr>
                <p:cNvPr id="99" name="ïṥľïḑè">
                  <a:extLst>
                    <a:ext uri="{FF2B5EF4-FFF2-40B4-BE49-F238E27FC236}">
                      <a16:creationId xmlns:a16="http://schemas.microsoft.com/office/drawing/2014/main" xmlns="" id="{E2738117-E2B6-4FBA-AF8C-E6CBA80F3946}"/>
                    </a:ext>
                  </a:extLst>
                </p:cNvPr>
                <p:cNvSpPr/>
                <p:nvPr/>
              </p:nvSpPr>
              <p:spPr>
                <a:xfrm>
                  <a:off x="8128437" y="2029625"/>
                  <a:ext cx="3390463" cy="489700"/>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b="1" dirty="0">
                      <a:solidFill>
                        <a:schemeClr val="tx1">
                          <a:lumMod val="75000"/>
                          <a:lumOff val="25000"/>
                        </a:schemeClr>
                      </a:solidFill>
                      <a:cs typeface="+mn-ea"/>
                      <a:sym typeface="+mn-lt"/>
                    </a:rPr>
                    <a:t>输入标题</a:t>
                  </a:r>
                </a:p>
              </p:txBody>
            </p:sp>
          </p:grpSp>
          <p:grpSp>
            <p:nvGrpSpPr>
              <p:cNvPr id="95" name="ïšḷíďé">
                <a:extLst>
                  <a:ext uri="{FF2B5EF4-FFF2-40B4-BE49-F238E27FC236}">
                    <a16:creationId xmlns:a16="http://schemas.microsoft.com/office/drawing/2014/main" xmlns="" id="{0756FB4B-C47A-4032-B69B-1DD79BB4B9AA}"/>
                  </a:ext>
                </a:extLst>
              </p:cNvPr>
              <p:cNvGrpSpPr/>
              <p:nvPr/>
            </p:nvGrpSpPr>
            <p:grpSpPr>
              <a:xfrm>
                <a:off x="7326902" y="4991899"/>
                <a:ext cx="3388902" cy="1480583"/>
                <a:chOff x="8128437" y="2029625"/>
                <a:chExt cx="3390463" cy="1480583"/>
              </a:xfrm>
            </p:grpSpPr>
            <p:sp>
              <p:nvSpPr>
                <p:cNvPr id="96" name="îšľíďè">
                  <a:extLst>
                    <a:ext uri="{FF2B5EF4-FFF2-40B4-BE49-F238E27FC236}">
                      <a16:creationId xmlns:a16="http://schemas.microsoft.com/office/drawing/2014/main" xmlns="" id="{CC459CF8-5F58-497A-A729-72CBBD66F176}"/>
                    </a:ext>
                  </a:extLst>
                </p:cNvPr>
                <p:cNvSpPr/>
                <p:nvPr/>
              </p:nvSpPr>
              <p:spPr bwMode="auto">
                <a:xfrm>
                  <a:off x="8128437" y="2519324"/>
                  <a:ext cx="3390463" cy="990884"/>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p>
              </p:txBody>
            </p:sp>
            <p:sp>
              <p:nvSpPr>
                <p:cNvPr id="97" name="ïSḻídê">
                  <a:extLst>
                    <a:ext uri="{FF2B5EF4-FFF2-40B4-BE49-F238E27FC236}">
                      <a16:creationId xmlns:a16="http://schemas.microsoft.com/office/drawing/2014/main" xmlns="" id="{196D5614-CB49-41A3-A706-D1E65C4888B2}"/>
                    </a:ext>
                  </a:extLst>
                </p:cNvPr>
                <p:cNvSpPr/>
                <p:nvPr/>
              </p:nvSpPr>
              <p:spPr>
                <a:xfrm>
                  <a:off x="8128437" y="2029625"/>
                  <a:ext cx="3390463" cy="489700"/>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b="1" dirty="0">
                      <a:solidFill>
                        <a:schemeClr val="tx1">
                          <a:lumMod val="75000"/>
                          <a:lumOff val="25000"/>
                        </a:schemeClr>
                      </a:solidFill>
                      <a:cs typeface="+mn-ea"/>
                      <a:sym typeface="+mn-lt"/>
                    </a:rPr>
                    <a:t>输入标题</a:t>
                  </a:r>
                </a:p>
              </p:txBody>
            </p:sp>
          </p:grpSp>
        </p:grpSp>
        <p:sp>
          <p:nvSpPr>
            <p:cNvPr id="112" name="time-control-interface-symbol-of-an-user_51574">
              <a:extLst>
                <a:ext uri="{FF2B5EF4-FFF2-40B4-BE49-F238E27FC236}">
                  <a16:creationId xmlns:a16="http://schemas.microsoft.com/office/drawing/2014/main" xmlns="" id="{5B4F4C1A-27DB-4EA4-8099-D188B70E8BE4}"/>
                </a:ext>
              </a:extLst>
            </p:cNvPr>
            <p:cNvSpPr>
              <a:spLocks noChangeAspect="1"/>
            </p:cNvSpPr>
            <p:nvPr/>
          </p:nvSpPr>
          <p:spPr bwMode="auto">
            <a:xfrm>
              <a:off x="5791156" y="3284195"/>
              <a:ext cx="609684" cy="576441"/>
            </a:xfrm>
            <a:custGeom>
              <a:avLst/>
              <a:gdLst>
                <a:gd name="connsiteX0" fmla="*/ 446385 w 597810"/>
                <a:gd name="connsiteY0" fmla="*/ 350589 h 565214"/>
                <a:gd name="connsiteX1" fmla="*/ 478157 w 597810"/>
                <a:gd name="connsiteY1" fmla="*/ 350589 h 565214"/>
                <a:gd name="connsiteX2" fmla="*/ 478157 w 597810"/>
                <a:gd name="connsiteY2" fmla="*/ 422953 h 565214"/>
                <a:gd name="connsiteX3" fmla="*/ 535248 w 597810"/>
                <a:gd name="connsiteY3" fmla="*/ 422953 h 565214"/>
                <a:gd name="connsiteX4" fmla="*/ 535248 w 597810"/>
                <a:gd name="connsiteY4" fmla="*/ 454674 h 565214"/>
                <a:gd name="connsiteX5" fmla="*/ 446385 w 597810"/>
                <a:gd name="connsiteY5" fmla="*/ 454674 h 565214"/>
                <a:gd name="connsiteX6" fmla="*/ 463750 w 597810"/>
                <a:gd name="connsiteY6" fmla="*/ 337170 h 565214"/>
                <a:gd name="connsiteX7" fmla="*/ 369411 w 597810"/>
                <a:gd name="connsiteY7" fmla="*/ 431362 h 565214"/>
                <a:gd name="connsiteX8" fmla="*/ 463750 w 597810"/>
                <a:gd name="connsiteY8" fmla="*/ 525554 h 565214"/>
                <a:gd name="connsiteX9" fmla="*/ 558088 w 597810"/>
                <a:gd name="connsiteY9" fmla="*/ 431362 h 565214"/>
                <a:gd name="connsiteX10" fmla="*/ 463750 w 597810"/>
                <a:gd name="connsiteY10" fmla="*/ 337170 h 565214"/>
                <a:gd name="connsiteX11" fmla="*/ 463750 w 597810"/>
                <a:gd name="connsiteY11" fmla="*/ 297510 h 565214"/>
                <a:gd name="connsiteX12" fmla="*/ 597810 w 597810"/>
                <a:gd name="connsiteY12" fmla="*/ 431362 h 565214"/>
                <a:gd name="connsiteX13" fmla="*/ 463750 w 597810"/>
                <a:gd name="connsiteY13" fmla="*/ 565214 h 565214"/>
                <a:gd name="connsiteX14" fmla="*/ 393740 w 597810"/>
                <a:gd name="connsiteY14" fmla="*/ 545384 h 565214"/>
                <a:gd name="connsiteX15" fmla="*/ 0 w 597810"/>
                <a:gd name="connsiteY15" fmla="*/ 545384 h 565214"/>
                <a:gd name="connsiteX16" fmla="*/ 97318 w 597810"/>
                <a:gd name="connsiteY16" fmla="*/ 383274 h 565214"/>
                <a:gd name="connsiteX17" fmla="*/ 122144 w 597810"/>
                <a:gd name="connsiteY17" fmla="*/ 361957 h 565214"/>
                <a:gd name="connsiteX18" fmla="*/ 190167 w 597810"/>
                <a:gd name="connsiteY18" fmla="*/ 330725 h 565214"/>
                <a:gd name="connsiteX19" fmla="*/ 222937 w 597810"/>
                <a:gd name="connsiteY19" fmla="*/ 302963 h 565214"/>
                <a:gd name="connsiteX20" fmla="*/ 279541 w 597810"/>
                <a:gd name="connsiteY20" fmla="*/ 358983 h 565214"/>
                <a:gd name="connsiteX21" fmla="*/ 335647 w 597810"/>
                <a:gd name="connsiteY21" fmla="*/ 302963 h 565214"/>
                <a:gd name="connsiteX22" fmla="*/ 368418 w 597810"/>
                <a:gd name="connsiteY22" fmla="*/ 330725 h 565214"/>
                <a:gd name="connsiteX23" fmla="*/ 373383 w 597810"/>
                <a:gd name="connsiteY23" fmla="*/ 332708 h 565214"/>
                <a:gd name="connsiteX24" fmla="*/ 463750 w 597810"/>
                <a:gd name="connsiteY24" fmla="*/ 297510 h 565214"/>
                <a:gd name="connsiteX25" fmla="*/ 279051 w 597810"/>
                <a:gd name="connsiteY25" fmla="*/ 0 h 565214"/>
                <a:gd name="connsiteX26" fmla="*/ 279547 w 597810"/>
                <a:gd name="connsiteY26" fmla="*/ 0 h 565214"/>
                <a:gd name="connsiteX27" fmla="*/ 280044 w 597810"/>
                <a:gd name="connsiteY27" fmla="*/ 0 h 565214"/>
                <a:gd name="connsiteX28" fmla="*/ 408651 w 597810"/>
                <a:gd name="connsiteY28" fmla="*/ 126938 h 565214"/>
                <a:gd name="connsiteX29" fmla="*/ 279547 w 597810"/>
                <a:gd name="connsiteY29" fmla="*/ 309908 h 565214"/>
                <a:gd name="connsiteX30" fmla="*/ 279051 w 597810"/>
                <a:gd name="connsiteY30" fmla="*/ 309908 h 565214"/>
                <a:gd name="connsiteX31" fmla="*/ 149947 w 597810"/>
                <a:gd name="connsiteY31" fmla="*/ 126938 h 565214"/>
                <a:gd name="connsiteX32" fmla="*/ 279051 w 597810"/>
                <a:gd name="connsiteY32" fmla="*/ 0 h 56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810" h="565214">
                  <a:moveTo>
                    <a:pt x="446385" y="350589"/>
                  </a:moveTo>
                  <a:lnTo>
                    <a:pt x="478157" y="350589"/>
                  </a:lnTo>
                  <a:lnTo>
                    <a:pt x="478157" y="422953"/>
                  </a:lnTo>
                  <a:lnTo>
                    <a:pt x="535248" y="422953"/>
                  </a:lnTo>
                  <a:lnTo>
                    <a:pt x="535248" y="454674"/>
                  </a:lnTo>
                  <a:lnTo>
                    <a:pt x="446385" y="454674"/>
                  </a:lnTo>
                  <a:close/>
                  <a:moveTo>
                    <a:pt x="463750" y="337170"/>
                  </a:moveTo>
                  <a:cubicBezTo>
                    <a:pt x="411615" y="337170"/>
                    <a:pt x="369411" y="379308"/>
                    <a:pt x="369411" y="431362"/>
                  </a:cubicBezTo>
                  <a:cubicBezTo>
                    <a:pt x="369411" y="483416"/>
                    <a:pt x="411615" y="525554"/>
                    <a:pt x="463750" y="525554"/>
                  </a:cubicBezTo>
                  <a:cubicBezTo>
                    <a:pt x="515884" y="525554"/>
                    <a:pt x="558088" y="483416"/>
                    <a:pt x="558088" y="431362"/>
                  </a:cubicBezTo>
                  <a:cubicBezTo>
                    <a:pt x="558088" y="379308"/>
                    <a:pt x="515884" y="337170"/>
                    <a:pt x="463750" y="337170"/>
                  </a:cubicBezTo>
                  <a:close/>
                  <a:moveTo>
                    <a:pt x="463750" y="297510"/>
                  </a:moveTo>
                  <a:cubicBezTo>
                    <a:pt x="537731" y="297510"/>
                    <a:pt x="597810" y="357496"/>
                    <a:pt x="597810" y="431362"/>
                  </a:cubicBezTo>
                  <a:cubicBezTo>
                    <a:pt x="597810" y="505228"/>
                    <a:pt x="537731" y="565214"/>
                    <a:pt x="463750" y="565214"/>
                  </a:cubicBezTo>
                  <a:cubicBezTo>
                    <a:pt x="437931" y="565214"/>
                    <a:pt x="414098" y="557778"/>
                    <a:pt x="393740" y="545384"/>
                  </a:cubicBezTo>
                  <a:lnTo>
                    <a:pt x="0" y="545384"/>
                  </a:lnTo>
                  <a:lnTo>
                    <a:pt x="97318" y="383274"/>
                  </a:lnTo>
                  <a:cubicBezTo>
                    <a:pt x="103276" y="373359"/>
                    <a:pt x="112214" y="365923"/>
                    <a:pt x="122144" y="361957"/>
                  </a:cubicBezTo>
                  <a:lnTo>
                    <a:pt x="190167" y="330725"/>
                  </a:lnTo>
                  <a:lnTo>
                    <a:pt x="222937" y="302963"/>
                  </a:lnTo>
                  <a:lnTo>
                    <a:pt x="279541" y="358983"/>
                  </a:lnTo>
                  <a:lnTo>
                    <a:pt x="335647" y="302963"/>
                  </a:lnTo>
                  <a:lnTo>
                    <a:pt x="368418" y="330725"/>
                  </a:lnTo>
                  <a:lnTo>
                    <a:pt x="373383" y="332708"/>
                  </a:lnTo>
                  <a:cubicBezTo>
                    <a:pt x="397216" y="310895"/>
                    <a:pt x="428993" y="297510"/>
                    <a:pt x="463750" y="297510"/>
                  </a:cubicBezTo>
                  <a:close/>
                  <a:moveTo>
                    <a:pt x="279051" y="0"/>
                  </a:moveTo>
                  <a:cubicBezTo>
                    <a:pt x="279051" y="0"/>
                    <a:pt x="279547" y="0"/>
                    <a:pt x="279547" y="0"/>
                  </a:cubicBezTo>
                  <a:cubicBezTo>
                    <a:pt x="279547" y="0"/>
                    <a:pt x="279547" y="0"/>
                    <a:pt x="280044" y="0"/>
                  </a:cubicBezTo>
                  <a:cubicBezTo>
                    <a:pt x="360485" y="1983"/>
                    <a:pt x="409644" y="47602"/>
                    <a:pt x="408651" y="126938"/>
                  </a:cubicBezTo>
                  <a:cubicBezTo>
                    <a:pt x="407658" y="241481"/>
                    <a:pt x="359492" y="310900"/>
                    <a:pt x="279547" y="309908"/>
                  </a:cubicBezTo>
                  <a:cubicBezTo>
                    <a:pt x="279547" y="309908"/>
                    <a:pt x="279051" y="309908"/>
                    <a:pt x="279051" y="309908"/>
                  </a:cubicBezTo>
                  <a:cubicBezTo>
                    <a:pt x="199602" y="310900"/>
                    <a:pt x="151437" y="241481"/>
                    <a:pt x="149947" y="126938"/>
                  </a:cubicBezTo>
                  <a:cubicBezTo>
                    <a:pt x="148954" y="47602"/>
                    <a:pt x="198609" y="1983"/>
                    <a:pt x="279051"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990152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1000" fill="hold"/>
                                        <p:tgtEl>
                                          <p:spTgt spid="113"/>
                                        </p:tgtEl>
                                        <p:attrNameLst>
                                          <p:attrName>ppt_w</p:attrName>
                                        </p:attrNameLst>
                                      </p:cBhvr>
                                      <p:tavLst>
                                        <p:tav tm="0">
                                          <p:val>
                                            <p:fltVal val="0"/>
                                          </p:val>
                                        </p:tav>
                                        <p:tav tm="100000">
                                          <p:val>
                                            <p:strVal val="#ppt_w"/>
                                          </p:val>
                                        </p:tav>
                                      </p:tavLst>
                                    </p:anim>
                                    <p:anim calcmode="lin" valueType="num">
                                      <p:cBhvr>
                                        <p:cTn id="8" dur="1000" fill="hold"/>
                                        <p:tgtEl>
                                          <p:spTgt spid="113"/>
                                        </p:tgtEl>
                                        <p:attrNameLst>
                                          <p:attrName>ppt_h</p:attrName>
                                        </p:attrNameLst>
                                      </p:cBhvr>
                                      <p:tavLst>
                                        <p:tav tm="0">
                                          <p:val>
                                            <p:fltVal val="0"/>
                                          </p:val>
                                        </p:tav>
                                        <p:tav tm="100000">
                                          <p:val>
                                            <p:strVal val="#ppt_h"/>
                                          </p:val>
                                        </p:tav>
                                      </p:tavLst>
                                    </p:anim>
                                    <p:anim calcmode="lin" valueType="num">
                                      <p:cBhvr>
                                        <p:cTn id="9" dur="1000" fill="hold"/>
                                        <p:tgtEl>
                                          <p:spTgt spid="113"/>
                                        </p:tgtEl>
                                        <p:attrNameLst>
                                          <p:attrName>style.rotation</p:attrName>
                                        </p:attrNameLst>
                                      </p:cBhvr>
                                      <p:tavLst>
                                        <p:tav tm="0">
                                          <p:val>
                                            <p:fltVal val="90"/>
                                          </p:val>
                                        </p:tav>
                                        <p:tav tm="100000">
                                          <p:val>
                                            <p:fltVal val="0"/>
                                          </p:val>
                                        </p:tav>
                                      </p:tavLst>
                                    </p:anim>
                                    <p:animEffect transition="in" filter="fade">
                                      <p:cBhvr>
                                        <p:cTn id="10"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xmlns="" id="{61AAE5D3-C239-45D0-A49F-DE85B963A49D}"/>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xmlns="" id="{1D307CA6-9DEC-478F-A1EC-6F0CD3CE6DF5}"/>
              </a:ext>
            </a:extLst>
          </p:cNvPr>
          <p:cNvSpPr/>
          <p:nvPr/>
        </p:nvSpPr>
        <p:spPr>
          <a:xfrm>
            <a:off x="3266634" y="3475213"/>
            <a:ext cx="5373587"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工 作 经 验 总 结</a:t>
            </a:r>
          </a:p>
        </p:txBody>
      </p:sp>
      <p:sp>
        <p:nvSpPr>
          <p:cNvPr id="4" name="矩形 3">
            <a:extLst>
              <a:ext uri="{FF2B5EF4-FFF2-40B4-BE49-F238E27FC236}">
                <a16:creationId xmlns:a16="http://schemas.microsoft.com/office/drawing/2014/main" xmlns="" id="{3D328EAE-E69D-43C2-97A9-F4E542AB7B7B}"/>
              </a:ext>
            </a:extLst>
          </p:cNvPr>
          <p:cNvSpPr/>
          <p:nvPr/>
        </p:nvSpPr>
        <p:spPr>
          <a:xfrm>
            <a:off x="2881423" y="4655773"/>
            <a:ext cx="6241312" cy="461665"/>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a:p>
            <a:pPr algn="ct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7978700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CE99F1AD-1948-405B-A70B-6CF3F422E798}"/>
              </a:ext>
            </a:extLst>
          </p:cNvPr>
          <p:cNvGrpSpPr/>
          <p:nvPr/>
        </p:nvGrpSpPr>
        <p:grpSpPr>
          <a:xfrm>
            <a:off x="4488713" y="1984744"/>
            <a:ext cx="3214574" cy="3207487"/>
            <a:chOff x="4497570" y="1890823"/>
            <a:chExt cx="3214574" cy="3207487"/>
          </a:xfrm>
        </p:grpSpPr>
        <p:sp>
          <p:nvSpPr>
            <p:cNvPr id="31" name="泪滴形 30">
              <a:extLst>
                <a:ext uri="{FF2B5EF4-FFF2-40B4-BE49-F238E27FC236}">
                  <a16:creationId xmlns:a16="http://schemas.microsoft.com/office/drawing/2014/main" xmlns="" id="{A2FDFEF8-518D-4AEB-B94C-1976902BA71A}"/>
                </a:ext>
              </a:extLst>
            </p:cNvPr>
            <p:cNvSpPr/>
            <p:nvPr/>
          </p:nvSpPr>
          <p:spPr>
            <a:xfrm>
              <a:off x="4497570" y="3545957"/>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泪滴形 31">
              <a:extLst>
                <a:ext uri="{FF2B5EF4-FFF2-40B4-BE49-F238E27FC236}">
                  <a16:creationId xmlns:a16="http://schemas.microsoft.com/office/drawing/2014/main" xmlns="" id="{A5169FC0-5D2D-4FEE-B1A9-F4E8BA8581BE}"/>
                </a:ext>
              </a:extLst>
            </p:cNvPr>
            <p:cNvSpPr/>
            <p:nvPr/>
          </p:nvSpPr>
          <p:spPr>
            <a:xfrm flipH="1">
              <a:off x="6159791" y="3545957"/>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泪滴形 32">
              <a:extLst>
                <a:ext uri="{FF2B5EF4-FFF2-40B4-BE49-F238E27FC236}">
                  <a16:creationId xmlns:a16="http://schemas.microsoft.com/office/drawing/2014/main" xmlns="" id="{C7751046-64FC-4C9E-A56F-6A84D8B829D3}"/>
                </a:ext>
              </a:extLst>
            </p:cNvPr>
            <p:cNvSpPr/>
            <p:nvPr/>
          </p:nvSpPr>
          <p:spPr>
            <a:xfrm flipH="1" flipV="1">
              <a:off x="6159791" y="1890823"/>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泪滴形 33">
              <a:extLst>
                <a:ext uri="{FF2B5EF4-FFF2-40B4-BE49-F238E27FC236}">
                  <a16:creationId xmlns:a16="http://schemas.microsoft.com/office/drawing/2014/main" xmlns="" id="{F13EDFF4-C0AD-46BE-AAD6-3C93D3620E10}"/>
                </a:ext>
              </a:extLst>
            </p:cNvPr>
            <p:cNvSpPr/>
            <p:nvPr/>
          </p:nvSpPr>
          <p:spPr>
            <a:xfrm flipV="1">
              <a:off x="4947680" y="2340933"/>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clipboard-with-list_73902">
              <a:extLst>
                <a:ext uri="{FF2B5EF4-FFF2-40B4-BE49-F238E27FC236}">
                  <a16:creationId xmlns:a16="http://schemas.microsoft.com/office/drawing/2014/main" xmlns="" id="{C3025DF3-FFA6-49D7-B66B-C47FC03C4D90}"/>
                </a:ext>
              </a:extLst>
            </p:cNvPr>
            <p:cNvSpPr>
              <a:spLocks noChangeAspect="1"/>
            </p:cNvSpPr>
            <p:nvPr/>
          </p:nvSpPr>
          <p:spPr bwMode="auto">
            <a:xfrm>
              <a:off x="5079613" y="3948221"/>
              <a:ext cx="422255" cy="609685"/>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chemeClr val="bg1"/>
            </a:solidFill>
            <a:ln>
              <a:noFill/>
            </a:ln>
          </p:spPr>
          <p:txBody>
            <a:bodyPr/>
            <a:lstStyle/>
            <a:p>
              <a:endParaRPr lang="zh-CN" altLang="en-US">
                <a:cs typeface="+mn-ea"/>
                <a:sym typeface="+mn-lt"/>
              </a:endParaRPr>
            </a:p>
          </p:txBody>
        </p:sp>
        <p:sp>
          <p:nvSpPr>
            <p:cNvPr id="36" name="businessman-with-dart-board-and-dart-head_27331">
              <a:extLst>
                <a:ext uri="{FF2B5EF4-FFF2-40B4-BE49-F238E27FC236}">
                  <a16:creationId xmlns:a16="http://schemas.microsoft.com/office/drawing/2014/main" xmlns="" id="{693D048B-B7C9-479E-AFA6-036BF7FFE271}"/>
                </a:ext>
              </a:extLst>
            </p:cNvPr>
            <p:cNvSpPr>
              <a:spLocks noChangeAspect="1"/>
            </p:cNvSpPr>
            <p:nvPr/>
          </p:nvSpPr>
          <p:spPr bwMode="auto">
            <a:xfrm>
              <a:off x="6407795" y="3733244"/>
              <a:ext cx="446657" cy="429954"/>
            </a:xfrm>
            <a:custGeom>
              <a:avLst/>
              <a:gdLst>
                <a:gd name="connsiteX0" fmla="*/ 302792 w 605733"/>
                <a:gd name="connsiteY0" fmla="*/ 378936 h 583082"/>
                <a:gd name="connsiteX1" fmla="*/ 323855 w 605733"/>
                <a:gd name="connsiteY1" fmla="*/ 391379 h 583082"/>
                <a:gd name="connsiteX2" fmla="*/ 307687 w 605733"/>
                <a:gd name="connsiteY2" fmla="*/ 408118 h 583082"/>
                <a:gd name="connsiteX3" fmla="*/ 329046 w 605733"/>
                <a:gd name="connsiteY3" fmla="*/ 430931 h 583082"/>
                <a:gd name="connsiteX4" fmla="*/ 310505 w 605733"/>
                <a:gd name="connsiteY4" fmla="*/ 465742 h 583082"/>
                <a:gd name="connsiteX5" fmla="*/ 292261 w 605733"/>
                <a:gd name="connsiteY5" fmla="*/ 465001 h 583082"/>
                <a:gd name="connsiteX6" fmla="*/ 276687 w 605733"/>
                <a:gd name="connsiteY6" fmla="*/ 429153 h 583082"/>
                <a:gd name="connsiteX7" fmla="*/ 298046 w 605733"/>
                <a:gd name="connsiteY7" fmla="*/ 407822 h 583082"/>
                <a:gd name="connsiteX8" fmla="*/ 282323 w 605733"/>
                <a:gd name="connsiteY8" fmla="*/ 390787 h 583082"/>
                <a:gd name="connsiteX9" fmla="*/ 223422 w 605733"/>
                <a:gd name="connsiteY9" fmla="*/ 377878 h 583082"/>
                <a:gd name="connsiteX10" fmla="*/ 281578 w 605733"/>
                <a:gd name="connsiteY10" fmla="*/ 479961 h 583082"/>
                <a:gd name="connsiteX11" fmla="*/ 303237 w 605733"/>
                <a:gd name="connsiteY11" fmla="*/ 496407 h 583082"/>
                <a:gd name="connsiteX12" fmla="*/ 325046 w 605733"/>
                <a:gd name="connsiteY12" fmla="*/ 480406 h 583082"/>
                <a:gd name="connsiteX13" fmla="*/ 385574 w 605733"/>
                <a:gd name="connsiteY13" fmla="*/ 378174 h 583082"/>
                <a:gd name="connsiteX14" fmla="*/ 495950 w 605733"/>
                <a:gd name="connsiteY14" fmla="*/ 383953 h 583082"/>
                <a:gd name="connsiteX15" fmla="*/ 577694 w 605733"/>
                <a:gd name="connsiteY15" fmla="*/ 411659 h 583082"/>
                <a:gd name="connsiteX16" fmla="*/ 605733 w 605733"/>
                <a:gd name="connsiteY16" fmla="*/ 491518 h 583082"/>
                <a:gd name="connsiteX17" fmla="*/ 605733 w 605733"/>
                <a:gd name="connsiteY17" fmla="*/ 525447 h 583082"/>
                <a:gd name="connsiteX18" fmla="*/ 548023 w 605733"/>
                <a:gd name="connsiteY18" fmla="*/ 583082 h 583082"/>
                <a:gd name="connsiteX19" fmla="*/ 57710 w 605733"/>
                <a:gd name="connsiteY19" fmla="*/ 583082 h 583082"/>
                <a:gd name="connsiteX20" fmla="*/ 0 w 605733"/>
                <a:gd name="connsiteY20" fmla="*/ 525447 h 583082"/>
                <a:gd name="connsiteX21" fmla="*/ 0 w 605733"/>
                <a:gd name="connsiteY21" fmla="*/ 491518 h 583082"/>
                <a:gd name="connsiteX22" fmla="*/ 27891 w 605733"/>
                <a:gd name="connsiteY22" fmla="*/ 411659 h 583082"/>
                <a:gd name="connsiteX23" fmla="*/ 109783 w 605733"/>
                <a:gd name="connsiteY23" fmla="*/ 383953 h 583082"/>
                <a:gd name="connsiteX24" fmla="*/ 302941 w 605733"/>
                <a:gd name="connsiteY24" fmla="*/ 82068 h 583082"/>
                <a:gd name="connsiteX25" fmla="*/ 374150 w 605733"/>
                <a:gd name="connsiteY25" fmla="*/ 108285 h 583082"/>
                <a:gd name="connsiteX26" fmla="*/ 346705 w 605733"/>
                <a:gd name="connsiteY26" fmla="*/ 126799 h 583082"/>
                <a:gd name="connsiteX27" fmla="*/ 302941 w 605733"/>
                <a:gd name="connsiteY27" fmla="*/ 113469 h 583082"/>
                <a:gd name="connsiteX28" fmla="*/ 224165 w 605733"/>
                <a:gd name="connsiteY28" fmla="*/ 192118 h 583082"/>
                <a:gd name="connsiteX29" fmla="*/ 302941 w 605733"/>
                <a:gd name="connsiteY29" fmla="*/ 270619 h 583082"/>
                <a:gd name="connsiteX30" fmla="*/ 381568 w 605733"/>
                <a:gd name="connsiteY30" fmla="*/ 192118 h 583082"/>
                <a:gd name="connsiteX31" fmla="*/ 378156 w 605733"/>
                <a:gd name="connsiteY31" fmla="*/ 168864 h 583082"/>
                <a:gd name="connsiteX32" fmla="*/ 404860 w 605733"/>
                <a:gd name="connsiteY32" fmla="*/ 150646 h 583082"/>
                <a:gd name="connsiteX33" fmla="*/ 413019 w 605733"/>
                <a:gd name="connsiteY33" fmla="*/ 192118 h 583082"/>
                <a:gd name="connsiteX34" fmla="*/ 302941 w 605733"/>
                <a:gd name="connsiteY34" fmla="*/ 302020 h 583082"/>
                <a:gd name="connsiteX35" fmla="*/ 192714 w 605733"/>
                <a:gd name="connsiteY35" fmla="*/ 192118 h 583082"/>
                <a:gd name="connsiteX36" fmla="*/ 302941 w 605733"/>
                <a:gd name="connsiteY36" fmla="*/ 82068 h 583082"/>
                <a:gd name="connsiteX37" fmla="*/ 302906 w 605733"/>
                <a:gd name="connsiteY37" fmla="*/ 24486 h 583082"/>
                <a:gd name="connsiteX38" fmla="*/ 422611 w 605733"/>
                <a:gd name="connsiteY38" fmla="*/ 74993 h 583082"/>
                <a:gd name="connsiteX39" fmla="*/ 396059 w 605733"/>
                <a:gd name="connsiteY39" fmla="*/ 93064 h 583082"/>
                <a:gd name="connsiteX40" fmla="*/ 302906 w 605733"/>
                <a:gd name="connsiteY40" fmla="*/ 56035 h 583082"/>
                <a:gd name="connsiteX41" fmla="*/ 166587 w 605733"/>
                <a:gd name="connsiteY41" fmla="*/ 192153 h 583082"/>
                <a:gd name="connsiteX42" fmla="*/ 302906 w 605733"/>
                <a:gd name="connsiteY42" fmla="*/ 328271 h 583082"/>
                <a:gd name="connsiteX43" fmla="*/ 439224 w 605733"/>
                <a:gd name="connsiteY43" fmla="*/ 192153 h 583082"/>
                <a:gd name="connsiteX44" fmla="*/ 426764 w 605733"/>
                <a:gd name="connsiteY44" fmla="*/ 135573 h 583082"/>
                <a:gd name="connsiteX45" fmla="*/ 453019 w 605733"/>
                <a:gd name="connsiteY45" fmla="*/ 117651 h 583082"/>
                <a:gd name="connsiteX46" fmla="*/ 470671 w 605733"/>
                <a:gd name="connsiteY46" fmla="*/ 192153 h 583082"/>
                <a:gd name="connsiteX47" fmla="*/ 302906 w 605733"/>
                <a:gd name="connsiteY47" fmla="*/ 359672 h 583082"/>
                <a:gd name="connsiteX48" fmla="*/ 134992 w 605733"/>
                <a:gd name="connsiteY48" fmla="*/ 192153 h 583082"/>
                <a:gd name="connsiteX49" fmla="*/ 302906 w 605733"/>
                <a:gd name="connsiteY49" fmla="*/ 24486 h 583082"/>
                <a:gd name="connsiteX50" fmla="*/ 527968 w 605733"/>
                <a:gd name="connsiteY50" fmla="*/ 0 h 583082"/>
                <a:gd name="connsiteX51" fmla="*/ 520848 w 605733"/>
                <a:gd name="connsiteY51" fmla="*/ 37624 h 583082"/>
                <a:gd name="connsiteX52" fmla="*/ 558525 w 605733"/>
                <a:gd name="connsiteY52" fmla="*/ 44734 h 583082"/>
                <a:gd name="connsiteX53" fmla="*/ 518029 w 605733"/>
                <a:gd name="connsiteY53" fmla="*/ 72285 h 583082"/>
                <a:gd name="connsiteX54" fmla="*/ 489697 w 605733"/>
                <a:gd name="connsiteY54" fmla="*/ 73766 h 583082"/>
                <a:gd name="connsiteX55" fmla="*/ 483615 w 605733"/>
                <a:gd name="connsiteY55" fmla="*/ 82061 h 583082"/>
                <a:gd name="connsiteX56" fmla="*/ 328605 w 605733"/>
                <a:gd name="connsiteY56" fmla="*/ 187674 h 583082"/>
                <a:gd name="connsiteX57" fmla="*/ 329050 w 605733"/>
                <a:gd name="connsiteY57" fmla="*/ 192118 h 583082"/>
                <a:gd name="connsiteX58" fmla="*/ 302942 w 605733"/>
                <a:gd name="connsiteY58" fmla="*/ 218188 h 583082"/>
                <a:gd name="connsiteX59" fmla="*/ 276687 w 605733"/>
                <a:gd name="connsiteY59" fmla="*/ 192118 h 583082"/>
                <a:gd name="connsiteX60" fmla="*/ 302942 w 605733"/>
                <a:gd name="connsiteY60" fmla="*/ 165900 h 583082"/>
                <a:gd name="connsiteX61" fmla="*/ 304722 w 605733"/>
                <a:gd name="connsiteY61" fmla="*/ 166048 h 583082"/>
                <a:gd name="connsiteX62" fmla="*/ 465963 w 605733"/>
                <a:gd name="connsiteY62" fmla="*/ 56139 h 583082"/>
                <a:gd name="connsiteX63" fmla="*/ 475754 w 605733"/>
                <a:gd name="connsiteY63" fmla="*/ 53473 h 583082"/>
                <a:gd name="connsiteX64" fmla="*/ 487621 w 605733"/>
                <a:gd name="connsiteY64" fmla="*/ 27551 h 58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5733" h="583082">
                  <a:moveTo>
                    <a:pt x="302792" y="378936"/>
                  </a:moveTo>
                  <a:lnTo>
                    <a:pt x="323855" y="391379"/>
                  </a:lnTo>
                  <a:lnTo>
                    <a:pt x="307687" y="408118"/>
                  </a:lnTo>
                  <a:lnTo>
                    <a:pt x="329046" y="430931"/>
                  </a:lnTo>
                  <a:lnTo>
                    <a:pt x="310505" y="465742"/>
                  </a:lnTo>
                  <a:cubicBezTo>
                    <a:pt x="305017" y="475963"/>
                    <a:pt x="296859" y="475519"/>
                    <a:pt x="292261" y="465001"/>
                  </a:cubicBezTo>
                  <a:lnTo>
                    <a:pt x="276687" y="429153"/>
                  </a:lnTo>
                  <a:lnTo>
                    <a:pt x="298046" y="407822"/>
                  </a:lnTo>
                  <a:lnTo>
                    <a:pt x="282323" y="390787"/>
                  </a:lnTo>
                  <a:close/>
                  <a:moveTo>
                    <a:pt x="223422" y="377878"/>
                  </a:moveTo>
                  <a:lnTo>
                    <a:pt x="281578" y="479961"/>
                  </a:lnTo>
                  <a:cubicBezTo>
                    <a:pt x="287512" y="490629"/>
                    <a:pt x="295226" y="496407"/>
                    <a:pt x="303237" y="496407"/>
                  </a:cubicBezTo>
                  <a:cubicBezTo>
                    <a:pt x="311249" y="496407"/>
                    <a:pt x="318963" y="490777"/>
                    <a:pt x="325046" y="480406"/>
                  </a:cubicBezTo>
                  <a:lnTo>
                    <a:pt x="385574" y="378174"/>
                  </a:lnTo>
                  <a:lnTo>
                    <a:pt x="495950" y="383953"/>
                  </a:lnTo>
                  <a:cubicBezTo>
                    <a:pt x="526363" y="385582"/>
                    <a:pt x="562265" y="397732"/>
                    <a:pt x="577694" y="411659"/>
                  </a:cubicBezTo>
                  <a:cubicBezTo>
                    <a:pt x="593420" y="425734"/>
                    <a:pt x="605733" y="460849"/>
                    <a:pt x="605733" y="491518"/>
                  </a:cubicBezTo>
                  <a:lnTo>
                    <a:pt x="605733" y="525447"/>
                  </a:lnTo>
                  <a:cubicBezTo>
                    <a:pt x="605733" y="557302"/>
                    <a:pt x="579771" y="583082"/>
                    <a:pt x="548023" y="583082"/>
                  </a:cubicBezTo>
                  <a:lnTo>
                    <a:pt x="57710" y="583082"/>
                  </a:lnTo>
                  <a:cubicBezTo>
                    <a:pt x="25814" y="583082"/>
                    <a:pt x="0" y="557302"/>
                    <a:pt x="0" y="525447"/>
                  </a:cubicBezTo>
                  <a:lnTo>
                    <a:pt x="0" y="491518"/>
                  </a:lnTo>
                  <a:cubicBezTo>
                    <a:pt x="0" y="460849"/>
                    <a:pt x="12313" y="425734"/>
                    <a:pt x="27891" y="411659"/>
                  </a:cubicBezTo>
                  <a:cubicBezTo>
                    <a:pt x="43468" y="397732"/>
                    <a:pt x="79370" y="385582"/>
                    <a:pt x="109783" y="383953"/>
                  </a:cubicBezTo>
                  <a:close/>
                  <a:moveTo>
                    <a:pt x="302941" y="82068"/>
                  </a:moveTo>
                  <a:cubicBezTo>
                    <a:pt x="330089" y="82068"/>
                    <a:pt x="354864" y="91992"/>
                    <a:pt x="374150" y="108285"/>
                  </a:cubicBezTo>
                  <a:lnTo>
                    <a:pt x="346705" y="126799"/>
                  </a:lnTo>
                  <a:cubicBezTo>
                    <a:pt x="334243" y="118356"/>
                    <a:pt x="319111" y="113469"/>
                    <a:pt x="302941" y="113469"/>
                  </a:cubicBezTo>
                  <a:cubicBezTo>
                    <a:pt x="259473" y="113469"/>
                    <a:pt x="224165" y="148720"/>
                    <a:pt x="224165" y="192118"/>
                  </a:cubicBezTo>
                  <a:cubicBezTo>
                    <a:pt x="224165" y="235368"/>
                    <a:pt x="259473" y="270619"/>
                    <a:pt x="302941" y="270619"/>
                  </a:cubicBezTo>
                  <a:cubicBezTo>
                    <a:pt x="346260" y="270619"/>
                    <a:pt x="381568" y="235368"/>
                    <a:pt x="381568" y="192118"/>
                  </a:cubicBezTo>
                  <a:cubicBezTo>
                    <a:pt x="381568" y="183972"/>
                    <a:pt x="380381" y="176270"/>
                    <a:pt x="378156" y="168864"/>
                  </a:cubicBezTo>
                  <a:lnTo>
                    <a:pt x="404860" y="150646"/>
                  </a:lnTo>
                  <a:cubicBezTo>
                    <a:pt x="410200" y="163384"/>
                    <a:pt x="413019" y="177455"/>
                    <a:pt x="413019" y="192118"/>
                  </a:cubicBezTo>
                  <a:cubicBezTo>
                    <a:pt x="413019" y="252697"/>
                    <a:pt x="363617" y="302020"/>
                    <a:pt x="302941" y="302020"/>
                  </a:cubicBezTo>
                  <a:cubicBezTo>
                    <a:pt x="242116" y="302020"/>
                    <a:pt x="192714" y="252697"/>
                    <a:pt x="192714" y="192118"/>
                  </a:cubicBezTo>
                  <a:cubicBezTo>
                    <a:pt x="192714" y="131391"/>
                    <a:pt x="242116" y="82068"/>
                    <a:pt x="302941" y="82068"/>
                  </a:cubicBezTo>
                  <a:close/>
                  <a:moveTo>
                    <a:pt x="302906" y="24486"/>
                  </a:moveTo>
                  <a:cubicBezTo>
                    <a:pt x="349779" y="24486"/>
                    <a:pt x="392203" y="43889"/>
                    <a:pt x="422611" y="74993"/>
                  </a:cubicBezTo>
                  <a:lnTo>
                    <a:pt x="396059" y="93064"/>
                  </a:lnTo>
                  <a:cubicBezTo>
                    <a:pt x="371732" y="70106"/>
                    <a:pt x="338951" y="56035"/>
                    <a:pt x="302906" y="56035"/>
                  </a:cubicBezTo>
                  <a:cubicBezTo>
                    <a:pt x="227701" y="56035"/>
                    <a:pt x="166587" y="117058"/>
                    <a:pt x="166587" y="192153"/>
                  </a:cubicBezTo>
                  <a:cubicBezTo>
                    <a:pt x="166587" y="267100"/>
                    <a:pt x="227701" y="328271"/>
                    <a:pt x="302906" y="328271"/>
                  </a:cubicBezTo>
                  <a:cubicBezTo>
                    <a:pt x="377963" y="328271"/>
                    <a:pt x="439224" y="267100"/>
                    <a:pt x="439224" y="192153"/>
                  </a:cubicBezTo>
                  <a:cubicBezTo>
                    <a:pt x="439224" y="171861"/>
                    <a:pt x="434626" y="152754"/>
                    <a:pt x="426764" y="135573"/>
                  </a:cubicBezTo>
                  <a:lnTo>
                    <a:pt x="453019" y="117651"/>
                  </a:lnTo>
                  <a:cubicBezTo>
                    <a:pt x="464144" y="140164"/>
                    <a:pt x="470671" y="165344"/>
                    <a:pt x="470671" y="192153"/>
                  </a:cubicBezTo>
                  <a:cubicBezTo>
                    <a:pt x="470671" y="284429"/>
                    <a:pt x="395318" y="359672"/>
                    <a:pt x="302906" y="359672"/>
                  </a:cubicBezTo>
                  <a:cubicBezTo>
                    <a:pt x="210345" y="359672"/>
                    <a:pt x="134992" y="284429"/>
                    <a:pt x="134992" y="192153"/>
                  </a:cubicBezTo>
                  <a:cubicBezTo>
                    <a:pt x="134992" y="99729"/>
                    <a:pt x="210345" y="24486"/>
                    <a:pt x="302906" y="24486"/>
                  </a:cubicBezTo>
                  <a:close/>
                  <a:moveTo>
                    <a:pt x="527968" y="0"/>
                  </a:moveTo>
                  <a:lnTo>
                    <a:pt x="520848" y="37624"/>
                  </a:lnTo>
                  <a:lnTo>
                    <a:pt x="558525" y="44734"/>
                  </a:lnTo>
                  <a:lnTo>
                    <a:pt x="518029" y="72285"/>
                  </a:lnTo>
                  <a:lnTo>
                    <a:pt x="489697" y="73766"/>
                  </a:lnTo>
                  <a:cubicBezTo>
                    <a:pt x="488659" y="77025"/>
                    <a:pt x="486582" y="79987"/>
                    <a:pt x="483615" y="82061"/>
                  </a:cubicBezTo>
                  <a:lnTo>
                    <a:pt x="328605" y="187674"/>
                  </a:lnTo>
                  <a:cubicBezTo>
                    <a:pt x="328901" y="189156"/>
                    <a:pt x="329050" y="190637"/>
                    <a:pt x="329050" y="192118"/>
                  </a:cubicBezTo>
                  <a:cubicBezTo>
                    <a:pt x="329050" y="206486"/>
                    <a:pt x="317331" y="218188"/>
                    <a:pt x="302942" y="218188"/>
                  </a:cubicBezTo>
                  <a:cubicBezTo>
                    <a:pt x="288406" y="218188"/>
                    <a:pt x="276687" y="206486"/>
                    <a:pt x="276687" y="192118"/>
                  </a:cubicBezTo>
                  <a:cubicBezTo>
                    <a:pt x="276687" y="177602"/>
                    <a:pt x="288406" y="165900"/>
                    <a:pt x="302942" y="165900"/>
                  </a:cubicBezTo>
                  <a:cubicBezTo>
                    <a:pt x="303536" y="165900"/>
                    <a:pt x="304129" y="166048"/>
                    <a:pt x="304722" y="166048"/>
                  </a:cubicBezTo>
                  <a:lnTo>
                    <a:pt x="465963" y="56139"/>
                  </a:lnTo>
                  <a:cubicBezTo>
                    <a:pt x="468930" y="54066"/>
                    <a:pt x="472342" y="53325"/>
                    <a:pt x="475754" y="53473"/>
                  </a:cubicBezTo>
                  <a:lnTo>
                    <a:pt x="487621" y="27551"/>
                  </a:lnTo>
                  <a:close/>
                </a:path>
              </a:pathLst>
            </a:custGeom>
            <a:solidFill>
              <a:srgbClr val="41B4AD"/>
            </a:solidFill>
            <a:ln>
              <a:noFill/>
            </a:ln>
          </p:spPr>
          <p:txBody>
            <a:bodyPr/>
            <a:lstStyle/>
            <a:p>
              <a:endParaRPr lang="zh-CN" altLang="en-US">
                <a:cs typeface="+mn-ea"/>
                <a:sym typeface="+mn-lt"/>
              </a:endParaRPr>
            </a:p>
          </p:txBody>
        </p:sp>
        <p:sp>
          <p:nvSpPr>
            <p:cNvPr id="37" name="firewall_302342">
              <a:extLst>
                <a:ext uri="{FF2B5EF4-FFF2-40B4-BE49-F238E27FC236}">
                  <a16:creationId xmlns:a16="http://schemas.microsoft.com/office/drawing/2014/main" xmlns="" id="{7CBC5981-C9C6-4A4B-97AF-08E2F91937BB}"/>
                </a:ext>
              </a:extLst>
            </p:cNvPr>
            <p:cNvSpPr>
              <a:spLocks noChangeAspect="1"/>
            </p:cNvSpPr>
            <p:nvPr/>
          </p:nvSpPr>
          <p:spPr bwMode="auto">
            <a:xfrm>
              <a:off x="5290741" y="2725711"/>
              <a:ext cx="422256" cy="421545"/>
            </a:xfrm>
            <a:custGeom>
              <a:avLst/>
              <a:gdLst>
                <a:gd name="connsiteX0" fmla="*/ 0 w 607744"/>
                <a:gd name="connsiteY0" fmla="*/ 424734 h 606722"/>
                <a:gd name="connsiteX1" fmla="*/ 162018 w 607744"/>
                <a:gd name="connsiteY1" fmla="*/ 424734 h 606722"/>
                <a:gd name="connsiteX2" fmla="*/ 162018 w 607744"/>
                <a:gd name="connsiteY2" fmla="*/ 505602 h 606722"/>
                <a:gd name="connsiteX3" fmla="*/ 30356 w 607744"/>
                <a:gd name="connsiteY3" fmla="*/ 505602 h 606722"/>
                <a:gd name="connsiteX4" fmla="*/ 0 w 607744"/>
                <a:gd name="connsiteY4" fmla="*/ 475210 h 606722"/>
                <a:gd name="connsiteX5" fmla="*/ 371949 w 607744"/>
                <a:gd name="connsiteY5" fmla="*/ 404476 h 606722"/>
                <a:gd name="connsiteX6" fmla="*/ 381383 w 607744"/>
                <a:gd name="connsiteY6" fmla="*/ 424736 h 606722"/>
                <a:gd name="connsiteX7" fmla="*/ 381650 w 607744"/>
                <a:gd name="connsiteY7" fmla="*/ 424736 h 606722"/>
                <a:gd name="connsiteX8" fmla="*/ 382451 w 607744"/>
                <a:gd name="connsiteY8" fmla="*/ 404476 h 606722"/>
                <a:gd name="connsiteX9" fmla="*/ 0 w 607744"/>
                <a:gd name="connsiteY9" fmla="*/ 343795 h 606722"/>
                <a:gd name="connsiteX10" fmla="*/ 101261 w 607744"/>
                <a:gd name="connsiteY10" fmla="*/ 343795 h 606722"/>
                <a:gd name="connsiteX11" fmla="*/ 101261 w 607744"/>
                <a:gd name="connsiteY11" fmla="*/ 404481 h 606722"/>
                <a:gd name="connsiteX12" fmla="*/ 0 w 607744"/>
                <a:gd name="connsiteY12" fmla="*/ 404481 h 606722"/>
                <a:gd name="connsiteX13" fmla="*/ 473583 w 607744"/>
                <a:gd name="connsiteY13" fmla="*/ 268076 h 606722"/>
                <a:gd name="connsiteX14" fmla="*/ 427483 w 607744"/>
                <a:gd name="connsiteY14" fmla="*/ 323613 h 606722"/>
                <a:gd name="connsiteX15" fmla="*/ 427305 w 607744"/>
                <a:gd name="connsiteY15" fmla="*/ 323613 h 606722"/>
                <a:gd name="connsiteX16" fmla="*/ 417248 w 607744"/>
                <a:gd name="connsiteY16" fmla="*/ 343785 h 606722"/>
                <a:gd name="connsiteX17" fmla="*/ 417515 w 607744"/>
                <a:gd name="connsiteY17" fmla="*/ 343785 h 606722"/>
                <a:gd name="connsiteX18" fmla="*/ 402831 w 607744"/>
                <a:gd name="connsiteY18" fmla="*/ 404476 h 606722"/>
                <a:gd name="connsiteX19" fmla="*/ 402653 w 607744"/>
                <a:gd name="connsiteY19" fmla="*/ 404476 h 606722"/>
                <a:gd name="connsiteX20" fmla="*/ 401852 w 607744"/>
                <a:gd name="connsiteY20" fmla="*/ 424736 h 606722"/>
                <a:gd name="connsiteX21" fmla="*/ 402030 w 607744"/>
                <a:gd name="connsiteY21" fmla="*/ 424736 h 606722"/>
                <a:gd name="connsiteX22" fmla="*/ 402297 w 607744"/>
                <a:gd name="connsiteY22" fmla="*/ 435844 h 606722"/>
                <a:gd name="connsiteX23" fmla="*/ 402208 w 607744"/>
                <a:gd name="connsiteY23" fmla="*/ 436466 h 606722"/>
                <a:gd name="connsiteX24" fmla="*/ 405056 w 607744"/>
                <a:gd name="connsiteY24" fmla="*/ 463568 h 606722"/>
                <a:gd name="connsiteX25" fmla="*/ 405145 w 607744"/>
                <a:gd name="connsiteY25" fmla="*/ 464457 h 606722"/>
                <a:gd name="connsiteX26" fmla="*/ 396779 w 607744"/>
                <a:gd name="connsiteY26" fmla="*/ 475209 h 606722"/>
                <a:gd name="connsiteX27" fmla="*/ 386634 w 607744"/>
                <a:gd name="connsiteY27" fmla="*/ 470766 h 606722"/>
                <a:gd name="connsiteX28" fmla="*/ 352904 w 607744"/>
                <a:gd name="connsiteY28" fmla="*/ 411318 h 606722"/>
                <a:gd name="connsiteX29" fmla="*/ 348899 w 607744"/>
                <a:gd name="connsiteY29" fmla="*/ 424736 h 606722"/>
                <a:gd name="connsiteX30" fmla="*/ 349255 w 607744"/>
                <a:gd name="connsiteY30" fmla="*/ 492892 h 606722"/>
                <a:gd name="connsiteX31" fmla="*/ 349255 w 607744"/>
                <a:gd name="connsiteY31" fmla="*/ 493070 h 606722"/>
                <a:gd name="connsiteX32" fmla="*/ 375865 w 607744"/>
                <a:gd name="connsiteY32" fmla="*/ 543276 h 606722"/>
                <a:gd name="connsiteX33" fmla="*/ 470557 w 607744"/>
                <a:gd name="connsiteY33" fmla="*/ 586462 h 606722"/>
                <a:gd name="connsiteX34" fmla="*/ 471269 w 607744"/>
                <a:gd name="connsiteY34" fmla="*/ 586462 h 606722"/>
                <a:gd name="connsiteX35" fmla="*/ 565694 w 607744"/>
                <a:gd name="connsiteY35" fmla="*/ 544520 h 606722"/>
                <a:gd name="connsiteX36" fmla="*/ 552611 w 607744"/>
                <a:gd name="connsiteY36" fmla="*/ 347339 h 606722"/>
                <a:gd name="connsiteX37" fmla="*/ 524845 w 607744"/>
                <a:gd name="connsiteY37" fmla="*/ 410074 h 606722"/>
                <a:gd name="connsiteX38" fmla="*/ 513542 w 607744"/>
                <a:gd name="connsiteY38" fmla="*/ 414162 h 606722"/>
                <a:gd name="connsiteX39" fmla="*/ 506333 w 607744"/>
                <a:gd name="connsiteY39" fmla="*/ 404476 h 606722"/>
                <a:gd name="connsiteX40" fmla="*/ 473583 w 607744"/>
                <a:gd name="connsiteY40" fmla="*/ 268076 h 606722"/>
                <a:gd name="connsiteX41" fmla="*/ 182270 w 607744"/>
                <a:gd name="connsiteY41" fmla="*/ 262927 h 606722"/>
                <a:gd name="connsiteX42" fmla="*/ 364540 w 607744"/>
                <a:gd name="connsiteY42" fmla="*/ 262927 h 606722"/>
                <a:gd name="connsiteX43" fmla="*/ 364540 w 607744"/>
                <a:gd name="connsiteY43" fmla="*/ 323613 h 606722"/>
                <a:gd name="connsiteX44" fmla="*/ 182270 w 607744"/>
                <a:gd name="connsiteY44" fmla="*/ 323613 h 606722"/>
                <a:gd name="connsiteX45" fmla="*/ 0 w 607744"/>
                <a:gd name="connsiteY45" fmla="*/ 262927 h 606722"/>
                <a:gd name="connsiteX46" fmla="*/ 162018 w 607744"/>
                <a:gd name="connsiteY46" fmla="*/ 262927 h 606722"/>
                <a:gd name="connsiteX47" fmla="*/ 162018 w 607744"/>
                <a:gd name="connsiteY47" fmla="*/ 323613 h 606722"/>
                <a:gd name="connsiteX48" fmla="*/ 0 w 607744"/>
                <a:gd name="connsiteY48" fmla="*/ 323613 h 606722"/>
                <a:gd name="connsiteX49" fmla="*/ 0 w 607744"/>
                <a:gd name="connsiteY49" fmla="*/ 182059 h 606722"/>
                <a:gd name="connsiteX50" fmla="*/ 101261 w 607744"/>
                <a:gd name="connsiteY50" fmla="*/ 182059 h 606722"/>
                <a:gd name="connsiteX51" fmla="*/ 101261 w 607744"/>
                <a:gd name="connsiteY51" fmla="*/ 242745 h 606722"/>
                <a:gd name="connsiteX52" fmla="*/ 0 w 607744"/>
                <a:gd name="connsiteY52" fmla="*/ 242745 h 606722"/>
                <a:gd name="connsiteX53" fmla="*/ 324069 w 607744"/>
                <a:gd name="connsiteY53" fmla="*/ 182059 h 606722"/>
                <a:gd name="connsiteX54" fmla="*/ 374708 w 607744"/>
                <a:gd name="connsiteY54" fmla="*/ 182059 h 606722"/>
                <a:gd name="connsiteX55" fmla="*/ 486042 w 607744"/>
                <a:gd name="connsiteY55" fmla="*/ 182059 h 606722"/>
                <a:gd name="connsiteX56" fmla="*/ 486042 w 607744"/>
                <a:gd name="connsiteY56" fmla="*/ 249682 h 606722"/>
                <a:gd name="connsiteX57" fmla="*/ 524578 w 607744"/>
                <a:gd name="connsiteY57" fmla="*/ 366888 h 606722"/>
                <a:gd name="connsiteX58" fmla="*/ 536770 w 607744"/>
                <a:gd name="connsiteY58" fmla="*/ 322458 h 606722"/>
                <a:gd name="connsiteX59" fmla="*/ 543534 w 607744"/>
                <a:gd name="connsiteY59" fmla="*/ 314016 h 606722"/>
                <a:gd name="connsiteX60" fmla="*/ 554035 w 607744"/>
                <a:gd name="connsiteY60" fmla="*/ 316505 h 606722"/>
                <a:gd name="connsiteX61" fmla="*/ 580734 w 607744"/>
                <a:gd name="connsiteY61" fmla="*/ 558027 h 606722"/>
                <a:gd name="connsiteX62" fmla="*/ 471269 w 607744"/>
                <a:gd name="connsiteY62" fmla="*/ 606722 h 606722"/>
                <a:gd name="connsiteX63" fmla="*/ 470379 w 607744"/>
                <a:gd name="connsiteY63" fmla="*/ 606722 h 606722"/>
                <a:gd name="connsiteX64" fmla="*/ 360647 w 607744"/>
                <a:gd name="connsiteY64" fmla="*/ 556694 h 606722"/>
                <a:gd name="connsiteX65" fmla="*/ 331812 w 607744"/>
                <a:gd name="connsiteY65" fmla="*/ 505599 h 606722"/>
                <a:gd name="connsiteX66" fmla="*/ 182298 w 607744"/>
                <a:gd name="connsiteY66" fmla="*/ 505599 h 606722"/>
                <a:gd name="connsiteX67" fmla="*/ 182298 w 607744"/>
                <a:gd name="connsiteY67" fmla="*/ 424736 h 606722"/>
                <a:gd name="connsiteX68" fmla="*/ 328074 w 607744"/>
                <a:gd name="connsiteY68" fmla="*/ 424736 h 606722"/>
                <a:gd name="connsiteX69" fmla="*/ 333948 w 607744"/>
                <a:gd name="connsiteY69" fmla="*/ 404476 h 606722"/>
                <a:gd name="connsiteX70" fmla="*/ 121514 w 607744"/>
                <a:gd name="connsiteY70" fmla="*/ 404476 h 606722"/>
                <a:gd name="connsiteX71" fmla="*/ 121514 w 607744"/>
                <a:gd name="connsiteY71" fmla="*/ 343785 h 606722"/>
                <a:gd name="connsiteX72" fmla="*/ 395800 w 607744"/>
                <a:gd name="connsiteY72" fmla="*/ 343785 h 606722"/>
                <a:gd name="connsiteX73" fmla="*/ 404611 w 607744"/>
                <a:gd name="connsiteY73" fmla="*/ 323613 h 606722"/>
                <a:gd name="connsiteX74" fmla="*/ 384854 w 607744"/>
                <a:gd name="connsiteY74" fmla="*/ 323613 h 606722"/>
                <a:gd name="connsiteX75" fmla="*/ 384854 w 607744"/>
                <a:gd name="connsiteY75" fmla="*/ 262922 h 606722"/>
                <a:gd name="connsiteX76" fmla="*/ 449198 w 607744"/>
                <a:gd name="connsiteY76" fmla="*/ 262922 h 606722"/>
                <a:gd name="connsiteX77" fmla="*/ 469667 w 607744"/>
                <a:gd name="connsiteY77" fmla="*/ 244883 h 606722"/>
                <a:gd name="connsiteX78" fmla="*/ 476075 w 607744"/>
                <a:gd name="connsiteY78" fmla="*/ 242839 h 606722"/>
                <a:gd name="connsiteX79" fmla="*/ 475986 w 607744"/>
                <a:gd name="connsiteY79" fmla="*/ 242751 h 606722"/>
                <a:gd name="connsiteX80" fmla="*/ 324069 w 607744"/>
                <a:gd name="connsiteY80" fmla="*/ 242751 h 606722"/>
                <a:gd name="connsiteX81" fmla="*/ 121514 w 607744"/>
                <a:gd name="connsiteY81" fmla="*/ 182059 h 606722"/>
                <a:gd name="connsiteX82" fmla="*/ 172154 w 607744"/>
                <a:gd name="connsiteY82" fmla="*/ 182059 h 606722"/>
                <a:gd name="connsiteX83" fmla="*/ 303784 w 607744"/>
                <a:gd name="connsiteY83" fmla="*/ 182059 h 606722"/>
                <a:gd name="connsiteX84" fmla="*/ 303784 w 607744"/>
                <a:gd name="connsiteY84" fmla="*/ 242745 h 606722"/>
                <a:gd name="connsiteX85" fmla="*/ 121514 w 607744"/>
                <a:gd name="connsiteY85" fmla="*/ 242745 h 606722"/>
                <a:gd name="connsiteX86" fmla="*/ 0 w 607744"/>
                <a:gd name="connsiteY86" fmla="*/ 101191 h 606722"/>
                <a:gd name="connsiteX87" fmla="*/ 162018 w 607744"/>
                <a:gd name="connsiteY87" fmla="*/ 101191 h 606722"/>
                <a:gd name="connsiteX88" fmla="*/ 162018 w 607744"/>
                <a:gd name="connsiteY88" fmla="*/ 161736 h 606722"/>
                <a:gd name="connsiteX89" fmla="*/ 0 w 607744"/>
                <a:gd name="connsiteY89" fmla="*/ 161736 h 606722"/>
                <a:gd name="connsiteX90" fmla="*/ 384864 w 607744"/>
                <a:gd name="connsiteY90" fmla="*/ 101191 h 606722"/>
                <a:gd name="connsiteX91" fmla="*/ 486055 w 607744"/>
                <a:gd name="connsiteY91" fmla="*/ 101191 h 606722"/>
                <a:gd name="connsiteX92" fmla="*/ 486055 w 607744"/>
                <a:gd name="connsiteY92" fmla="*/ 161736 h 606722"/>
                <a:gd name="connsiteX93" fmla="*/ 384864 w 607744"/>
                <a:gd name="connsiteY93" fmla="*/ 161736 h 606722"/>
                <a:gd name="connsiteX94" fmla="*/ 182270 w 607744"/>
                <a:gd name="connsiteY94" fmla="*/ 101191 h 606722"/>
                <a:gd name="connsiteX95" fmla="*/ 364540 w 607744"/>
                <a:gd name="connsiteY95" fmla="*/ 101191 h 606722"/>
                <a:gd name="connsiteX96" fmla="*/ 364540 w 607744"/>
                <a:gd name="connsiteY96" fmla="*/ 161736 h 606722"/>
                <a:gd name="connsiteX97" fmla="*/ 182270 w 607744"/>
                <a:gd name="connsiteY97" fmla="*/ 161736 h 606722"/>
                <a:gd name="connsiteX98" fmla="*/ 324036 w 607744"/>
                <a:gd name="connsiteY98" fmla="*/ 0 h 606722"/>
                <a:gd name="connsiteX99" fmla="*/ 455698 w 607744"/>
                <a:gd name="connsiteY99" fmla="*/ 0 h 606722"/>
                <a:gd name="connsiteX100" fmla="*/ 486054 w 607744"/>
                <a:gd name="connsiteY100" fmla="*/ 30303 h 606722"/>
                <a:gd name="connsiteX101" fmla="*/ 486054 w 607744"/>
                <a:gd name="connsiteY101" fmla="*/ 80868 h 606722"/>
                <a:gd name="connsiteX102" fmla="*/ 374689 w 607744"/>
                <a:gd name="connsiteY102" fmla="*/ 80868 h 606722"/>
                <a:gd name="connsiteX103" fmla="*/ 324036 w 607744"/>
                <a:gd name="connsiteY103" fmla="*/ 80868 h 606722"/>
                <a:gd name="connsiteX104" fmla="*/ 121514 w 607744"/>
                <a:gd name="connsiteY104" fmla="*/ 0 h 606722"/>
                <a:gd name="connsiteX105" fmla="*/ 303784 w 607744"/>
                <a:gd name="connsiteY105" fmla="*/ 0 h 606722"/>
                <a:gd name="connsiteX106" fmla="*/ 303784 w 607744"/>
                <a:gd name="connsiteY106" fmla="*/ 80868 h 606722"/>
                <a:gd name="connsiteX107" fmla="*/ 172154 w 607744"/>
                <a:gd name="connsiteY107" fmla="*/ 80868 h 606722"/>
                <a:gd name="connsiteX108" fmla="*/ 121514 w 607744"/>
                <a:gd name="connsiteY108" fmla="*/ 80868 h 606722"/>
                <a:gd name="connsiteX109" fmla="*/ 30343 w 607744"/>
                <a:gd name="connsiteY109" fmla="*/ 0 h 606722"/>
                <a:gd name="connsiteX110" fmla="*/ 101261 w 607744"/>
                <a:gd name="connsiteY110" fmla="*/ 0 h 606722"/>
                <a:gd name="connsiteX111" fmla="*/ 101261 w 607744"/>
                <a:gd name="connsiteY111" fmla="*/ 80868 h 606722"/>
                <a:gd name="connsiteX112" fmla="*/ 0 w 607744"/>
                <a:gd name="connsiteY112" fmla="*/ 80868 h 606722"/>
                <a:gd name="connsiteX113" fmla="*/ 0 w 607744"/>
                <a:gd name="connsiteY113" fmla="*/ 30303 h 606722"/>
                <a:gd name="connsiteX114" fmla="*/ 30343 w 607744"/>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744" h="606722">
                  <a:moveTo>
                    <a:pt x="0" y="424734"/>
                  </a:moveTo>
                  <a:lnTo>
                    <a:pt x="162018" y="424734"/>
                  </a:lnTo>
                  <a:lnTo>
                    <a:pt x="162018" y="505602"/>
                  </a:lnTo>
                  <a:lnTo>
                    <a:pt x="30356" y="505602"/>
                  </a:lnTo>
                  <a:cubicBezTo>
                    <a:pt x="13620" y="505602"/>
                    <a:pt x="0" y="492006"/>
                    <a:pt x="0" y="475210"/>
                  </a:cubicBezTo>
                  <a:close/>
                  <a:moveTo>
                    <a:pt x="371949" y="404476"/>
                  </a:moveTo>
                  <a:cubicBezTo>
                    <a:pt x="374975" y="411674"/>
                    <a:pt x="378179" y="418516"/>
                    <a:pt x="381383" y="424736"/>
                  </a:cubicBezTo>
                  <a:lnTo>
                    <a:pt x="381650" y="424736"/>
                  </a:lnTo>
                  <a:cubicBezTo>
                    <a:pt x="381650" y="417894"/>
                    <a:pt x="381917" y="411141"/>
                    <a:pt x="382451" y="404476"/>
                  </a:cubicBezTo>
                  <a:close/>
                  <a:moveTo>
                    <a:pt x="0" y="343795"/>
                  </a:moveTo>
                  <a:lnTo>
                    <a:pt x="101261" y="343795"/>
                  </a:lnTo>
                  <a:lnTo>
                    <a:pt x="101261" y="404481"/>
                  </a:lnTo>
                  <a:lnTo>
                    <a:pt x="0" y="404481"/>
                  </a:lnTo>
                  <a:close/>
                  <a:moveTo>
                    <a:pt x="473583" y="268076"/>
                  </a:moveTo>
                  <a:cubicBezTo>
                    <a:pt x="454449" y="284870"/>
                    <a:pt x="438963" y="303442"/>
                    <a:pt x="427483" y="323613"/>
                  </a:cubicBezTo>
                  <a:lnTo>
                    <a:pt x="427305" y="323613"/>
                  </a:lnTo>
                  <a:cubicBezTo>
                    <a:pt x="423567" y="330189"/>
                    <a:pt x="420185" y="336854"/>
                    <a:pt x="417248" y="343785"/>
                  </a:cubicBezTo>
                  <a:lnTo>
                    <a:pt x="417515" y="343785"/>
                  </a:lnTo>
                  <a:cubicBezTo>
                    <a:pt x="409506" y="362712"/>
                    <a:pt x="404611" y="382972"/>
                    <a:pt x="402831" y="404476"/>
                  </a:cubicBezTo>
                  <a:lnTo>
                    <a:pt x="402653" y="404476"/>
                  </a:lnTo>
                  <a:cubicBezTo>
                    <a:pt x="402030" y="411052"/>
                    <a:pt x="401852" y="417805"/>
                    <a:pt x="401852" y="424736"/>
                  </a:cubicBezTo>
                  <a:lnTo>
                    <a:pt x="402030" y="424736"/>
                  </a:lnTo>
                  <a:cubicBezTo>
                    <a:pt x="402030" y="428380"/>
                    <a:pt x="402119" y="432112"/>
                    <a:pt x="402297" y="435844"/>
                  </a:cubicBezTo>
                  <a:cubicBezTo>
                    <a:pt x="402297" y="436110"/>
                    <a:pt x="402208" y="436199"/>
                    <a:pt x="402208" y="436466"/>
                  </a:cubicBezTo>
                  <a:cubicBezTo>
                    <a:pt x="402653" y="445263"/>
                    <a:pt x="403632" y="454327"/>
                    <a:pt x="405056" y="463568"/>
                  </a:cubicBezTo>
                  <a:cubicBezTo>
                    <a:pt x="405056" y="463835"/>
                    <a:pt x="405145" y="464190"/>
                    <a:pt x="405145" y="464457"/>
                  </a:cubicBezTo>
                  <a:cubicBezTo>
                    <a:pt x="405501" y="469611"/>
                    <a:pt x="401941" y="474320"/>
                    <a:pt x="396779" y="475209"/>
                  </a:cubicBezTo>
                  <a:cubicBezTo>
                    <a:pt x="392774" y="476009"/>
                    <a:pt x="388770" y="474054"/>
                    <a:pt x="386634" y="470766"/>
                  </a:cubicBezTo>
                  <a:cubicBezTo>
                    <a:pt x="383341" y="466589"/>
                    <a:pt x="365630" y="442953"/>
                    <a:pt x="352904" y="411318"/>
                  </a:cubicBezTo>
                  <a:cubicBezTo>
                    <a:pt x="351302" y="415761"/>
                    <a:pt x="349967" y="420204"/>
                    <a:pt x="348899" y="424736"/>
                  </a:cubicBezTo>
                  <a:cubicBezTo>
                    <a:pt x="343381" y="446862"/>
                    <a:pt x="343292" y="470499"/>
                    <a:pt x="349255" y="492892"/>
                  </a:cubicBezTo>
                  <a:cubicBezTo>
                    <a:pt x="349255" y="492892"/>
                    <a:pt x="349255" y="492981"/>
                    <a:pt x="349255" y="493070"/>
                  </a:cubicBezTo>
                  <a:cubicBezTo>
                    <a:pt x="354239" y="511464"/>
                    <a:pt x="363050" y="528792"/>
                    <a:pt x="375865" y="543276"/>
                  </a:cubicBezTo>
                  <a:cubicBezTo>
                    <a:pt x="399805" y="570467"/>
                    <a:pt x="434247" y="586195"/>
                    <a:pt x="470557" y="586462"/>
                  </a:cubicBezTo>
                  <a:lnTo>
                    <a:pt x="471269" y="586462"/>
                  </a:lnTo>
                  <a:cubicBezTo>
                    <a:pt x="507223" y="586462"/>
                    <a:pt x="541576" y="571178"/>
                    <a:pt x="565694" y="544520"/>
                  </a:cubicBezTo>
                  <a:cubicBezTo>
                    <a:pt x="604496" y="501512"/>
                    <a:pt x="585985" y="398789"/>
                    <a:pt x="552611" y="347339"/>
                  </a:cubicBezTo>
                  <a:cubicBezTo>
                    <a:pt x="543623" y="381639"/>
                    <a:pt x="525824" y="408741"/>
                    <a:pt x="524845" y="410074"/>
                  </a:cubicBezTo>
                  <a:cubicBezTo>
                    <a:pt x="522442" y="413806"/>
                    <a:pt x="517814" y="415495"/>
                    <a:pt x="513542" y="414162"/>
                  </a:cubicBezTo>
                  <a:cubicBezTo>
                    <a:pt x="509270" y="412829"/>
                    <a:pt x="506333" y="408919"/>
                    <a:pt x="506333" y="404476"/>
                  </a:cubicBezTo>
                  <a:cubicBezTo>
                    <a:pt x="506333" y="334099"/>
                    <a:pt x="484351" y="287003"/>
                    <a:pt x="473583" y="268076"/>
                  </a:cubicBezTo>
                  <a:close/>
                  <a:moveTo>
                    <a:pt x="182270" y="262927"/>
                  </a:moveTo>
                  <a:lnTo>
                    <a:pt x="364540" y="262927"/>
                  </a:lnTo>
                  <a:lnTo>
                    <a:pt x="364540" y="323613"/>
                  </a:lnTo>
                  <a:lnTo>
                    <a:pt x="182270" y="323613"/>
                  </a:lnTo>
                  <a:close/>
                  <a:moveTo>
                    <a:pt x="0" y="262927"/>
                  </a:moveTo>
                  <a:lnTo>
                    <a:pt x="162018" y="262927"/>
                  </a:lnTo>
                  <a:lnTo>
                    <a:pt x="162018" y="323613"/>
                  </a:lnTo>
                  <a:lnTo>
                    <a:pt x="0" y="323613"/>
                  </a:lnTo>
                  <a:close/>
                  <a:moveTo>
                    <a:pt x="0" y="182059"/>
                  </a:moveTo>
                  <a:lnTo>
                    <a:pt x="101261" y="182059"/>
                  </a:lnTo>
                  <a:lnTo>
                    <a:pt x="101261" y="242745"/>
                  </a:lnTo>
                  <a:lnTo>
                    <a:pt x="0" y="242745"/>
                  </a:lnTo>
                  <a:close/>
                  <a:moveTo>
                    <a:pt x="324069" y="182059"/>
                  </a:moveTo>
                  <a:lnTo>
                    <a:pt x="374708" y="182059"/>
                  </a:lnTo>
                  <a:lnTo>
                    <a:pt x="486042" y="182059"/>
                  </a:lnTo>
                  <a:lnTo>
                    <a:pt x="486042" y="249682"/>
                  </a:lnTo>
                  <a:cubicBezTo>
                    <a:pt x="493251" y="260434"/>
                    <a:pt x="517458" y="301043"/>
                    <a:pt x="524578" y="366888"/>
                  </a:cubicBezTo>
                  <a:cubicBezTo>
                    <a:pt x="529917" y="354004"/>
                    <a:pt x="534990" y="338453"/>
                    <a:pt x="536770" y="322458"/>
                  </a:cubicBezTo>
                  <a:cubicBezTo>
                    <a:pt x="537215" y="318637"/>
                    <a:pt x="539796" y="315349"/>
                    <a:pt x="543534" y="314016"/>
                  </a:cubicBezTo>
                  <a:cubicBezTo>
                    <a:pt x="547183" y="312772"/>
                    <a:pt x="551366" y="313750"/>
                    <a:pt x="554035" y="316505"/>
                  </a:cubicBezTo>
                  <a:cubicBezTo>
                    <a:pt x="602004" y="365378"/>
                    <a:pt x="632619" y="500445"/>
                    <a:pt x="580734" y="558027"/>
                  </a:cubicBezTo>
                  <a:cubicBezTo>
                    <a:pt x="552789" y="588950"/>
                    <a:pt x="513008" y="606722"/>
                    <a:pt x="471269" y="606722"/>
                  </a:cubicBezTo>
                  <a:lnTo>
                    <a:pt x="470379" y="606722"/>
                  </a:lnTo>
                  <a:cubicBezTo>
                    <a:pt x="428373" y="606455"/>
                    <a:pt x="388414" y="588150"/>
                    <a:pt x="360647" y="556694"/>
                  </a:cubicBezTo>
                  <a:cubicBezTo>
                    <a:pt x="347475" y="541676"/>
                    <a:pt x="337864" y="524260"/>
                    <a:pt x="331812" y="505599"/>
                  </a:cubicBezTo>
                  <a:lnTo>
                    <a:pt x="182298" y="505599"/>
                  </a:lnTo>
                  <a:lnTo>
                    <a:pt x="182298" y="424736"/>
                  </a:lnTo>
                  <a:lnTo>
                    <a:pt x="328074" y="424736"/>
                  </a:lnTo>
                  <a:cubicBezTo>
                    <a:pt x="329498" y="417894"/>
                    <a:pt x="331545" y="411141"/>
                    <a:pt x="333948" y="404476"/>
                  </a:cubicBezTo>
                  <a:lnTo>
                    <a:pt x="121514" y="404476"/>
                  </a:lnTo>
                  <a:lnTo>
                    <a:pt x="121514" y="343785"/>
                  </a:lnTo>
                  <a:lnTo>
                    <a:pt x="395800" y="343785"/>
                  </a:lnTo>
                  <a:cubicBezTo>
                    <a:pt x="398381" y="336942"/>
                    <a:pt x="401318" y="330189"/>
                    <a:pt x="404611" y="323613"/>
                  </a:cubicBezTo>
                  <a:lnTo>
                    <a:pt x="384854" y="323613"/>
                  </a:lnTo>
                  <a:lnTo>
                    <a:pt x="384854" y="262922"/>
                  </a:lnTo>
                  <a:lnTo>
                    <a:pt x="449198" y="262922"/>
                  </a:lnTo>
                  <a:cubicBezTo>
                    <a:pt x="455606" y="256702"/>
                    <a:pt x="462369" y="250659"/>
                    <a:pt x="469667" y="244883"/>
                  </a:cubicBezTo>
                  <a:cubicBezTo>
                    <a:pt x="471447" y="243461"/>
                    <a:pt x="473761" y="242839"/>
                    <a:pt x="476075" y="242839"/>
                  </a:cubicBezTo>
                  <a:lnTo>
                    <a:pt x="475986" y="242751"/>
                  </a:lnTo>
                  <a:lnTo>
                    <a:pt x="324069" y="242751"/>
                  </a:lnTo>
                  <a:close/>
                  <a:moveTo>
                    <a:pt x="121514" y="182059"/>
                  </a:moveTo>
                  <a:lnTo>
                    <a:pt x="172154" y="182059"/>
                  </a:lnTo>
                  <a:lnTo>
                    <a:pt x="303784" y="182059"/>
                  </a:lnTo>
                  <a:lnTo>
                    <a:pt x="303784" y="242745"/>
                  </a:lnTo>
                  <a:lnTo>
                    <a:pt x="121514" y="242745"/>
                  </a:lnTo>
                  <a:close/>
                  <a:moveTo>
                    <a:pt x="0" y="101191"/>
                  </a:moveTo>
                  <a:lnTo>
                    <a:pt x="162018" y="101191"/>
                  </a:lnTo>
                  <a:lnTo>
                    <a:pt x="162018" y="161736"/>
                  </a:lnTo>
                  <a:lnTo>
                    <a:pt x="0" y="161736"/>
                  </a:lnTo>
                  <a:close/>
                  <a:moveTo>
                    <a:pt x="384864" y="101191"/>
                  </a:moveTo>
                  <a:lnTo>
                    <a:pt x="486055" y="101191"/>
                  </a:lnTo>
                  <a:lnTo>
                    <a:pt x="486055" y="161736"/>
                  </a:lnTo>
                  <a:lnTo>
                    <a:pt x="384864" y="161736"/>
                  </a:lnTo>
                  <a:close/>
                  <a:moveTo>
                    <a:pt x="182270" y="101191"/>
                  </a:moveTo>
                  <a:lnTo>
                    <a:pt x="364540" y="101191"/>
                  </a:lnTo>
                  <a:lnTo>
                    <a:pt x="364540" y="161736"/>
                  </a:lnTo>
                  <a:lnTo>
                    <a:pt x="182270" y="161736"/>
                  </a:lnTo>
                  <a:close/>
                  <a:moveTo>
                    <a:pt x="324036" y="0"/>
                  </a:moveTo>
                  <a:lnTo>
                    <a:pt x="455698" y="0"/>
                  </a:lnTo>
                  <a:cubicBezTo>
                    <a:pt x="472434" y="0"/>
                    <a:pt x="486054" y="13597"/>
                    <a:pt x="486054" y="30303"/>
                  </a:cubicBezTo>
                  <a:lnTo>
                    <a:pt x="486054" y="80868"/>
                  </a:lnTo>
                  <a:lnTo>
                    <a:pt x="374689" y="80868"/>
                  </a:lnTo>
                  <a:lnTo>
                    <a:pt x="324036" y="80868"/>
                  </a:lnTo>
                  <a:close/>
                  <a:moveTo>
                    <a:pt x="121514" y="0"/>
                  </a:moveTo>
                  <a:lnTo>
                    <a:pt x="303784" y="0"/>
                  </a:lnTo>
                  <a:lnTo>
                    <a:pt x="303784" y="80868"/>
                  </a:lnTo>
                  <a:lnTo>
                    <a:pt x="172154" y="80868"/>
                  </a:lnTo>
                  <a:lnTo>
                    <a:pt x="121514" y="80868"/>
                  </a:lnTo>
                  <a:close/>
                  <a:moveTo>
                    <a:pt x="30343" y="0"/>
                  </a:moveTo>
                  <a:lnTo>
                    <a:pt x="101261" y="0"/>
                  </a:lnTo>
                  <a:lnTo>
                    <a:pt x="101261" y="80868"/>
                  </a:lnTo>
                  <a:lnTo>
                    <a:pt x="0" y="80868"/>
                  </a:lnTo>
                  <a:lnTo>
                    <a:pt x="0" y="30303"/>
                  </a:lnTo>
                  <a:cubicBezTo>
                    <a:pt x="0" y="13597"/>
                    <a:pt x="13614" y="0"/>
                    <a:pt x="30343" y="0"/>
                  </a:cubicBezTo>
                  <a:close/>
                </a:path>
              </a:pathLst>
            </a:custGeom>
            <a:solidFill>
              <a:srgbClr val="41B4AD"/>
            </a:solidFill>
            <a:ln>
              <a:noFill/>
            </a:ln>
          </p:spPr>
          <p:txBody>
            <a:bodyPr/>
            <a:lstStyle/>
            <a:p>
              <a:endParaRPr lang="zh-CN" altLang="en-US">
                <a:cs typeface="+mn-ea"/>
                <a:sym typeface="+mn-lt"/>
              </a:endParaRPr>
            </a:p>
          </p:txBody>
        </p:sp>
        <p:sp>
          <p:nvSpPr>
            <p:cNvPr id="38" name="target_126427">
              <a:extLst>
                <a:ext uri="{FF2B5EF4-FFF2-40B4-BE49-F238E27FC236}">
                  <a16:creationId xmlns:a16="http://schemas.microsoft.com/office/drawing/2014/main" xmlns="" id="{71A6D363-7237-4CAF-A040-BC1C84F58684}"/>
                </a:ext>
              </a:extLst>
            </p:cNvPr>
            <p:cNvSpPr>
              <a:spLocks noChangeAspect="1"/>
            </p:cNvSpPr>
            <p:nvPr/>
          </p:nvSpPr>
          <p:spPr bwMode="auto">
            <a:xfrm>
              <a:off x="6631124" y="2395868"/>
              <a:ext cx="609685" cy="608692"/>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bg1"/>
            </a:solidFill>
            <a:ln>
              <a:noFill/>
            </a:ln>
          </p:spPr>
          <p:txBody>
            <a:bodyPr/>
            <a:lstStyle/>
            <a:p>
              <a:endParaRPr lang="zh-CN" altLang="en-US">
                <a:cs typeface="+mn-ea"/>
                <a:sym typeface="+mn-lt"/>
              </a:endParaRPr>
            </a:p>
          </p:txBody>
        </p:sp>
      </p:grpSp>
      <p:sp>
        <p:nvSpPr>
          <p:cNvPr id="39" name="îSḷïḑé">
            <a:extLst>
              <a:ext uri="{FF2B5EF4-FFF2-40B4-BE49-F238E27FC236}">
                <a16:creationId xmlns:a16="http://schemas.microsoft.com/office/drawing/2014/main" xmlns="" id="{4FE4B508-A734-4160-9418-63268A871747}"/>
              </a:ext>
            </a:extLst>
          </p:cNvPr>
          <p:cNvSpPr txBox="1"/>
          <p:nvPr/>
        </p:nvSpPr>
        <p:spPr>
          <a:xfrm>
            <a:off x="8028485" y="2054890"/>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41B4AD"/>
                </a:solidFill>
                <a:cs typeface="+mn-ea"/>
                <a:sym typeface="+mn-lt"/>
              </a:rPr>
              <a:t>输入标题</a:t>
            </a:r>
          </a:p>
        </p:txBody>
      </p:sp>
      <p:sp>
        <p:nvSpPr>
          <p:cNvPr id="40" name="iśļíḓè">
            <a:extLst>
              <a:ext uri="{FF2B5EF4-FFF2-40B4-BE49-F238E27FC236}">
                <a16:creationId xmlns:a16="http://schemas.microsoft.com/office/drawing/2014/main" xmlns="" id="{F56693BD-58F7-406C-823D-FC0446EFDF23}"/>
              </a:ext>
            </a:extLst>
          </p:cNvPr>
          <p:cNvSpPr/>
          <p:nvPr/>
        </p:nvSpPr>
        <p:spPr bwMode="auto">
          <a:xfrm>
            <a:off x="8028485" y="2392111"/>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输入你需要的文本内容输入你需要的文本内容输入你需要的文本内容</a:t>
            </a:r>
          </a:p>
        </p:txBody>
      </p:sp>
      <p:sp>
        <p:nvSpPr>
          <p:cNvPr id="41" name="îSḷïḑé">
            <a:extLst>
              <a:ext uri="{FF2B5EF4-FFF2-40B4-BE49-F238E27FC236}">
                <a16:creationId xmlns:a16="http://schemas.microsoft.com/office/drawing/2014/main" xmlns="" id="{1E026871-C057-470B-A9CA-D1C7BA0F9290}"/>
              </a:ext>
            </a:extLst>
          </p:cNvPr>
          <p:cNvSpPr txBox="1"/>
          <p:nvPr/>
        </p:nvSpPr>
        <p:spPr>
          <a:xfrm>
            <a:off x="8028485" y="391582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EB8FA6"/>
                </a:solidFill>
                <a:cs typeface="+mn-ea"/>
                <a:sym typeface="+mn-lt"/>
              </a:rPr>
              <a:t>输入标题</a:t>
            </a:r>
          </a:p>
        </p:txBody>
      </p:sp>
      <p:sp>
        <p:nvSpPr>
          <p:cNvPr id="42" name="iśļíḓè">
            <a:extLst>
              <a:ext uri="{FF2B5EF4-FFF2-40B4-BE49-F238E27FC236}">
                <a16:creationId xmlns:a16="http://schemas.microsoft.com/office/drawing/2014/main" xmlns="" id="{480534CB-3915-4DB6-A238-C15603031ECD}"/>
              </a:ext>
            </a:extLst>
          </p:cNvPr>
          <p:cNvSpPr/>
          <p:nvPr/>
        </p:nvSpPr>
        <p:spPr bwMode="auto">
          <a:xfrm>
            <a:off x="8028485" y="425304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输入你需要的文本内容输入你需要的文本内容输入你需要的文本内容</a:t>
            </a:r>
          </a:p>
        </p:txBody>
      </p:sp>
      <p:sp>
        <p:nvSpPr>
          <p:cNvPr id="43" name="îSḷïḑé">
            <a:extLst>
              <a:ext uri="{FF2B5EF4-FFF2-40B4-BE49-F238E27FC236}">
                <a16:creationId xmlns:a16="http://schemas.microsoft.com/office/drawing/2014/main" xmlns="" id="{5577A0B8-A19C-4C47-BC66-248A34769B82}"/>
              </a:ext>
            </a:extLst>
          </p:cNvPr>
          <p:cNvSpPr txBox="1"/>
          <p:nvPr/>
        </p:nvSpPr>
        <p:spPr>
          <a:xfrm>
            <a:off x="1542529" y="2054890"/>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a:solidFill>
                  <a:srgbClr val="EB8FA6"/>
                </a:solidFill>
                <a:cs typeface="+mn-ea"/>
                <a:sym typeface="+mn-lt"/>
              </a:rPr>
              <a:t>输入标题</a:t>
            </a:r>
          </a:p>
        </p:txBody>
      </p:sp>
      <p:sp>
        <p:nvSpPr>
          <p:cNvPr id="44" name="iśļíḓè">
            <a:extLst>
              <a:ext uri="{FF2B5EF4-FFF2-40B4-BE49-F238E27FC236}">
                <a16:creationId xmlns:a16="http://schemas.microsoft.com/office/drawing/2014/main" xmlns="" id="{1C883C67-B30E-4C52-9203-57C0BC8987F2}"/>
              </a:ext>
            </a:extLst>
          </p:cNvPr>
          <p:cNvSpPr/>
          <p:nvPr/>
        </p:nvSpPr>
        <p:spPr bwMode="auto">
          <a:xfrm>
            <a:off x="906151" y="2392111"/>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200000"/>
              </a:lnSpc>
            </a:pPr>
            <a:r>
              <a:rPr lang="zh-CN" altLang="en-US" sz="1200" dirty="0">
                <a:solidFill>
                  <a:schemeClr val="tx1">
                    <a:lumMod val="75000"/>
                    <a:lumOff val="25000"/>
                  </a:schemeClr>
                </a:solidFill>
                <a:cs typeface="+mn-ea"/>
                <a:sym typeface="+mn-lt"/>
              </a:rPr>
              <a:t>输入你需要的文本内容输入你需要的文本内容输入你需要的文本内容</a:t>
            </a:r>
          </a:p>
        </p:txBody>
      </p:sp>
      <p:sp>
        <p:nvSpPr>
          <p:cNvPr id="45" name="îSḷïḑé">
            <a:extLst>
              <a:ext uri="{FF2B5EF4-FFF2-40B4-BE49-F238E27FC236}">
                <a16:creationId xmlns:a16="http://schemas.microsoft.com/office/drawing/2014/main" xmlns="" id="{D205AD8E-12AB-4D72-B85A-381F425D5798}"/>
              </a:ext>
            </a:extLst>
          </p:cNvPr>
          <p:cNvSpPr txBox="1"/>
          <p:nvPr/>
        </p:nvSpPr>
        <p:spPr>
          <a:xfrm>
            <a:off x="1542529" y="391582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a:solidFill>
                  <a:srgbClr val="41B4AD"/>
                </a:solidFill>
                <a:cs typeface="+mn-ea"/>
                <a:sym typeface="+mn-lt"/>
              </a:rPr>
              <a:t>输入标题</a:t>
            </a:r>
          </a:p>
        </p:txBody>
      </p:sp>
      <p:sp>
        <p:nvSpPr>
          <p:cNvPr id="46" name="iśļíḓè">
            <a:extLst>
              <a:ext uri="{FF2B5EF4-FFF2-40B4-BE49-F238E27FC236}">
                <a16:creationId xmlns:a16="http://schemas.microsoft.com/office/drawing/2014/main" xmlns="" id="{7761436A-11D9-4DC4-A9AE-4A35DAB358AB}"/>
              </a:ext>
            </a:extLst>
          </p:cNvPr>
          <p:cNvSpPr/>
          <p:nvPr/>
        </p:nvSpPr>
        <p:spPr bwMode="auto">
          <a:xfrm>
            <a:off x="906151" y="425304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200000"/>
              </a:lnSpc>
            </a:pPr>
            <a:r>
              <a:rPr lang="zh-CN" altLang="en-US" sz="1200" dirty="0">
                <a:solidFill>
                  <a:schemeClr val="tx1">
                    <a:lumMod val="75000"/>
                    <a:lumOff val="25000"/>
                  </a:schemeClr>
                </a:solidFill>
                <a:cs typeface="+mn-ea"/>
                <a:sym typeface="+mn-lt"/>
              </a:rPr>
              <a:t>输入你需要的文本内容输入你需要的文本内容输入你需要的文本内容</a:t>
            </a:r>
          </a:p>
        </p:txBody>
      </p:sp>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工 作 经 验 总 结</a:t>
            </a:r>
            <a:endParaRPr lang="zh-CN" altLang="en-US"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6827802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1000" fill="hold"/>
                                        <p:tgtEl>
                                          <p:spTgt spid="4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
                                          </p:val>
                                        </p:tav>
                                        <p:tav tm="100000">
                                          <p:val>
                                            <p:strVal val="#ppt_x"/>
                                          </p:val>
                                        </p:tav>
                                      </p:tavLst>
                                    </p:anim>
                                    <p:anim calcmode="lin" valueType="num">
                                      <p:cBhvr>
                                        <p:cTn id="21" dur="1000" fill="hold"/>
                                        <p:tgtEl>
                                          <p:spTgt spid="4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1000"/>
                                        <p:tgtEl>
                                          <p:spTgt spid="45"/>
                                        </p:tgtEl>
                                      </p:cBhvr>
                                    </p:animEffect>
                                    <p:anim calcmode="lin" valueType="num">
                                      <p:cBhvr>
                                        <p:cTn id="26" dur="1000" fill="hold"/>
                                        <p:tgtEl>
                                          <p:spTgt spid="45"/>
                                        </p:tgtEl>
                                        <p:attrNameLst>
                                          <p:attrName>ppt_x</p:attrName>
                                        </p:attrNameLst>
                                      </p:cBhvr>
                                      <p:tavLst>
                                        <p:tav tm="0">
                                          <p:val>
                                            <p:strVal val="#ppt_x"/>
                                          </p:val>
                                        </p:tav>
                                        <p:tav tm="100000">
                                          <p:val>
                                            <p:strVal val="#ppt_x"/>
                                          </p:val>
                                        </p:tav>
                                      </p:tavLst>
                                    </p:anim>
                                    <p:anim calcmode="lin" valueType="num">
                                      <p:cBhvr>
                                        <p:cTn id="27" dur="1000" fill="hold"/>
                                        <p:tgtEl>
                                          <p:spTgt spid="4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anim calcmode="lin" valueType="num">
                                      <p:cBhvr>
                                        <p:cTn id="32" dur="1000" fill="hold"/>
                                        <p:tgtEl>
                                          <p:spTgt spid="46"/>
                                        </p:tgtEl>
                                        <p:attrNameLst>
                                          <p:attrName>ppt_x</p:attrName>
                                        </p:attrNameLst>
                                      </p:cBhvr>
                                      <p:tavLst>
                                        <p:tav tm="0">
                                          <p:val>
                                            <p:strVal val="#ppt_x"/>
                                          </p:val>
                                        </p:tav>
                                        <p:tav tm="100000">
                                          <p:val>
                                            <p:strVal val="#ppt_x"/>
                                          </p:val>
                                        </p:tav>
                                      </p:tavLst>
                                    </p:anim>
                                    <p:anim calcmode="lin" valueType="num">
                                      <p:cBhvr>
                                        <p:cTn id="33" dur="1000" fill="hold"/>
                                        <p:tgtEl>
                                          <p:spTgt spid="4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工 作 经 验 总 结</a:t>
            </a:r>
            <a:endParaRPr lang="zh-CN" altLang="en-US" sz="3200" b="1" dirty="0">
              <a:solidFill>
                <a:schemeClr val="tx1">
                  <a:lumMod val="75000"/>
                  <a:lumOff val="25000"/>
                </a:schemeClr>
              </a:solidFill>
              <a:cs typeface="+mn-ea"/>
              <a:sym typeface="+mn-lt"/>
            </a:endParaRPr>
          </a:p>
        </p:txBody>
      </p:sp>
      <p:sp>
        <p:nvSpPr>
          <p:cNvPr id="2" name="椭圆 1">
            <a:extLst>
              <a:ext uri="{FF2B5EF4-FFF2-40B4-BE49-F238E27FC236}">
                <a16:creationId xmlns:a16="http://schemas.microsoft.com/office/drawing/2014/main" xmlns="" id="{88E9CFCA-245B-4D31-B5A2-BA11CC0D7233}"/>
              </a:ext>
            </a:extLst>
          </p:cNvPr>
          <p:cNvSpPr/>
          <p:nvPr/>
        </p:nvSpPr>
        <p:spPr>
          <a:xfrm>
            <a:off x="2192623" y="2050473"/>
            <a:ext cx="2133600" cy="2133600"/>
          </a:xfrm>
          <a:prstGeom prst="ellipse">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xmlns="" id="{E0E3FD13-A76B-4F91-A3D4-9D1D64FD46C3}"/>
              </a:ext>
            </a:extLst>
          </p:cNvPr>
          <p:cNvSpPr/>
          <p:nvPr/>
        </p:nvSpPr>
        <p:spPr>
          <a:xfrm>
            <a:off x="3816156" y="3250046"/>
            <a:ext cx="1731818" cy="1731818"/>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xmlns="" id="{B96A740A-A855-4A77-9EB9-ABC05B5CA9FD}"/>
              </a:ext>
            </a:extLst>
          </p:cNvPr>
          <p:cNvSpPr/>
          <p:nvPr/>
        </p:nvSpPr>
        <p:spPr>
          <a:xfrm>
            <a:off x="2192623" y="3846945"/>
            <a:ext cx="1932709" cy="1932709"/>
          </a:xfrm>
          <a:prstGeom prst="ellipse">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a:extLst>
              <a:ext uri="{FF2B5EF4-FFF2-40B4-BE49-F238E27FC236}">
                <a16:creationId xmlns:a16="http://schemas.microsoft.com/office/drawing/2014/main" xmlns="" id="{6E24F199-7609-4F4F-8326-30DAFA6C579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316018" y="2539999"/>
            <a:ext cx="2867891" cy="2867891"/>
          </a:xfrm>
          <a:prstGeom prst="ellipse">
            <a:avLst/>
          </a:prstGeom>
        </p:spPr>
      </p:pic>
      <p:sp>
        <p:nvSpPr>
          <p:cNvPr id="8" name="矩形 7">
            <a:extLst>
              <a:ext uri="{FF2B5EF4-FFF2-40B4-BE49-F238E27FC236}">
                <a16:creationId xmlns:a16="http://schemas.microsoft.com/office/drawing/2014/main" xmlns="" id="{F886A752-D52C-4717-B8C8-CE4E0B62FEFC}"/>
              </a:ext>
            </a:extLst>
          </p:cNvPr>
          <p:cNvSpPr/>
          <p:nvPr/>
        </p:nvSpPr>
        <p:spPr>
          <a:xfrm>
            <a:off x="6081376" y="2241554"/>
            <a:ext cx="1784403" cy="342892"/>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cs typeface="+mn-ea"/>
                <a:sym typeface="+mn-lt"/>
              </a:rPr>
              <a:t>输入标题</a:t>
            </a:r>
          </a:p>
        </p:txBody>
      </p:sp>
      <p:sp>
        <p:nvSpPr>
          <p:cNvPr id="9" name="矩形 8">
            <a:extLst>
              <a:ext uri="{FF2B5EF4-FFF2-40B4-BE49-F238E27FC236}">
                <a16:creationId xmlns:a16="http://schemas.microsoft.com/office/drawing/2014/main" xmlns="" id="{59E7234A-827C-4E7F-BBAE-76EFB8C30D0F}"/>
              </a:ext>
            </a:extLst>
          </p:cNvPr>
          <p:cNvSpPr/>
          <p:nvPr/>
        </p:nvSpPr>
        <p:spPr>
          <a:xfrm>
            <a:off x="6081376" y="2558437"/>
            <a:ext cx="4189179" cy="775277"/>
          </a:xfrm>
          <a:prstGeom prst="rect">
            <a:avLst/>
          </a:prstGeom>
        </p:spPr>
        <p:txBody>
          <a:bodyPr wrap="square">
            <a:spAutoFit/>
          </a:bodyPr>
          <a:lstStyle/>
          <a:p>
            <a:pPr>
              <a:lnSpc>
                <a:spcPct val="200000"/>
              </a:lnSpc>
            </a:pPr>
            <a:r>
              <a:rPr lang="zh-CN" altLang="en-US" sz="1200" dirty="0">
                <a:solidFill>
                  <a:schemeClr val="tx1">
                    <a:lumMod val="75000"/>
                    <a:lumOff val="25000"/>
                  </a:schemeClr>
                </a:solidFill>
                <a:cs typeface="+mn-ea"/>
                <a:sym typeface="+mn-lt"/>
              </a:rPr>
              <a:t>在这里输入你需要的文本内容在这里输入你需要的文本内容在这里输入你需要的文本内容</a:t>
            </a:r>
            <a:endParaRPr lang="en-US" altLang="zh-CN" sz="1200" dirty="0">
              <a:solidFill>
                <a:schemeClr val="tx1">
                  <a:lumMod val="75000"/>
                  <a:lumOff val="25000"/>
                </a:schemeClr>
              </a:solidFill>
              <a:cs typeface="+mn-ea"/>
              <a:sym typeface="+mn-lt"/>
            </a:endParaRPr>
          </a:p>
        </p:txBody>
      </p:sp>
      <p:sp>
        <p:nvSpPr>
          <p:cNvPr id="10" name="矩形 9">
            <a:extLst>
              <a:ext uri="{FF2B5EF4-FFF2-40B4-BE49-F238E27FC236}">
                <a16:creationId xmlns:a16="http://schemas.microsoft.com/office/drawing/2014/main" xmlns="" id="{D2D5964D-5803-4648-9DD0-A3F876FB1861}"/>
              </a:ext>
            </a:extLst>
          </p:cNvPr>
          <p:cNvSpPr/>
          <p:nvPr/>
        </p:nvSpPr>
        <p:spPr>
          <a:xfrm>
            <a:off x="6081376" y="3846945"/>
            <a:ext cx="1784403" cy="34289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75000"/>
                    <a:lumOff val="25000"/>
                  </a:schemeClr>
                </a:solidFill>
                <a:cs typeface="+mn-ea"/>
                <a:sym typeface="+mn-lt"/>
              </a:rPr>
              <a:t>输入标题</a:t>
            </a:r>
          </a:p>
        </p:txBody>
      </p:sp>
      <p:sp>
        <p:nvSpPr>
          <p:cNvPr id="11" name="矩形 10">
            <a:extLst>
              <a:ext uri="{FF2B5EF4-FFF2-40B4-BE49-F238E27FC236}">
                <a16:creationId xmlns:a16="http://schemas.microsoft.com/office/drawing/2014/main" xmlns="" id="{FB577084-5FB3-4069-96E7-2D3ADA97F713}"/>
              </a:ext>
            </a:extLst>
          </p:cNvPr>
          <p:cNvSpPr/>
          <p:nvPr/>
        </p:nvSpPr>
        <p:spPr>
          <a:xfrm>
            <a:off x="6081376" y="4207652"/>
            <a:ext cx="4189179" cy="775277"/>
          </a:xfrm>
          <a:prstGeom prst="rect">
            <a:avLst/>
          </a:prstGeom>
        </p:spPr>
        <p:txBody>
          <a:bodyPr wrap="square">
            <a:spAutoFit/>
          </a:bodyPr>
          <a:lstStyle/>
          <a:p>
            <a:pPr>
              <a:lnSpc>
                <a:spcPct val="200000"/>
              </a:lnSpc>
            </a:pPr>
            <a:r>
              <a:rPr lang="zh-CN" altLang="en-US" sz="1200" dirty="0">
                <a:solidFill>
                  <a:schemeClr val="tx1">
                    <a:lumMod val="75000"/>
                    <a:lumOff val="25000"/>
                  </a:schemeClr>
                </a:solidFill>
                <a:cs typeface="+mn-ea"/>
                <a:sym typeface="+mn-lt"/>
              </a:rPr>
              <a:t>在这里输入你需要的文本内容在这里输入你需要的文本内容在这里输入你需要的文本内容</a:t>
            </a:r>
            <a:endParaRPr lang="en-US" altLang="zh-CN" sz="12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240641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8" grpId="0" animBg="1"/>
      <p:bldP spid="9" grpId="0"/>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工 作 经 验 总 结</a:t>
            </a:r>
            <a:endParaRPr lang="zh-CN" altLang="en-US" sz="3200" b="1" dirty="0">
              <a:solidFill>
                <a:schemeClr val="tx1">
                  <a:lumMod val="75000"/>
                  <a:lumOff val="25000"/>
                </a:schemeClr>
              </a:solidFill>
              <a:cs typeface="+mn-ea"/>
              <a:sym typeface="+mn-lt"/>
            </a:endParaRPr>
          </a:p>
        </p:txBody>
      </p:sp>
      <p:sp>
        <p:nvSpPr>
          <p:cNvPr id="2" name="矩形 1">
            <a:extLst>
              <a:ext uri="{FF2B5EF4-FFF2-40B4-BE49-F238E27FC236}">
                <a16:creationId xmlns:a16="http://schemas.microsoft.com/office/drawing/2014/main" xmlns="" id="{CA09114D-048F-456D-98DE-951491398EBA}"/>
              </a:ext>
            </a:extLst>
          </p:cNvPr>
          <p:cNvSpPr/>
          <p:nvPr/>
        </p:nvSpPr>
        <p:spPr>
          <a:xfrm>
            <a:off x="9735128" y="2904836"/>
            <a:ext cx="720436" cy="2752437"/>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a:extLst>
              <a:ext uri="{FF2B5EF4-FFF2-40B4-BE49-F238E27FC236}">
                <a16:creationId xmlns:a16="http://schemas.microsoft.com/office/drawing/2014/main" xmlns="" id="{A5B6558D-7EE8-4AD5-8A49-B84B06C19C1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12873" y="2068945"/>
            <a:ext cx="4182917" cy="3038381"/>
          </a:xfrm>
          <a:prstGeom prst="rect">
            <a:avLst/>
          </a:prstGeom>
        </p:spPr>
      </p:pic>
      <p:sp>
        <p:nvSpPr>
          <p:cNvPr id="6" name="îSḷïḑé">
            <a:extLst>
              <a:ext uri="{FF2B5EF4-FFF2-40B4-BE49-F238E27FC236}">
                <a16:creationId xmlns:a16="http://schemas.microsoft.com/office/drawing/2014/main" xmlns="" id="{99F44458-DD6B-4F36-B2DE-BB5B588C67D2}"/>
              </a:ext>
            </a:extLst>
          </p:cNvPr>
          <p:cNvSpPr txBox="1"/>
          <p:nvPr/>
        </p:nvSpPr>
        <p:spPr>
          <a:xfrm>
            <a:off x="2909678" y="2427351"/>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a:solidFill>
                  <a:srgbClr val="41B4AD"/>
                </a:solidFill>
                <a:cs typeface="+mn-ea"/>
                <a:sym typeface="+mn-lt"/>
              </a:rPr>
              <a:t>输入标题</a:t>
            </a:r>
          </a:p>
        </p:txBody>
      </p:sp>
      <p:sp>
        <p:nvSpPr>
          <p:cNvPr id="7" name="iśļíḓè">
            <a:extLst>
              <a:ext uri="{FF2B5EF4-FFF2-40B4-BE49-F238E27FC236}">
                <a16:creationId xmlns:a16="http://schemas.microsoft.com/office/drawing/2014/main" xmlns="" id="{86005615-E0EE-4148-ACE1-81B0C3E69CFC}"/>
              </a:ext>
            </a:extLst>
          </p:cNvPr>
          <p:cNvSpPr/>
          <p:nvPr/>
        </p:nvSpPr>
        <p:spPr bwMode="auto">
          <a:xfrm>
            <a:off x="1856509" y="2820151"/>
            <a:ext cx="3798815"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250000"/>
              </a:lnSpc>
            </a:pPr>
            <a:r>
              <a:rPr lang="zh-CN" altLang="en-US" sz="1200" dirty="0">
                <a:solidFill>
                  <a:schemeClr val="tx1">
                    <a:lumMod val="75000"/>
                    <a:lumOff val="25000"/>
                  </a:schemeClr>
                </a:solidFill>
                <a:cs typeface="+mn-ea"/>
                <a:sym typeface="+mn-lt"/>
              </a:rPr>
              <a:t>输入你需要的文本内容输入你需要的文本内容输入你需要的文本内容输入你需要的文本内容</a:t>
            </a:r>
          </a:p>
        </p:txBody>
      </p:sp>
      <p:sp>
        <p:nvSpPr>
          <p:cNvPr id="8" name="矩形 7">
            <a:extLst>
              <a:ext uri="{FF2B5EF4-FFF2-40B4-BE49-F238E27FC236}">
                <a16:creationId xmlns:a16="http://schemas.microsoft.com/office/drawing/2014/main" xmlns="" id="{EEFC4199-9C85-4316-92E0-DD0591A6DFD3}"/>
              </a:ext>
            </a:extLst>
          </p:cNvPr>
          <p:cNvSpPr/>
          <p:nvPr/>
        </p:nvSpPr>
        <p:spPr>
          <a:xfrm>
            <a:off x="1705182" y="4149693"/>
            <a:ext cx="1781727" cy="782524"/>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dirty="0">
                <a:cs typeface="+mn-ea"/>
                <a:sym typeface="+mn-lt"/>
              </a:rPr>
              <a:t>输入你需要的文本内容输入你需要的文本内容</a:t>
            </a:r>
          </a:p>
        </p:txBody>
      </p:sp>
      <p:sp>
        <p:nvSpPr>
          <p:cNvPr id="9" name="矩形 8">
            <a:extLst>
              <a:ext uri="{FF2B5EF4-FFF2-40B4-BE49-F238E27FC236}">
                <a16:creationId xmlns:a16="http://schemas.microsoft.com/office/drawing/2014/main" xmlns="" id="{6C7EBBC9-828B-4853-8DB5-E5AD8EF34C94}"/>
              </a:ext>
            </a:extLst>
          </p:cNvPr>
          <p:cNvSpPr/>
          <p:nvPr/>
        </p:nvSpPr>
        <p:spPr>
          <a:xfrm>
            <a:off x="3746683" y="4140457"/>
            <a:ext cx="1781727" cy="782524"/>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dirty="0">
                <a:solidFill>
                  <a:schemeClr val="tx1">
                    <a:lumMod val="75000"/>
                    <a:lumOff val="25000"/>
                  </a:schemeClr>
                </a:solidFill>
                <a:cs typeface="+mn-ea"/>
                <a:sym typeface="+mn-lt"/>
              </a:rPr>
              <a:t>输入你需要的文本内容输入你需要的文本内容</a:t>
            </a:r>
          </a:p>
        </p:txBody>
      </p:sp>
    </p:spTree>
    <p:extLst>
      <p:ext uri="{BB962C8B-B14F-4D97-AF65-F5344CB8AC3E}">
        <p14:creationId xmlns:p14="http://schemas.microsoft.com/office/powerpoint/2010/main" val="11726338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工 作 经 验 总 结</a:t>
            </a:r>
            <a:endParaRPr lang="zh-CN" altLang="en-US" sz="3200" b="1" dirty="0">
              <a:solidFill>
                <a:schemeClr val="tx1">
                  <a:lumMod val="75000"/>
                  <a:lumOff val="25000"/>
                </a:schemeClr>
              </a:solidFill>
              <a:cs typeface="+mn-ea"/>
              <a:sym typeface="+mn-lt"/>
            </a:endParaRPr>
          </a:p>
        </p:txBody>
      </p:sp>
      <p:grpSp>
        <p:nvGrpSpPr>
          <p:cNvPr id="3" name="72de3401-3469-412d-b677-4593b35d2db3" descr="aQUAAB+LCAAAAAAABADNklFPgzAQx79L1Tc0bNEs4w00M3vQmYzog+Gh0tvopGUpxcwsfHdbaBkbOLc3w0u5/u/u97/eFl3K7zUgD80ZFvKB4qXAbCqBIQdNCfJ4kaYOCignlC8fRVasc+S9b5u09s0blckrTgvQuZxKitP61+voreyJcsoKZmTujatCeNMKDdw6SAlJoS2bcgniq+kw0LHqPJdCNZhkgmGpGm7d8gqZK+SNlK7UyQQ2qpCDwhrL8hg8PYBen/pC2/TJqsglAy53SS9YjQ4UVY/fbt5O3eAMD+dxPe6ZyHDkVh5M5XmC1/CsSmleMwEdQlFjbg9W9VWHPdul8ytvCJszHeqMtre+5zhKX7XcwRuCPuyoB7xZxPsszcTfi2hlnfvZYkFjCBNgYDUh5dLnRDETu4WBoMtEcshzE5h9rCCWrTTvTquKPFE1LyaT0Tjwg1tk7bll3zbahqdu44H+lGeqUtrvpPzmIP04VmM25LWhKt7xafHP2UOLufeWdfDICv5TcwGOP0/0FqnvBzwmQLRpBQAA">
            <a:extLst>
              <a:ext uri="{FF2B5EF4-FFF2-40B4-BE49-F238E27FC236}">
                <a16:creationId xmlns:a16="http://schemas.microsoft.com/office/drawing/2014/main" xmlns="" id="{002B4231-BBEA-4FEB-BBF2-AF81213DDB90}"/>
              </a:ext>
            </a:extLst>
          </p:cNvPr>
          <p:cNvGrpSpPr>
            <a:grpSpLocks noChangeAspect="1"/>
          </p:cNvGrpSpPr>
          <p:nvPr/>
        </p:nvGrpSpPr>
        <p:grpSpPr>
          <a:xfrm>
            <a:off x="2233293" y="2336800"/>
            <a:ext cx="2828599" cy="2789444"/>
            <a:chOff x="3941763" y="1281113"/>
            <a:chExt cx="4603523" cy="4539798"/>
          </a:xfrm>
        </p:grpSpPr>
        <p:sp>
          <p:nvSpPr>
            <p:cNvPr id="4" name="ExtraShape1">
              <a:extLst>
                <a:ext uri="{FF2B5EF4-FFF2-40B4-BE49-F238E27FC236}">
                  <a16:creationId xmlns:a16="http://schemas.microsoft.com/office/drawing/2014/main" xmlns="" id="{1866B9EE-801D-407F-8F06-87218409451A}"/>
                </a:ext>
              </a:extLst>
            </p:cNvPr>
            <p:cNvSpPr/>
            <p:nvPr/>
          </p:nvSpPr>
          <p:spPr bwMode="auto">
            <a:xfrm>
              <a:off x="4537076" y="1876426"/>
              <a:ext cx="3116263" cy="3109913"/>
            </a:xfrm>
            <a:custGeom>
              <a:avLst/>
              <a:gdLst>
                <a:gd name="T0" fmla="*/ 639 w 1278"/>
                <a:gd name="T1" fmla="*/ 0 h 1277"/>
                <a:gd name="T2" fmla="*/ 0 w 1278"/>
                <a:gd name="T3" fmla="*/ 638 h 1277"/>
                <a:gd name="T4" fmla="*/ 639 w 1278"/>
                <a:gd name="T5" fmla="*/ 1277 h 1277"/>
                <a:gd name="T6" fmla="*/ 1278 w 1278"/>
                <a:gd name="T7" fmla="*/ 638 h 1277"/>
                <a:gd name="T8" fmla="*/ 639 w 1278"/>
                <a:gd name="T9" fmla="*/ 0 h 1277"/>
                <a:gd name="T10" fmla="*/ 671 w 1278"/>
                <a:gd name="T11" fmla="*/ 1212 h 1277"/>
                <a:gd name="T12" fmla="*/ 671 w 1278"/>
                <a:gd name="T13" fmla="*/ 1053 h 1277"/>
                <a:gd name="T14" fmla="*/ 607 w 1278"/>
                <a:gd name="T15" fmla="*/ 1053 h 1277"/>
                <a:gd name="T16" fmla="*/ 607 w 1278"/>
                <a:gd name="T17" fmla="*/ 1212 h 1277"/>
                <a:gd name="T18" fmla="*/ 66 w 1278"/>
                <a:gd name="T19" fmla="*/ 670 h 1277"/>
                <a:gd name="T20" fmla="*/ 224 w 1278"/>
                <a:gd name="T21" fmla="*/ 670 h 1277"/>
                <a:gd name="T22" fmla="*/ 224 w 1278"/>
                <a:gd name="T23" fmla="*/ 606 h 1277"/>
                <a:gd name="T24" fmla="*/ 66 w 1278"/>
                <a:gd name="T25" fmla="*/ 606 h 1277"/>
                <a:gd name="T26" fmla="*/ 607 w 1278"/>
                <a:gd name="T27" fmla="*/ 65 h 1277"/>
                <a:gd name="T28" fmla="*/ 607 w 1278"/>
                <a:gd name="T29" fmla="*/ 223 h 1277"/>
                <a:gd name="T30" fmla="*/ 671 w 1278"/>
                <a:gd name="T31" fmla="*/ 223 h 1277"/>
                <a:gd name="T32" fmla="*/ 671 w 1278"/>
                <a:gd name="T33" fmla="*/ 65 h 1277"/>
                <a:gd name="T34" fmla="*/ 1212 w 1278"/>
                <a:gd name="T35" fmla="*/ 606 h 1277"/>
                <a:gd name="T36" fmla="*/ 1054 w 1278"/>
                <a:gd name="T37" fmla="*/ 606 h 1277"/>
                <a:gd name="T38" fmla="*/ 1054 w 1278"/>
                <a:gd name="T39" fmla="*/ 670 h 1277"/>
                <a:gd name="T40" fmla="*/ 1212 w 1278"/>
                <a:gd name="T41" fmla="*/ 670 h 1277"/>
                <a:gd name="T42" fmla="*/ 671 w 1278"/>
                <a:gd name="T43" fmla="*/ 1212 h 1277"/>
                <a:gd name="T44" fmla="*/ 671 w 1278"/>
                <a:gd name="T45" fmla="*/ 1212 h 1277"/>
                <a:gd name="T46" fmla="*/ 671 w 1278"/>
                <a:gd name="T47" fmla="*/ 1212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78" h="1277">
                  <a:moveTo>
                    <a:pt x="639" y="0"/>
                  </a:moveTo>
                  <a:cubicBezTo>
                    <a:pt x="287" y="0"/>
                    <a:pt x="0" y="286"/>
                    <a:pt x="0" y="638"/>
                  </a:cubicBezTo>
                  <a:cubicBezTo>
                    <a:pt x="0" y="990"/>
                    <a:pt x="287" y="1277"/>
                    <a:pt x="639" y="1277"/>
                  </a:cubicBezTo>
                  <a:cubicBezTo>
                    <a:pt x="991" y="1277"/>
                    <a:pt x="1278" y="990"/>
                    <a:pt x="1278" y="638"/>
                  </a:cubicBezTo>
                  <a:cubicBezTo>
                    <a:pt x="1278" y="286"/>
                    <a:pt x="991" y="0"/>
                    <a:pt x="639" y="0"/>
                  </a:cubicBezTo>
                  <a:close/>
                  <a:moveTo>
                    <a:pt x="671" y="1212"/>
                  </a:moveTo>
                  <a:cubicBezTo>
                    <a:pt x="671" y="1053"/>
                    <a:pt x="671" y="1053"/>
                    <a:pt x="671" y="1053"/>
                  </a:cubicBezTo>
                  <a:cubicBezTo>
                    <a:pt x="607" y="1053"/>
                    <a:pt x="607" y="1053"/>
                    <a:pt x="607" y="1053"/>
                  </a:cubicBezTo>
                  <a:cubicBezTo>
                    <a:pt x="607" y="1212"/>
                    <a:pt x="607" y="1212"/>
                    <a:pt x="607" y="1212"/>
                  </a:cubicBezTo>
                  <a:cubicBezTo>
                    <a:pt x="316" y="1195"/>
                    <a:pt x="82" y="962"/>
                    <a:pt x="66" y="670"/>
                  </a:cubicBezTo>
                  <a:cubicBezTo>
                    <a:pt x="224" y="670"/>
                    <a:pt x="224" y="670"/>
                    <a:pt x="224" y="670"/>
                  </a:cubicBezTo>
                  <a:cubicBezTo>
                    <a:pt x="224" y="606"/>
                    <a:pt x="224" y="606"/>
                    <a:pt x="224" y="606"/>
                  </a:cubicBezTo>
                  <a:cubicBezTo>
                    <a:pt x="66" y="606"/>
                    <a:pt x="66" y="606"/>
                    <a:pt x="66" y="606"/>
                  </a:cubicBezTo>
                  <a:cubicBezTo>
                    <a:pt x="82" y="315"/>
                    <a:pt x="316" y="81"/>
                    <a:pt x="607" y="65"/>
                  </a:cubicBezTo>
                  <a:cubicBezTo>
                    <a:pt x="607" y="223"/>
                    <a:pt x="607" y="223"/>
                    <a:pt x="607" y="223"/>
                  </a:cubicBezTo>
                  <a:cubicBezTo>
                    <a:pt x="671" y="223"/>
                    <a:pt x="671" y="223"/>
                    <a:pt x="671" y="223"/>
                  </a:cubicBezTo>
                  <a:cubicBezTo>
                    <a:pt x="671" y="65"/>
                    <a:pt x="671" y="65"/>
                    <a:pt x="671" y="65"/>
                  </a:cubicBezTo>
                  <a:cubicBezTo>
                    <a:pt x="962" y="81"/>
                    <a:pt x="1196" y="315"/>
                    <a:pt x="1212" y="606"/>
                  </a:cubicBezTo>
                  <a:cubicBezTo>
                    <a:pt x="1054" y="606"/>
                    <a:pt x="1054" y="606"/>
                    <a:pt x="1054" y="606"/>
                  </a:cubicBezTo>
                  <a:cubicBezTo>
                    <a:pt x="1054" y="670"/>
                    <a:pt x="1054" y="670"/>
                    <a:pt x="1054" y="670"/>
                  </a:cubicBezTo>
                  <a:cubicBezTo>
                    <a:pt x="1212" y="670"/>
                    <a:pt x="1212" y="670"/>
                    <a:pt x="1212" y="670"/>
                  </a:cubicBezTo>
                  <a:cubicBezTo>
                    <a:pt x="1196" y="962"/>
                    <a:pt x="962" y="1195"/>
                    <a:pt x="671" y="1212"/>
                  </a:cubicBezTo>
                  <a:close/>
                  <a:moveTo>
                    <a:pt x="671" y="1212"/>
                  </a:moveTo>
                  <a:cubicBezTo>
                    <a:pt x="671" y="1212"/>
                    <a:pt x="671" y="1212"/>
                    <a:pt x="671" y="1212"/>
                  </a:cubicBezTo>
                </a:path>
              </a:pathLst>
            </a:custGeom>
            <a:solidFill>
              <a:srgbClr val="41B4AD"/>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ExtraShape2">
              <a:extLst>
                <a:ext uri="{FF2B5EF4-FFF2-40B4-BE49-F238E27FC236}">
                  <a16:creationId xmlns:a16="http://schemas.microsoft.com/office/drawing/2014/main" xmlns="" id="{75452B0B-C76D-4806-954F-6302A531773E}"/>
                </a:ext>
              </a:extLst>
            </p:cNvPr>
            <p:cNvSpPr/>
            <p:nvPr/>
          </p:nvSpPr>
          <p:spPr bwMode="auto">
            <a:xfrm>
              <a:off x="4832351" y="1565276"/>
              <a:ext cx="3132138" cy="3125788"/>
            </a:xfrm>
            <a:custGeom>
              <a:avLst/>
              <a:gdLst>
                <a:gd name="T0" fmla="*/ 1285 w 1285"/>
                <a:gd name="T1" fmla="*/ 766 h 1284"/>
                <a:gd name="T2" fmla="*/ 518 w 1285"/>
                <a:gd name="T3" fmla="*/ 0 h 1284"/>
                <a:gd name="T4" fmla="*/ 0 w 1285"/>
                <a:gd name="T5" fmla="*/ 201 h 1284"/>
                <a:gd name="T6" fmla="*/ 43 w 1285"/>
                <a:gd name="T7" fmla="*/ 248 h 1284"/>
                <a:gd name="T8" fmla="*/ 518 w 1285"/>
                <a:gd name="T9" fmla="*/ 64 h 1284"/>
                <a:gd name="T10" fmla="*/ 1221 w 1285"/>
                <a:gd name="T11" fmla="*/ 766 h 1284"/>
                <a:gd name="T12" fmla="*/ 1036 w 1285"/>
                <a:gd name="T13" fmla="*/ 1241 h 1284"/>
                <a:gd name="T14" fmla="*/ 1083 w 1285"/>
                <a:gd name="T15" fmla="*/ 1284 h 1284"/>
                <a:gd name="T16" fmla="*/ 1285 w 1285"/>
                <a:gd name="T17" fmla="*/ 766 h 1284"/>
                <a:gd name="T18" fmla="*/ 1285 w 1285"/>
                <a:gd name="T19" fmla="*/ 766 h 1284"/>
                <a:gd name="T20" fmla="*/ 1285 w 1285"/>
                <a:gd name="T21" fmla="*/ 766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5" h="1284">
                  <a:moveTo>
                    <a:pt x="1285" y="766"/>
                  </a:moveTo>
                  <a:cubicBezTo>
                    <a:pt x="1285" y="344"/>
                    <a:pt x="941" y="0"/>
                    <a:pt x="518" y="0"/>
                  </a:cubicBezTo>
                  <a:cubicBezTo>
                    <a:pt x="326" y="0"/>
                    <a:pt x="142" y="71"/>
                    <a:pt x="0" y="201"/>
                  </a:cubicBezTo>
                  <a:cubicBezTo>
                    <a:pt x="43" y="248"/>
                    <a:pt x="43" y="248"/>
                    <a:pt x="43" y="248"/>
                  </a:cubicBezTo>
                  <a:cubicBezTo>
                    <a:pt x="173" y="129"/>
                    <a:pt x="342" y="64"/>
                    <a:pt x="518" y="64"/>
                  </a:cubicBezTo>
                  <a:cubicBezTo>
                    <a:pt x="905" y="64"/>
                    <a:pt x="1221" y="379"/>
                    <a:pt x="1221" y="766"/>
                  </a:cubicBezTo>
                  <a:cubicBezTo>
                    <a:pt x="1221" y="943"/>
                    <a:pt x="1155" y="1111"/>
                    <a:pt x="1036" y="1241"/>
                  </a:cubicBezTo>
                  <a:cubicBezTo>
                    <a:pt x="1083" y="1284"/>
                    <a:pt x="1083" y="1284"/>
                    <a:pt x="1083" y="1284"/>
                  </a:cubicBezTo>
                  <a:cubicBezTo>
                    <a:pt x="1213" y="1142"/>
                    <a:pt x="1285" y="959"/>
                    <a:pt x="1285" y="766"/>
                  </a:cubicBezTo>
                  <a:close/>
                  <a:moveTo>
                    <a:pt x="1285" y="766"/>
                  </a:moveTo>
                  <a:cubicBezTo>
                    <a:pt x="1285" y="766"/>
                    <a:pt x="1285" y="766"/>
                    <a:pt x="1285" y="766"/>
                  </a:cubicBezTo>
                </a:path>
              </a:pathLst>
            </a:custGeom>
            <a:solidFill>
              <a:srgbClr val="EB8FA6"/>
            </a:solidFill>
            <a:ln>
              <a:solidFill>
                <a:srgbClr val="EB8FA6"/>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ExtraShape3">
              <a:extLst>
                <a:ext uri="{FF2B5EF4-FFF2-40B4-BE49-F238E27FC236}">
                  <a16:creationId xmlns:a16="http://schemas.microsoft.com/office/drawing/2014/main" xmlns="" id="{25AA4571-2774-4E58-904F-5555FE7C6570}"/>
                </a:ext>
              </a:extLst>
            </p:cNvPr>
            <p:cNvSpPr/>
            <p:nvPr/>
          </p:nvSpPr>
          <p:spPr bwMode="auto">
            <a:xfrm>
              <a:off x="4227513" y="2168526"/>
              <a:ext cx="3130550" cy="3128963"/>
            </a:xfrm>
            <a:custGeom>
              <a:avLst/>
              <a:gdLst>
                <a:gd name="T0" fmla="*/ 63 w 1284"/>
                <a:gd name="T1" fmla="*/ 518 h 1285"/>
                <a:gd name="T2" fmla="*/ 248 w 1284"/>
                <a:gd name="T3" fmla="*/ 44 h 1285"/>
                <a:gd name="T4" fmla="*/ 201 w 1284"/>
                <a:gd name="T5" fmla="*/ 0 h 1285"/>
                <a:gd name="T6" fmla="*/ 0 w 1284"/>
                <a:gd name="T7" fmla="*/ 518 h 1285"/>
                <a:gd name="T8" fmla="*/ 766 w 1284"/>
                <a:gd name="T9" fmla="*/ 1285 h 1285"/>
                <a:gd name="T10" fmla="*/ 1284 w 1284"/>
                <a:gd name="T11" fmla="*/ 1083 h 1285"/>
                <a:gd name="T12" fmla="*/ 1241 w 1284"/>
                <a:gd name="T13" fmla="*/ 1036 h 1285"/>
                <a:gd name="T14" fmla="*/ 766 w 1284"/>
                <a:gd name="T15" fmla="*/ 1221 h 1285"/>
                <a:gd name="T16" fmla="*/ 63 w 1284"/>
                <a:gd name="T17" fmla="*/ 518 h 1285"/>
                <a:gd name="T18" fmla="*/ 63 w 1284"/>
                <a:gd name="T19" fmla="*/ 518 h 1285"/>
                <a:gd name="T20" fmla="*/ 63 w 1284"/>
                <a:gd name="T21" fmla="*/ 518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4" h="1285">
                  <a:moveTo>
                    <a:pt x="63" y="518"/>
                  </a:moveTo>
                  <a:cubicBezTo>
                    <a:pt x="63" y="342"/>
                    <a:pt x="129" y="173"/>
                    <a:pt x="248" y="44"/>
                  </a:cubicBezTo>
                  <a:cubicBezTo>
                    <a:pt x="201" y="0"/>
                    <a:pt x="201" y="0"/>
                    <a:pt x="201" y="0"/>
                  </a:cubicBezTo>
                  <a:cubicBezTo>
                    <a:pt x="71" y="142"/>
                    <a:pt x="0" y="326"/>
                    <a:pt x="0" y="518"/>
                  </a:cubicBezTo>
                  <a:cubicBezTo>
                    <a:pt x="0" y="941"/>
                    <a:pt x="343" y="1285"/>
                    <a:pt x="766" y="1285"/>
                  </a:cubicBezTo>
                  <a:cubicBezTo>
                    <a:pt x="958" y="1285"/>
                    <a:pt x="1142" y="1213"/>
                    <a:pt x="1284" y="1083"/>
                  </a:cubicBezTo>
                  <a:cubicBezTo>
                    <a:pt x="1241" y="1036"/>
                    <a:pt x="1241" y="1036"/>
                    <a:pt x="1241" y="1036"/>
                  </a:cubicBezTo>
                  <a:cubicBezTo>
                    <a:pt x="1111" y="1155"/>
                    <a:pt x="942" y="1221"/>
                    <a:pt x="766" y="1221"/>
                  </a:cubicBezTo>
                  <a:cubicBezTo>
                    <a:pt x="379" y="1221"/>
                    <a:pt x="63" y="906"/>
                    <a:pt x="63" y="518"/>
                  </a:cubicBezTo>
                  <a:close/>
                  <a:moveTo>
                    <a:pt x="63" y="518"/>
                  </a:moveTo>
                  <a:cubicBezTo>
                    <a:pt x="63" y="518"/>
                    <a:pt x="63" y="518"/>
                    <a:pt x="63" y="51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ExtraShape1">
              <a:extLst>
                <a:ext uri="{FF2B5EF4-FFF2-40B4-BE49-F238E27FC236}">
                  <a16:creationId xmlns:a16="http://schemas.microsoft.com/office/drawing/2014/main" xmlns="" id="{FCF3FF6C-B92D-4436-89FE-33B7D70F6415}"/>
                </a:ext>
              </a:extLst>
            </p:cNvPr>
            <p:cNvSpPr/>
            <p:nvPr/>
          </p:nvSpPr>
          <p:spPr bwMode="auto">
            <a:xfrm>
              <a:off x="5592763" y="1281113"/>
              <a:ext cx="182563" cy="182563"/>
            </a:xfrm>
            <a:custGeom>
              <a:avLst/>
              <a:gdLst>
                <a:gd name="T0" fmla="*/ 0 w 115"/>
                <a:gd name="T1" fmla="*/ 18 h 115"/>
                <a:gd name="T2" fmla="*/ 97 w 115"/>
                <a:gd name="T3" fmla="*/ 0 h 115"/>
                <a:gd name="T4" fmla="*/ 115 w 115"/>
                <a:gd name="T5" fmla="*/ 96 h 115"/>
                <a:gd name="T6" fmla="*/ 20 w 115"/>
                <a:gd name="T7" fmla="*/ 115 h 115"/>
                <a:gd name="T8" fmla="*/ 0 w 115"/>
                <a:gd name="T9" fmla="*/ 18 h 115"/>
                <a:gd name="T10" fmla="*/ 0 w 115"/>
                <a:gd name="T11" fmla="*/ 18 h 115"/>
                <a:gd name="T12" fmla="*/ 0 w 115"/>
                <a:gd name="T13" fmla="*/ 18 h 115"/>
              </a:gdLst>
              <a:ahLst/>
              <a:cxnLst>
                <a:cxn ang="0">
                  <a:pos x="T0" y="T1"/>
                </a:cxn>
                <a:cxn ang="0">
                  <a:pos x="T2" y="T3"/>
                </a:cxn>
                <a:cxn ang="0">
                  <a:pos x="T4" y="T5"/>
                </a:cxn>
                <a:cxn ang="0">
                  <a:pos x="T6" y="T7"/>
                </a:cxn>
                <a:cxn ang="0">
                  <a:pos x="T8" y="T9"/>
                </a:cxn>
                <a:cxn ang="0">
                  <a:pos x="T10" y="T11"/>
                </a:cxn>
                <a:cxn ang="0">
                  <a:pos x="T12" y="T13"/>
                </a:cxn>
              </a:cxnLst>
              <a:rect l="0" t="0" r="r" b="b"/>
              <a:pathLst>
                <a:path w="115" h="115">
                  <a:moveTo>
                    <a:pt x="0" y="18"/>
                  </a:moveTo>
                  <a:lnTo>
                    <a:pt x="97" y="0"/>
                  </a:lnTo>
                  <a:lnTo>
                    <a:pt x="115" y="96"/>
                  </a:lnTo>
                  <a:lnTo>
                    <a:pt x="20" y="115"/>
                  </a:lnTo>
                  <a:lnTo>
                    <a:pt x="0" y="18"/>
                  </a:lnTo>
                  <a:close/>
                  <a:moveTo>
                    <a:pt x="0" y="18"/>
                  </a:moveTo>
                  <a:lnTo>
                    <a:pt x="0" y="1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ExtraShape2">
              <a:extLst>
                <a:ext uri="{FF2B5EF4-FFF2-40B4-BE49-F238E27FC236}">
                  <a16:creationId xmlns:a16="http://schemas.microsoft.com/office/drawing/2014/main" xmlns="" id="{95C1A978-DD2C-4CB2-8B6D-3F1AD2EDF87D}"/>
                </a:ext>
              </a:extLst>
            </p:cNvPr>
            <p:cNvSpPr/>
            <p:nvPr/>
          </p:nvSpPr>
          <p:spPr bwMode="auto">
            <a:xfrm>
              <a:off x="5187951" y="1390651"/>
              <a:ext cx="204788" cy="201613"/>
            </a:xfrm>
            <a:custGeom>
              <a:avLst/>
              <a:gdLst>
                <a:gd name="T0" fmla="*/ 0 w 129"/>
                <a:gd name="T1" fmla="*/ 37 h 127"/>
                <a:gd name="T2" fmla="*/ 91 w 129"/>
                <a:gd name="T3" fmla="*/ 0 h 127"/>
                <a:gd name="T4" fmla="*/ 129 w 129"/>
                <a:gd name="T5" fmla="*/ 90 h 127"/>
                <a:gd name="T6" fmla="*/ 38 w 129"/>
                <a:gd name="T7" fmla="*/ 127 h 127"/>
                <a:gd name="T8" fmla="*/ 0 w 129"/>
                <a:gd name="T9" fmla="*/ 37 h 127"/>
                <a:gd name="T10" fmla="*/ 0 w 129"/>
                <a:gd name="T11" fmla="*/ 37 h 127"/>
                <a:gd name="T12" fmla="*/ 0 w 129"/>
                <a:gd name="T13" fmla="*/ 37 h 127"/>
              </a:gdLst>
              <a:ahLst/>
              <a:cxnLst>
                <a:cxn ang="0">
                  <a:pos x="T0" y="T1"/>
                </a:cxn>
                <a:cxn ang="0">
                  <a:pos x="T2" y="T3"/>
                </a:cxn>
                <a:cxn ang="0">
                  <a:pos x="T4" y="T5"/>
                </a:cxn>
                <a:cxn ang="0">
                  <a:pos x="T6" y="T7"/>
                </a:cxn>
                <a:cxn ang="0">
                  <a:pos x="T8" y="T9"/>
                </a:cxn>
                <a:cxn ang="0">
                  <a:pos x="T10" y="T11"/>
                </a:cxn>
                <a:cxn ang="0">
                  <a:pos x="T12" y="T13"/>
                </a:cxn>
              </a:cxnLst>
              <a:rect l="0" t="0" r="r" b="b"/>
              <a:pathLst>
                <a:path w="129" h="127">
                  <a:moveTo>
                    <a:pt x="0" y="37"/>
                  </a:moveTo>
                  <a:lnTo>
                    <a:pt x="91" y="0"/>
                  </a:lnTo>
                  <a:lnTo>
                    <a:pt x="129" y="90"/>
                  </a:lnTo>
                  <a:lnTo>
                    <a:pt x="38" y="127"/>
                  </a:lnTo>
                  <a:lnTo>
                    <a:pt x="0" y="37"/>
                  </a:lnTo>
                  <a:close/>
                  <a:moveTo>
                    <a:pt x="0" y="37"/>
                  </a:moveTo>
                  <a:lnTo>
                    <a:pt x="0" y="37"/>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ExtraShape3">
              <a:extLst>
                <a:ext uri="{FF2B5EF4-FFF2-40B4-BE49-F238E27FC236}">
                  <a16:creationId xmlns:a16="http://schemas.microsoft.com/office/drawing/2014/main" xmlns="" id="{C9655483-5C44-46F0-95B4-226C5F281A23}"/>
                </a:ext>
              </a:extLst>
            </p:cNvPr>
            <p:cNvSpPr/>
            <p:nvPr/>
          </p:nvSpPr>
          <p:spPr bwMode="auto">
            <a:xfrm>
              <a:off x="4819651" y="1577976"/>
              <a:ext cx="214313" cy="215900"/>
            </a:xfrm>
            <a:custGeom>
              <a:avLst/>
              <a:gdLst>
                <a:gd name="T0" fmla="*/ 0 w 135"/>
                <a:gd name="T1" fmla="*/ 53 h 136"/>
                <a:gd name="T2" fmla="*/ 81 w 135"/>
                <a:gd name="T3" fmla="*/ 0 h 136"/>
                <a:gd name="T4" fmla="*/ 135 w 135"/>
                <a:gd name="T5" fmla="*/ 81 h 136"/>
                <a:gd name="T6" fmla="*/ 54 w 135"/>
                <a:gd name="T7" fmla="*/ 136 h 136"/>
                <a:gd name="T8" fmla="*/ 0 w 135"/>
                <a:gd name="T9" fmla="*/ 53 h 136"/>
                <a:gd name="T10" fmla="*/ 0 w 135"/>
                <a:gd name="T11" fmla="*/ 53 h 136"/>
                <a:gd name="T12" fmla="*/ 0 w 135"/>
                <a:gd name="T13" fmla="*/ 53 h 136"/>
              </a:gdLst>
              <a:ahLst/>
              <a:cxnLst>
                <a:cxn ang="0">
                  <a:pos x="T0" y="T1"/>
                </a:cxn>
                <a:cxn ang="0">
                  <a:pos x="T2" y="T3"/>
                </a:cxn>
                <a:cxn ang="0">
                  <a:pos x="T4" y="T5"/>
                </a:cxn>
                <a:cxn ang="0">
                  <a:pos x="T6" y="T7"/>
                </a:cxn>
                <a:cxn ang="0">
                  <a:pos x="T8" y="T9"/>
                </a:cxn>
                <a:cxn ang="0">
                  <a:pos x="T10" y="T11"/>
                </a:cxn>
                <a:cxn ang="0">
                  <a:pos x="T12" y="T13"/>
                </a:cxn>
              </a:cxnLst>
              <a:rect l="0" t="0" r="r" b="b"/>
              <a:pathLst>
                <a:path w="135" h="136">
                  <a:moveTo>
                    <a:pt x="0" y="53"/>
                  </a:moveTo>
                  <a:lnTo>
                    <a:pt x="81" y="0"/>
                  </a:lnTo>
                  <a:lnTo>
                    <a:pt x="135" y="81"/>
                  </a:lnTo>
                  <a:lnTo>
                    <a:pt x="54" y="136"/>
                  </a:lnTo>
                  <a:lnTo>
                    <a:pt x="0" y="53"/>
                  </a:lnTo>
                  <a:close/>
                  <a:moveTo>
                    <a:pt x="0" y="53"/>
                  </a:moveTo>
                  <a:lnTo>
                    <a:pt x="0" y="53"/>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ExtraShape4">
              <a:extLst>
                <a:ext uri="{FF2B5EF4-FFF2-40B4-BE49-F238E27FC236}">
                  <a16:creationId xmlns:a16="http://schemas.microsoft.com/office/drawing/2014/main" xmlns="" id="{474469A5-BC4B-40D6-8F2B-49200FDD837C}"/>
                </a:ext>
              </a:extLst>
            </p:cNvPr>
            <p:cNvSpPr/>
            <p:nvPr/>
          </p:nvSpPr>
          <p:spPr bwMode="auto">
            <a:xfrm>
              <a:off x="4497388" y="1835151"/>
              <a:ext cx="219075" cy="222250"/>
            </a:xfrm>
            <a:custGeom>
              <a:avLst/>
              <a:gdLst>
                <a:gd name="T0" fmla="*/ 0 w 138"/>
                <a:gd name="T1" fmla="*/ 71 h 140"/>
                <a:gd name="T2" fmla="*/ 69 w 138"/>
                <a:gd name="T3" fmla="*/ 0 h 140"/>
                <a:gd name="T4" fmla="*/ 138 w 138"/>
                <a:gd name="T5" fmla="*/ 71 h 140"/>
                <a:gd name="T6" fmla="*/ 69 w 138"/>
                <a:gd name="T7" fmla="*/ 140 h 140"/>
                <a:gd name="T8" fmla="*/ 0 w 138"/>
                <a:gd name="T9" fmla="*/ 71 h 140"/>
                <a:gd name="T10" fmla="*/ 0 w 138"/>
                <a:gd name="T11" fmla="*/ 71 h 140"/>
                <a:gd name="T12" fmla="*/ 0 w 138"/>
                <a:gd name="T13" fmla="*/ 71 h 140"/>
              </a:gdLst>
              <a:ahLst/>
              <a:cxnLst>
                <a:cxn ang="0">
                  <a:pos x="T0" y="T1"/>
                </a:cxn>
                <a:cxn ang="0">
                  <a:pos x="T2" y="T3"/>
                </a:cxn>
                <a:cxn ang="0">
                  <a:pos x="T4" y="T5"/>
                </a:cxn>
                <a:cxn ang="0">
                  <a:pos x="T6" y="T7"/>
                </a:cxn>
                <a:cxn ang="0">
                  <a:pos x="T8" y="T9"/>
                </a:cxn>
                <a:cxn ang="0">
                  <a:pos x="T10" y="T11"/>
                </a:cxn>
                <a:cxn ang="0">
                  <a:pos x="T12" y="T13"/>
                </a:cxn>
              </a:cxnLst>
              <a:rect l="0" t="0" r="r" b="b"/>
              <a:pathLst>
                <a:path w="138" h="140">
                  <a:moveTo>
                    <a:pt x="0" y="71"/>
                  </a:moveTo>
                  <a:lnTo>
                    <a:pt x="69" y="0"/>
                  </a:lnTo>
                  <a:lnTo>
                    <a:pt x="138" y="71"/>
                  </a:lnTo>
                  <a:lnTo>
                    <a:pt x="69" y="140"/>
                  </a:lnTo>
                  <a:lnTo>
                    <a:pt x="0" y="71"/>
                  </a:lnTo>
                  <a:close/>
                  <a:moveTo>
                    <a:pt x="0" y="71"/>
                  </a:moveTo>
                  <a:lnTo>
                    <a:pt x="0" y="71"/>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ExtraShape5">
              <a:extLst>
                <a:ext uri="{FF2B5EF4-FFF2-40B4-BE49-F238E27FC236}">
                  <a16:creationId xmlns:a16="http://schemas.microsoft.com/office/drawing/2014/main" xmlns="" id="{4D621BEE-2FB9-4E85-9DD8-0EBE7E9BDA0A}"/>
                </a:ext>
              </a:extLst>
            </p:cNvPr>
            <p:cNvSpPr/>
            <p:nvPr/>
          </p:nvSpPr>
          <p:spPr bwMode="auto">
            <a:xfrm>
              <a:off x="4238626" y="2157413"/>
              <a:ext cx="215900" cy="214313"/>
            </a:xfrm>
            <a:custGeom>
              <a:avLst/>
              <a:gdLst>
                <a:gd name="T0" fmla="*/ 0 w 136"/>
                <a:gd name="T1" fmla="*/ 81 h 135"/>
                <a:gd name="T2" fmla="*/ 54 w 136"/>
                <a:gd name="T3" fmla="*/ 0 h 135"/>
                <a:gd name="T4" fmla="*/ 136 w 136"/>
                <a:gd name="T5" fmla="*/ 53 h 135"/>
                <a:gd name="T6" fmla="*/ 82 w 136"/>
                <a:gd name="T7" fmla="*/ 135 h 135"/>
                <a:gd name="T8" fmla="*/ 0 w 136"/>
                <a:gd name="T9" fmla="*/ 81 h 135"/>
                <a:gd name="T10" fmla="*/ 0 w 136"/>
                <a:gd name="T11" fmla="*/ 81 h 135"/>
                <a:gd name="T12" fmla="*/ 0 w 136"/>
                <a:gd name="T13" fmla="*/ 81 h 135"/>
              </a:gdLst>
              <a:ahLst/>
              <a:cxnLst>
                <a:cxn ang="0">
                  <a:pos x="T0" y="T1"/>
                </a:cxn>
                <a:cxn ang="0">
                  <a:pos x="T2" y="T3"/>
                </a:cxn>
                <a:cxn ang="0">
                  <a:pos x="T4" y="T5"/>
                </a:cxn>
                <a:cxn ang="0">
                  <a:pos x="T6" y="T7"/>
                </a:cxn>
                <a:cxn ang="0">
                  <a:pos x="T8" y="T9"/>
                </a:cxn>
                <a:cxn ang="0">
                  <a:pos x="T10" y="T11"/>
                </a:cxn>
                <a:cxn ang="0">
                  <a:pos x="T12" y="T13"/>
                </a:cxn>
              </a:cxnLst>
              <a:rect l="0" t="0" r="r" b="b"/>
              <a:pathLst>
                <a:path w="136" h="135">
                  <a:moveTo>
                    <a:pt x="0" y="81"/>
                  </a:moveTo>
                  <a:lnTo>
                    <a:pt x="54" y="0"/>
                  </a:lnTo>
                  <a:lnTo>
                    <a:pt x="136" y="53"/>
                  </a:lnTo>
                  <a:lnTo>
                    <a:pt x="82" y="135"/>
                  </a:lnTo>
                  <a:lnTo>
                    <a:pt x="0" y="81"/>
                  </a:lnTo>
                  <a:close/>
                  <a:moveTo>
                    <a:pt x="0" y="81"/>
                  </a:moveTo>
                  <a:lnTo>
                    <a:pt x="0" y="81"/>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ExtraShape6">
              <a:extLst>
                <a:ext uri="{FF2B5EF4-FFF2-40B4-BE49-F238E27FC236}">
                  <a16:creationId xmlns:a16="http://schemas.microsoft.com/office/drawing/2014/main" xmlns="" id="{64D88E82-C97C-44D5-8A46-25253C2E75CC}"/>
                </a:ext>
              </a:extLst>
            </p:cNvPr>
            <p:cNvSpPr/>
            <p:nvPr/>
          </p:nvSpPr>
          <p:spPr bwMode="auto">
            <a:xfrm>
              <a:off x="4051301" y="2527301"/>
              <a:ext cx="203200" cy="201613"/>
            </a:xfrm>
            <a:custGeom>
              <a:avLst/>
              <a:gdLst>
                <a:gd name="T0" fmla="*/ 0 w 128"/>
                <a:gd name="T1" fmla="*/ 90 h 127"/>
                <a:gd name="T2" fmla="*/ 37 w 128"/>
                <a:gd name="T3" fmla="*/ 0 h 127"/>
                <a:gd name="T4" fmla="*/ 128 w 128"/>
                <a:gd name="T5" fmla="*/ 37 h 127"/>
                <a:gd name="T6" fmla="*/ 91 w 128"/>
                <a:gd name="T7" fmla="*/ 127 h 127"/>
                <a:gd name="T8" fmla="*/ 0 w 128"/>
                <a:gd name="T9" fmla="*/ 90 h 127"/>
                <a:gd name="T10" fmla="*/ 0 w 128"/>
                <a:gd name="T11" fmla="*/ 90 h 127"/>
                <a:gd name="T12" fmla="*/ 0 w 128"/>
                <a:gd name="T13" fmla="*/ 90 h 127"/>
              </a:gdLst>
              <a:ahLst/>
              <a:cxnLst>
                <a:cxn ang="0">
                  <a:pos x="T0" y="T1"/>
                </a:cxn>
                <a:cxn ang="0">
                  <a:pos x="T2" y="T3"/>
                </a:cxn>
                <a:cxn ang="0">
                  <a:pos x="T4" y="T5"/>
                </a:cxn>
                <a:cxn ang="0">
                  <a:pos x="T6" y="T7"/>
                </a:cxn>
                <a:cxn ang="0">
                  <a:pos x="T8" y="T9"/>
                </a:cxn>
                <a:cxn ang="0">
                  <a:pos x="T10" y="T11"/>
                </a:cxn>
                <a:cxn ang="0">
                  <a:pos x="T12" y="T13"/>
                </a:cxn>
              </a:cxnLst>
              <a:rect l="0" t="0" r="r" b="b"/>
              <a:pathLst>
                <a:path w="128" h="127">
                  <a:moveTo>
                    <a:pt x="0" y="90"/>
                  </a:moveTo>
                  <a:lnTo>
                    <a:pt x="37" y="0"/>
                  </a:lnTo>
                  <a:lnTo>
                    <a:pt x="128" y="37"/>
                  </a:lnTo>
                  <a:lnTo>
                    <a:pt x="91" y="127"/>
                  </a:lnTo>
                  <a:lnTo>
                    <a:pt x="0" y="90"/>
                  </a:lnTo>
                  <a:close/>
                  <a:moveTo>
                    <a:pt x="0" y="90"/>
                  </a:moveTo>
                  <a:lnTo>
                    <a:pt x="0" y="90"/>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ExtraShape7">
              <a:extLst>
                <a:ext uri="{FF2B5EF4-FFF2-40B4-BE49-F238E27FC236}">
                  <a16:creationId xmlns:a16="http://schemas.microsoft.com/office/drawing/2014/main" xmlns="" id="{782265CC-1A07-40CD-8ACA-8711690AD29F}"/>
                </a:ext>
              </a:extLst>
            </p:cNvPr>
            <p:cNvSpPr/>
            <p:nvPr/>
          </p:nvSpPr>
          <p:spPr bwMode="auto">
            <a:xfrm>
              <a:off x="3941763" y="2928938"/>
              <a:ext cx="182563" cy="185738"/>
            </a:xfrm>
            <a:custGeom>
              <a:avLst/>
              <a:gdLst>
                <a:gd name="T0" fmla="*/ 0 w 115"/>
                <a:gd name="T1" fmla="*/ 97 h 117"/>
                <a:gd name="T2" fmla="*/ 18 w 115"/>
                <a:gd name="T3" fmla="*/ 0 h 117"/>
                <a:gd name="T4" fmla="*/ 115 w 115"/>
                <a:gd name="T5" fmla="*/ 20 h 117"/>
                <a:gd name="T6" fmla="*/ 95 w 115"/>
                <a:gd name="T7" fmla="*/ 117 h 117"/>
                <a:gd name="T8" fmla="*/ 0 w 115"/>
                <a:gd name="T9" fmla="*/ 97 h 117"/>
                <a:gd name="T10" fmla="*/ 0 w 115"/>
                <a:gd name="T11" fmla="*/ 97 h 117"/>
                <a:gd name="T12" fmla="*/ 0 w 115"/>
                <a:gd name="T13" fmla="*/ 97 h 117"/>
              </a:gdLst>
              <a:ahLst/>
              <a:cxnLst>
                <a:cxn ang="0">
                  <a:pos x="T0" y="T1"/>
                </a:cxn>
                <a:cxn ang="0">
                  <a:pos x="T2" y="T3"/>
                </a:cxn>
                <a:cxn ang="0">
                  <a:pos x="T4" y="T5"/>
                </a:cxn>
                <a:cxn ang="0">
                  <a:pos x="T6" y="T7"/>
                </a:cxn>
                <a:cxn ang="0">
                  <a:pos x="T8" y="T9"/>
                </a:cxn>
                <a:cxn ang="0">
                  <a:pos x="T10" y="T11"/>
                </a:cxn>
                <a:cxn ang="0">
                  <a:pos x="T12" y="T13"/>
                </a:cxn>
              </a:cxnLst>
              <a:rect l="0" t="0" r="r" b="b"/>
              <a:pathLst>
                <a:path w="115" h="117">
                  <a:moveTo>
                    <a:pt x="0" y="97"/>
                  </a:moveTo>
                  <a:lnTo>
                    <a:pt x="18" y="0"/>
                  </a:lnTo>
                  <a:lnTo>
                    <a:pt x="115" y="20"/>
                  </a:lnTo>
                  <a:lnTo>
                    <a:pt x="95" y="117"/>
                  </a:lnTo>
                  <a:lnTo>
                    <a:pt x="0" y="97"/>
                  </a:lnTo>
                  <a:close/>
                  <a:moveTo>
                    <a:pt x="0" y="97"/>
                  </a:moveTo>
                  <a:lnTo>
                    <a:pt x="0" y="97"/>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ExtraShape8">
              <a:extLst>
                <a:ext uri="{FF2B5EF4-FFF2-40B4-BE49-F238E27FC236}">
                  <a16:creationId xmlns:a16="http://schemas.microsoft.com/office/drawing/2014/main" xmlns="" id="{33E0302F-DF04-498B-AFE6-3534B05895D4}"/>
                </a:ext>
              </a:extLst>
            </p:cNvPr>
            <p:cNvSpPr/>
            <p:nvPr/>
          </p:nvSpPr>
          <p:spPr bwMode="auto">
            <a:xfrm>
              <a:off x="6438901" y="5482545"/>
              <a:ext cx="184150" cy="182563"/>
            </a:xfrm>
            <a:custGeom>
              <a:avLst/>
              <a:gdLst>
                <a:gd name="T0" fmla="*/ 0 w 116"/>
                <a:gd name="T1" fmla="*/ 20 h 115"/>
                <a:gd name="T2" fmla="*/ 96 w 116"/>
                <a:gd name="T3" fmla="*/ 0 h 115"/>
                <a:gd name="T4" fmla="*/ 116 w 116"/>
                <a:gd name="T5" fmla="*/ 97 h 115"/>
                <a:gd name="T6" fmla="*/ 19 w 116"/>
                <a:gd name="T7" fmla="*/ 115 h 115"/>
                <a:gd name="T8" fmla="*/ 0 w 116"/>
                <a:gd name="T9" fmla="*/ 20 h 115"/>
                <a:gd name="T10" fmla="*/ 0 w 116"/>
                <a:gd name="T11" fmla="*/ 20 h 115"/>
                <a:gd name="T12" fmla="*/ 0 w 116"/>
                <a:gd name="T13" fmla="*/ 20 h 115"/>
              </a:gdLst>
              <a:ahLst/>
              <a:cxnLst>
                <a:cxn ang="0">
                  <a:pos x="T0" y="T1"/>
                </a:cxn>
                <a:cxn ang="0">
                  <a:pos x="T2" y="T3"/>
                </a:cxn>
                <a:cxn ang="0">
                  <a:pos x="T4" y="T5"/>
                </a:cxn>
                <a:cxn ang="0">
                  <a:pos x="T6" y="T7"/>
                </a:cxn>
                <a:cxn ang="0">
                  <a:pos x="T8" y="T9"/>
                </a:cxn>
                <a:cxn ang="0">
                  <a:pos x="T10" y="T11"/>
                </a:cxn>
                <a:cxn ang="0">
                  <a:pos x="T12" y="T13"/>
                </a:cxn>
              </a:cxnLst>
              <a:rect l="0" t="0" r="r" b="b"/>
              <a:pathLst>
                <a:path w="116" h="115">
                  <a:moveTo>
                    <a:pt x="0" y="20"/>
                  </a:moveTo>
                  <a:lnTo>
                    <a:pt x="96" y="0"/>
                  </a:lnTo>
                  <a:lnTo>
                    <a:pt x="116" y="97"/>
                  </a:lnTo>
                  <a:lnTo>
                    <a:pt x="19" y="115"/>
                  </a:lnTo>
                  <a:lnTo>
                    <a:pt x="0" y="20"/>
                  </a:lnTo>
                  <a:close/>
                  <a:moveTo>
                    <a:pt x="0" y="20"/>
                  </a:moveTo>
                  <a:lnTo>
                    <a:pt x="0" y="2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ExtraShape9">
              <a:extLst>
                <a:ext uri="{FF2B5EF4-FFF2-40B4-BE49-F238E27FC236}">
                  <a16:creationId xmlns:a16="http://schemas.microsoft.com/office/drawing/2014/main" xmlns="" id="{48CB3767-ADEF-4145-92C9-D8FB3131D774}"/>
                </a:ext>
              </a:extLst>
            </p:cNvPr>
            <p:cNvSpPr/>
            <p:nvPr/>
          </p:nvSpPr>
          <p:spPr bwMode="auto">
            <a:xfrm>
              <a:off x="6823076" y="5353957"/>
              <a:ext cx="204788" cy="204788"/>
            </a:xfrm>
            <a:custGeom>
              <a:avLst/>
              <a:gdLst>
                <a:gd name="T0" fmla="*/ 0 w 129"/>
                <a:gd name="T1" fmla="*/ 38 h 129"/>
                <a:gd name="T2" fmla="*/ 90 w 129"/>
                <a:gd name="T3" fmla="*/ 0 h 129"/>
                <a:gd name="T4" fmla="*/ 129 w 129"/>
                <a:gd name="T5" fmla="*/ 90 h 129"/>
                <a:gd name="T6" fmla="*/ 38 w 129"/>
                <a:gd name="T7" fmla="*/ 129 h 129"/>
                <a:gd name="T8" fmla="*/ 0 w 129"/>
                <a:gd name="T9" fmla="*/ 38 h 129"/>
                <a:gd name="T10" fmla="*/ 0 w 129"/>
                <a:gd name="T11" fmla="*/ 38 h 129"/>
                <a:gd name="T12" fmla="*/ 0 w 129"/>
                <a:gd name="T13" fmla="*/ 38 h 129"/>
              </a:gdLst>
              <a:ahLst/>
              <a:cxnLst>
                <a:cxn ang="0">
                  <a:pos x="T0" y="T1"/>
                </a:cxn>
                <a:cxn ang="0">
                  <a:pos x="T2" y="T3"/>
                </a:cxn>
                <a:cxn ang="0">
                  <a:pos x="T4" y="T5"/>
                </a:cxn>
                <a:cxn ang="0">
                  <a:pos x="T6" y="T7"/>
                </a:cxn>
                <a:cxn ang="0">
                  <a:pos x="T8" y="T9"/>
                </a:cxn>
                <a:cxn ang="0">
                  <a:pos x="T10" y="T11"/>
                </a:cxn>
                <a:cxn ang="0">
                  <a:pos x="T12" y="T13"/>
                </a:cxn>
              </a:cxnLst>
              <a:rect l="0" t="0" r="r" b="b"/>
              <a:pathLst>
                <a:path w="129" h="129">
                  <a:moveTo>
                    <a:pt x="0" y="38"/>
                  </a:moveTo>
                  <a:lnTo>
                    <a:pt x="90" y="0"/>
                  </a:lnTo>
                  <a:lnTo>
                    <a:pt x="129" y="90"/>
                  </a:lnTo>
                  <a:lnTo>
                    <a:pt x="38" y="129"/>
                  </a:lnTo>
                  <a:lnTo>
                    <a:pt x="0" y="38"/>
                  </a:lnTo>
                  <a:close/>
                  <a:moveTo>
                    <a:pt x="0" y="38"/>
                  </a:moveTo>
                  <a:lnTo>
                    <a:pt x="0" y="38"/>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ExtraShape10">
              <a:extLst>
                <a:ext uri="{FF2B5EF4-FFF2-40B4-BE49-F238E27FC236}">
                  <a16:creationId xmlns:a16="http://schemas.microsoft.com/office/drawing/2014/main" xmlns="" id="{D58F3BFA-35AE-4E40-907A-736D544B01CD}"/>
                </a:ext>
              </a:extLst>
            </p:cNvPr>
            <p:cNvSpPr/>
            <p:nvPr/>
          </p:nvSpPr>
          <p:spPr bwMode="auto">
            <a:xfrm>
              <a:off x="7180263" y="5153932"/>
              <a:ext cx="217488" cy="215900"/>
            </a:xfrm>
            <a:custGeom>
              <a:avLst/>
              <a:gdLst>
                <a:gd name="T0" fmla="*/ 0 w 137"/>
                <a:gd name="T1" fmla="*/ 54 h 136"/>
                <a:gd name="T2" fmla="*/ 82 w 137"/>
                <a:gd name="T3" fmla="*/ 0 h 136"/>
                <a:gd name="T4" fmla="*/ 137 w 137"/>
                <a:gd name="T5" fmla="*/ 81 h 136"/>
                <a:gd name="T6" fmla="*/ 54 w 137"/>
                <a:gd name="T7" fmla="*/ 136 h 136"/>
                <a:gd name="T8" fmla="*/ 0 w 137"/>
                <a:gd name="T9" fmla="*/ 54 h 136"/>
                <a:gd name="T10" fmla="*/ 0 w 137"/>
                <a:gd name="T11" fmla="*/ 54 h 136"/>
                <a:gd name="T12" fmla="*/ 0 w 137"/>
                <a:gd name="T13" fmla="*/ 54 h 136"/>
              </a:gdLst>
              <a:ahLst/>
              <a:cxnLst>
                <a:cxn ang="0">
                  <a:pos x="T0" y="T1"/>
                </a:cxn>
                <a:cxn ang="0">
                  <a:pos x="T2" y="T3"/>
                </a:cxn>
                <a:cxn ang="0">
                  <a:pos x="T4" y="T5"/>
                </a:cxn>
                <a:cxn ang="0">
                  <a:pos x="T6" y="T7"/>
                </a:cxn>
                <a:cxn ang="0">
                  <a:pos x="T8" y="T9"/>
                </a:cxn>
                <a:cxn ang="0">
                  <a:pos x="T10" y="T11"/>
                </a:cxn>
                <a:cxn ang="0">
                  <a:pos x="T12" y="T13"/>
                </a:cxn>
              </a:cxnLst>
              <a:rect l="0" t="0" r="r" b="b"/>
              <a:pathLst>
                <a:path w="137" h="136">
                  <a:moveTo>
                    <a:pt x="0" y="54"/>
                  </a:moveTo>
                  <a:lnTo>
                    <a:pt x="82" y="0"/>
                  </a:lnTo>
                  <a:lnTo>
                    <a:pt x="137" y="81"/>
                  </a:lnTo>
                  <a:lnTo>
                    <a:pt x="54" y="136"/>
                  </a:lnTo>
                  <a:lnTo>
                    <a:pt x="0" y="54"/>
                  </a:lnTo>
                  <a:close/>
                  <a:moveTo>
                    <a:pt x="0" y="54"/>
                  </a:moveTo>
                  <a:lnTo>
                    <a:pt x="0" y="54"/>
                  </a:lnTo>
                  <a:close/>
                </a:path>
              </a:pathLst>
            </a:custGeom>
            <a:solidFill>
              <a:srgbClr val="EDB6BA"/>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ExtraShape11">
              <a:extLst>
                <a:ext uri="{FF2B5EF4-FFF2-40B4-BE49-F238E27FC236}">
                  <a16:creationId xmlns:a16="http://schemas.microsoft.com/office/drawing/2014/main" xmlns="" id="{B15C1457-AED9-41BE-AF30-9201B6805A2E}"/>
                </a:ext>
              </a:extLst>
            </p:cNvPr>
            <p:cNvSpPr/>
            <p:nvPr/>
          </p:nvSpPr>
          <p:spPr bwMode="auto">
            <a:xfrm>
              <a:off x="7497763" y="4890407"/>
              <a:ext cx="219075" cy="219075"/>
            </a:xfrm>
            <a:custGeom>
              <a:avLst/>
              <a:gdLst>
                <a:gd name="T0" fmla="*/ 0 w 138"/>
                <a:gd name="T1" fmla="*/ 69 h 138"/>
                <a:gd name="T2" fmla="*/ 69 w 138"/>
                <a:gd name="T3" fmla="*/ 0 h 138"/>
                <a:gd name="T4" fmla="*/ 138 w 138"/>
                <a:gd name="T5" fmla="*/ 69 h 138"/>
                <a:gd name="T6" fmla="*/ 69 w 138"/>
                <a:gd name="T7" fmla="*/ 138 h 138"/>
                <a:gd name="T8" fmla="*/ 0 w 138"/>
                <a:gd name="T9" fmla="*/ 69 h 138"/>
                <a:gd name="T10" fmla="*/ 0 w 138"/>
                <a:gd name="T11" fmla="*/ 69 h 138"/>
                <a:gd name="T12" fmla="*/ 0 w 138"/>
                <a:gd name="T13" fmla="*/ 69 h 138"/>
              </a:gdLst>
              <a:ahLst/>
              <a:cxnLst>
                <a:cxn ang="0">
                  <a:pos x="T0" y="T1"/>
                </a:cxn>
                <a:cxn ang="0">
                  <a:pos x="T2" y="T3"/>
                </a:cxn>
                <a:cxn ang="0">
                  <a:pos x="T4" y="T5"/>
                </a:cxn>
                <a:cxn ang="0">
                  <a:pos x="T6" y="T7"/>
                </a:cxn>
                <a:cxn ang="0">
                  <a:pos x="T8" y="T9"/>
                </a:cxn>
                <a:cxn ang="0">
                  <a:pos x="T10" y="T11"/>
                </a:cxn>
                <a:cxn ang="0">
                  <a:pos x="T12" y="T13"/>
                </a:cxn>
              </a:cxnLst>
              <a:rect l="0" t="0" r="r" b="b"/>
              <a:pathLst>
                <a:path w="138" h="138">
                  <a:moveTo>
                    <a:pt x="0" y="69"/>
                  </a:moveTo>
                  <a:lnTo>
                    <a:pt x="69" y="0"/>
                  </a:lnTo>
                  <a:lnTo>
                    <a:pt x="138" y="69"/>
                  </a:lnTo>
                  <a:lnTo>
                    <a:pt x="69" y="138"/>
                  </a:lnTo>
                  <a:lnTo>
                    <a:pt x="0" y="69"/>
                  </a:lnTo>
                  <a:close/>
                  <a:moveTo>
                    <a:pt x="0" y="69"/>
                  </a:moveTo>
                  <a:lnTo>
                    <a:pt x="0" y="69"/>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ExtraShape1">
              <a:extLst>
                <a:ext uri="{FF2B5EF4-FFF2-40B4-BE49-F238E27FC236}">
                  <a16:creationId xmlns:a16="http://schemas.microsoft.com/office/drawing/2014/main" xmlns="" id="{069309FD-C5E2-4C76-8611-D14F6ACA7C68}"/>
                </a:ext>
              </a:extLst>
            </p:cNvPr>
            <p:cNvSpPr/>
            <p:nvPr/>
          </p:nvSpPr>
          <p:spPr bwMode="auto">
            <a:xfrm>
              <a:off x="7761288" y="4574495"/>
              <a:ext cx="214313" cy="215900"/>
            </a:xfrm>
            <a:custGeom>
              <a:avLst/>
              <a:gdLst>
                <a:gd name="T0" fmla="*/ 0 w 135"/>
                <a:gd name="T1" fmla="*/ 81 h 136"/>
                <a:gd name="T2" fmla="*/ 54 w 135"/>
                <a:gd name="T3" fmla="*/ 0 h 136"/>
                <a:gd name="T4" fmla="*/ 135 w 135"/>
                <a:gd name="T5" fmla="*/ 55 h 136"/>
                <a:gd name="T6" fmla="*/ 81 w 135"/>
                <a:gd name="T7" fmla="*/ 136 h 136"/>
                <a:gd name="T8" fmla="*/ 0 w 135"/>
                <a:gd name="T9" fmla="*/ 81 h 136"/>
                <a:gd name="T10" fmla="*/ 0 w 135"/>
                <a:gd name="T11" fmla="*/ 81 h 136"/>
                <a:gd name="T12" fmla="*/ 0 w 135"/>
                <a:gd name="T13" fmla="*/ 81 h 136"/>
              </a:gdLst>
              <a:ahLst/>
              <a:cxnLst>
                <a:cxn ang="0">
                  <a:pos x="T0" y="T1"/>
                </a:cxn>
                <a:cxn ang="0">
                  <a:pos x="T2" y="T3"/>
                </a:cxn>
                <a:cxn ang="0">
                  <a:pos x="T4" y="T5"/>
                </a:cxn>
                <a:cxn ang="0">
                  <a:pos x="T6" y="T7"/>
                </a:cxn>
                <a:cxn ang="0">
                  <a:pos x="T8" y="T9"/>
                </a:cxn>
                <a:cxn ang="0">
                  <a:pos x="T10" y="T11"/>
                </a:cxn>
                <a:cxn ang="0">
                  <a:pos x="T12" y="T13"/>
                </a:cxn>
              </a:cxnLst>
              <a:rect l="0" t="0" r="r" b="b"/>
              <a:pathLst>
                <a:path w="135" h="136">
                  <a:moveTo>
                    <a:pt x="0" y="81"/>
                  </a:moveTo>
                  <a:lnTo>
                    <a:pt x="54" y="0"/>
                  </a:lnTo>
                  <a:lnTo>
                    <a:pt x="135" y="55"/>
                  </a:lnTo>
                  <a:lnTo>
                    <a:pt x="81" y="136"/>
                  </a:lnTo>
                  <a:lnTo>
                    <a:pt x="0" y="81"/>
                  </a:lnTo>
                  <a:close/>
                  <a:moveTo>
                    <a:pt x="0" y="81"/>
                  </a:moveTo>
                  <a:lnTo>
                    <a:pt x="0" y="81"/>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ExtraShape2">
              <a:extLst>
                <a:ext uri="{FF2B5EF4-FFF2-40B4-BE49-F238E27FC236}">
                  <a16:creationId xmlns:a16="http://schemas.microsoft.com/office/drawing/2014/main" xmlns="" id="{8164E126-C782-4115-9C42-22297E41A1D1}"/>
                </a:ext>
              </a:extLst>
            </p:cNvPr>
            <p:cNvSpPr/>
            <p:nvPr/>
          </p:nvSpPr>
          <p:spPr bwMode="auto">
            <a:xfrm>
              <a:off x="7961313" y="4218895"/>
              <a:ext cx="201613" cy="201613"/>
            </a:xfrm>
            <a:custGeom>
              <a:avLst/>
              <a:gdLst>
                <a:gd name="T0" fmla="*/ 0 w 127"/>
                <a:gd name="T1" fmla="*/ 91 h 127"/>
                <a:gd name="T2" fmla="*/ 37 w 127"/>
                <a:gd name="T3" fmla="*/ 0 h 127"/>
                <a:gd name="T4" fmla="*/ 127 w 127"/>
                <a:gd name="T5" fmla="*/ 37 h 127"/>
                <a:gd name="T6" fmla="*/ 90 w 127"/>
                <a:gd name="T7" fmla="*/ 127 h 127"/>
                <a:gd name="T8" fmla="*/ 0 w 127"/>
                <a:gd name="T9" fmla="*/ 91 h 127"/>
                <a:gd name="T10" fmla="*/ 0 w 127"/>
                <a:gd name="T11" fmla="*/ 91 h 127"/>
                <a:gd name="T12" fmla="*/ 0 w 127"/>
                <a:gd name="T13" fmla="*/ 91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91"/>
                  </a:moveTo>
                  <a:lnTo>
                    <a:pt x="37" y="0"/>
                  </a:lnTo>
                  <a:lnTo>
                    <a:pt x="127" y="37"/>
                  </a:lnTo>
                  <a:lnTo>
                    <a:pt x="90" y="127"/>
                  </a:lnTo>
                  <a:lnTo>
                    <a:pt x="0" y="91"/>
                  </a:lnTo>
                  <a:close/>
                  <a:moveTo>
                    <a:pt x="0" y="91"/>
                  </a:moveTo>
                  <a:lnTo>
                    <a:pt x="0" y="91"/>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ExtraShape3">
              <a:extLst>
                <a:ext uri="{FF2B5EF4-FFF2-40B4-BE49-F238E27FC236}">
                  <a16:creationId xmlns:a16="http://schemas.microsoft.com/office/drawing/2014/main" xmlns="" id="{3F9822A6-61EC-4041-B187-10B824B00763}"/>
                </a:ext>
              </a:extLst>
            </p:cNvPr>
            <p:cNvSpPr/>
            <p:nvPr/>
          </p:nvSpPr>
          <p:spPr bwMode="auto">
            <a:xfrm>
              <a:off x="8089901" y="3834720"/>
              <a:ext cx="182563" cy="182563"/>
            </a:xfrm>
            <a:custGeom>
              <a:avLst/>
              <a:gdLst>
                <a:gd name="T0" fmla="*/ 0 w 115"/>
                <a:gd name="T1" fmla="*/ 96 h 115"/>
                <a:gd name="T2" fmla="*/ 20 w 115"/>
                <a:gd name="T3" fmla="*/ 0 h 115"/>
                <a:gd name="T4" fmla="*/ 115 w 115"/>
                <a:gd name="T5" fmla="*/ 20 h 115"/>
                <a:gd name="T6" fmla="*/ 97 w 115"/>
                <a:gd name="T7" fmla="*/ 115 h 115"/>
                <a:gd name="T8" fmla="*/ 0 w 115"/>
                <a:gd name="T9" fmla="*/ 96 h 115"/>
                <a:gd name="T10" fmla="*/ 0 w 115"/>
                <a:gd name="T11" fmla="*/ 96 h 115"/>
                <a:gd name="T12" fmla="*/ 0 w 115"/>
                <a:gd name="T13" fmla="*/ 96 h 115"/>
              </a:gdLst>
              <a:ahLst/>
              <a:cxnLst>
                <a:cxn ang="0">
                  <a:pos x="T0" y="T1"/>
                </a:cxn>
                <a:cxn ang="0">
                  <a:pos x="T2" y="T3"/>
                </a:cxn>
                <a:cxn ang="0">
                  <a:pos x="T4" y="T5"/>
                </a:cxn>
                <a:cxn ang="0">
                  <a:pos x="T6" y="T7"/>
                </a:cxn>
                <a:cxn ang="0">
                  <a:pos x="T8" y="T9"/>
                </a:cxn>
                <a:cxn ang="0">
                  <a:pos x="T10" y="T11"/>
                </a:cxn>
                <a:cxn ang="0">
                  <a:pos x="T12" y="T13"/>
                </a:cxn>
              </a:cxnLst>
              <a:rect l="0" t="0" r="r" b="b"/>
              <a:pathLst>
                <a:path w="115" h="115">
                  <a:moveTo>
                    <a:pt x="0" y="96"/>
                  </a:moveTo>
                  <a:lnTo>
                    <a:pt x="20" y="0"/>
                  </a:lnTo>
                  <a:lnTo>
                    <a:pt x="115" y="20"/>
                  </a:lnTo>
                  <a:lnTo>
                    <a:pt x="97" y="115"/>
                  </a:lnTo>
                  <a:lnTo>
                    <a:pt x="0" y="96"/>
                  </a:lnTo>
                  <a:close/>
                  <a:moveTo>
                    <a:pt x="0" y="96"/>
                  </a:moveTo>
                  <a:lnTo>
                    <a:pt x="0" y="96"/>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ValueShape">
              <a:extLst>
                <a:ext uri="{FF2B5EF4-FFF2-40B4-BE49-F238E27FC236}">
                  <a16:creationId xmlns:a16="http://schemas.microsoft.com/office/drawing/2014/main" xmlns="" id="{24A932FC-B85E-43B9-8EEA-ECB342280FC1}"/>
                </a:ext>
              </a:extLst>
            </p:cNvPr>
            <p:cNvSpPr/>
            <p:nvPr/>
          </p:nvSpPr>
          <p:spPr>
            <a:xfrm>
              <a:off x="4889728" y="2255280"/>
              <a:ext cx="2410958" cy="2410954"/>
            </a:xfrm>
            <a:prstGeom prst="pie">
              <a:avLst>
                <a:gd name="adj1" fmla="val 16200000"/>
                <a:gd name="adj2" fmla="val 9936000"/>
              </a:avLst>
            </a:prstGeom>
            <a:solidFill>
              <a:srgbClr val="41B4A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b" anchorCtr="0"/>
            <a:lstStyle/>
            <a:p>
              <a:pPr algn="ctr"/>
              <a:endParaRPr lang="zh-CN" altLang="en-US" sz="1333" dirty="0">
                <a:solidFill>
                  <a:srgbClr val="FFFFFF"/>
                </a:solidFill>
                <a:cs typeface="+mn-ea"/>
                <a:sym typeface="+mn-lt"/>
              </a:endParaRPr>
            </a:p>
          </p:txBody>
        </p:sp>
        <p:sp>
          <p:nvSpPr>
            <p:cNvPr id="22" name="ExtraShape">
              <a:extLst>
                <a:ext uri="{FF2B5EF4-FFF2-40B4-BE49-F238E27FC236}">
                  <a16:creationId xmlns:a16="http://schemas.microsoft.com/office/drawing/2014/main" xmlns="" id="{63935221-7082-4CA6-B304-07486EF6C972}"/>
                </a:ext>
              </a:extLst>
            </p:cNvPr>
            <p:cNvSpPr/>
            <p:nvPr/>
          </p:nvSpPr>
          <p:spPr bwMode="auto">
            <a:xfrm>
              <a:off x="5861051" y="2576513"/>
              <a:ext cx="779463" cy="1087438"/>
            </a:xfrm>
            <a:custGeom>
              <a:avLst/>
              <a:gdLst>
                <a:gd name="T0" fmla="*/ 128 w 320"/>
                <a:gd name="T1" fmla="*/ 261 h 447"/>
                <a:gd name="T2" fmla="*/ 128 w 320"/>
                <a:gd name="T3" fmla="*/ 0 h 447"/>
                <a:gd name="T4" fmla="*/ 64 w 320"/>
                <a:gd name="T5" fmla="*/ 0 h 447"/>
                <a:gd name="T6" fmla="*/ 64 w 320"/>
                <a:gd name="T7" fmla="*/ 261 h 447"/>
                <a:gd name="T8" fmla="*/ 0 w 320"/>
                <a:gd name="T9" fmla="*/ 351 h 447"/>
                <a:gd name="T10" fmla="*/ 96 w 320"/>
                <a:gd name="T11" fmla="*/ 447 h 447"/>
                <a:gd name="T12" fmla="*/ 186 w 320"/>
                <a:gd name="T13" fmla="*/ 383 h 447"/>
                <a:gd name="T14" fmla="*/ 320 w 320"/>
                <a:gd name="T15" fmla="*/ 383 h 447"/>
                <a:gd name="T16" fmla="*/ 320 w 320"/>
                <a:gd name="T17" fmla="*/ 319 h 447"/>
                <a:gd name="T18" fmla="*/ 186 w 320"/>
                <a:gd name="T19" fmla="*/ 319 h 447"/>
                <a:gd name="T20" fmla="*/ 128 w 320"/>
                <a:gd name="T21" fmla="*/ 261 h 447"/>
                <a:gd name="T22" fmla="*/ 96 w 320"/>
                <a:gd name="T23" fmla="*/ 383 h 447"/>
                <a:gd name="T24" fmla="*/ 64 w 320"/>
                <a:gd name="T25" fmla="*/ 351 h 447"/>
                <a:gd name="T26" fmla="*/ 96 w 320"/>
                <a:gd name="T27" fmla="*/ 319 h 447"/>
                <a:gd name="T28" fmla="*/ 128 w 320"/>
                <a:gd name="T29" fmla="*/ 351 h 447"/>
                <a:gd name="T30" fmla="*/ 96 w 320"/>
                <a:gd name="T31" fmla="*/ 383 h 447"/>
                <a:gd name="T32" fmla="*/ 96 w 320"/>
                <a:gd name="T33" fmla="*/ 383 h 447"/>
                <a:gd name="T34" fmla="*/ 96 w 320"/>
                <a:gd name="T35" fmla="*/ 38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447">
                  <a:moveTo>
                    <a:pt x="128" y="261"/>
                  </a:moveTo>
                  <a:cubicBezTo>
                    <a:pt x="128" y="0"/>
                    <a:pt x="128" y="0"/>
                    <a:pt x="128" y="0"/>
                  </a:cubicBezTo>
                  <a:cubicBezTo>
                    <a:pt x="64" y="0"/>
                    <a:pt x="64" y="0"/>
                    <a:pt x="64" y="0"/>
                  </a:cubicBezTo>
                  <a:cubicBezTo>
                    <a:pt x="64" y="261"/>
                    <a:pt x="64" y="261"/>
                    <a:pt x="64" y="261"/>
                  </a:cubicBezTo>
                  <a:cubicBezTo>
                    <a:pt x="27" y="275"/>
                    <a:pt x="0" y="310"/>
                    <a:pt x="0" y="351"/>
                  </a:cubicBezTo>
                  <a:cubicBezTo>
                    <a:pt x="0" y="404"/>
                    <a:pt x="43" y="447"/>
                    <a:pt x="96" y="447"/>
                  </a:cubicBezTo>
                  <a:cubicBezTo>
                    <a:pt x="138" y="447"/>
                    <a:pt x="173" y="420"/>
                    <a:pt x="186" y="383"/>
                  </a:cubicBezTo>
                  <a:cubicBezTo>
                    <a:pt x="320" y="383"/>
                    <a:pt x="320" y="383"/>
                    <a:pt x="320" y="383"/>
                  </a:cubicBezTo>
                  <a:cubicBezTo>
                    <a:pt x="320" y="319"/>
                    <a:pt x="320" y="319"/>
                    <a:pt x="320" y="319"/>
                  </a:cubicBezTo>
                  <a:cubicBezTo>
                    <a:pt x="186" y="319"/>
                    <a:pt x="186" y="319"/>
                    <a:pt x="186" y="319"/>
                  </a:cubicBezTo>
                  <a:cubicBezTo>
                    <a:pt x="176" y="292"/>
                    <a:pt x="155" y="271"/>
                    <a:pt x="128" y="261"/>
                  </a:cubicBezTo>
                  <a:close/>
                  <a:moveTo>
                    <a:pt x="96" y="383"/>
                  </a:moveTo>
                  <a:cubicBezTo>
                    <a:pt x="78" y="383"/>
                    <a:pt x="64" y="369"/>
                    <a:pt x="64" y="351"/>
                  </a:cubicBezTo>
                  <a:cubicBezTo>
                    <a:pt x="64" y="334"/>
                    <a:pt x="78" y="319"/>
                    <a:pt x="96" y="319"/>
                  </a:cubicBezTo>
                  <a:cubicBezTo>
                    <a:pt x="114" y="319"/>
                    <a:pt x="128" y="334"/>
                    <a:pt x="128" y="351"/>
                  </a:cubicBezTo>
                  <a:cubicBezTo>
                    <a:pt x="128" y="369"/>
                    <a:pt x="114" y="383"/>
                    <a:pt x="96" y="383"/>
                  </a:cubicBezTo>
                  <a:close/>
                  <a:moveTo>
                    <a:pt x="96" y="383"/>
                  </a:moveTo>
                  <a:cubicBezTo>
                    <a:pt x="96" y="383"/>
                    <a:pt x="96" y="383"/>
                    <a:pt x="96" y="383"/>
                  </a:cubicBezTo>
                </a:path>
              </a:pathLst>
            </a:custGeom>
            <a:solidFill>
              <a:srgbClr val="41B4AD"/>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CustomText">
              <a:extLst>
                <a:ext uri="{FF2B5EF4-FFF2-40B4-BE49-F238E27FC236}">
                  <a16:creationId xmlns:a16="http://schemas.microsoft.com/office/drawing/2014/main" xmlns="" id="{3A53C164-83C1-4007-A83F-2469FB0963BA}"/>
                </a:ext>
              </a:extLst>
            </p:cNvPr>
            <p:cNvSpPr/>
            <p:nvPr/>
          </p:nvSpPr>
          <p:spPr>
            <a:xfrm>
              <a:off x="4046051" y="5308602"/>
              <a:ext cx="2456349" cy="512309"/>
            </a:xfrm>
            <a:prstGeom prst="rect">
              <a:avLst/>
            </a:prstGeom>
            <a:noFill/>
          </p:spPr>
          <p:txBody>
            <a:bodyPr wrap="square" lIns="90000" tIns="46800" rIns="90000" bIns="46800" anchor="ctr">
              <a:noAutofit/>
            </a:bodyPr>
            <a:lstStyle/>
            <a:p>
              <a:pPr lvl="0">
                <a:defRPr/>
              </a:pPr>
              <a:r>
                <a:rPr lang="zh-CN" altLang="en-US" b="1" dirty="0">
                  <a:solidFill>
                    <a:schemeClr val="accent3"/>
                  </a:solidFill>
                  <a:cs typeface="+mn-ea"/>
                  <a:sym typeface="+mn-lt"/>
                </a:rPr>
                <a:t>输入标题</a:t>
              </a:r>
            </a:p>
          </p:txBody>
        </p:sp>
        <p:sp>
          <p:nvSpPr>
            <p:cNvPr id="24" name="ValueBack">
              <a:extLst>
                <a:ext uri="{FF2B5EF4-FFF2-40B4-BE49-F238E27FC236}">
                  <a16:creationId xmlns:a16="http://schemas.microsoft.com/office/drawing/2014/main" xmlns="" id="{0186D126-5742-42DC-8CD9-9E8318E8FB70}"/>
                </a:ext>
              </a:extLst>
            </p:cNvPr>
            <p:cNvSpPr/>
            <p:nvPr/>
          </p:nvSpPr>
          <p:spPr>
            <a:xfrm>
              <a:off x="7583716" y="1507673"/>
              <a:ext cx="961570" cy="661762"/>
            </a:xfrm>
            <a:prstGeom prst="wedgeRectCallout">
              <a:avLst>
                <a:gd name="adj1" fmla="val -55550"/>
                <a:gd name="adj2" fmla="val 104172"/>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ValueText1">
              <a:extLst>
                <a:ext uri="{FF2B5EF4-FFF2-40B4-BE49-F238E27FC236}">
                  <a16:creationId xmlns:a16="http://schemas.microsoft.com/office/drawing/2014/main" xmlns="" id="{53C676C8-76B1-4645-BF31-57C8A9C5256D}"/>
                </a:ext>
              </a:extLst>
            </p:cNvPr>
            <p:cNvSpPr txBox="1"/>
            <p:nvPr/>
          </p:nvSpPr>
          <p:spPr>
            <a:xfrm>
              <a:off x="7751991" y="1623107"/>
              <a:ext cx="674983" cy="432256"/>
            </a:xfrm>
            <a:prstGeom prst="rect">
              <a:avLst/>
            </a:prstGeom>
            <a:noFill/>
          </p:spPr>
          <p:txBody>
            <a:bodyPr wrap="square" tIns="90000" bIns="90000" anchor="ctr" anchorCtr="0">
              <a:prstTxWarp prst="textPlain">
                <a:avLst/>
              </a:prstTxWarp>
              <a:noAutofit/>
            </a:bodyPr>
            <a:lstStyle/>
            <a:p>
              <a:r>
                <a:rPr lang="en-US" altLang="zh-CN" sz="400" dirty="0">
                  <a:solidFill>
                    <a:schemeClr val="bg1"/>
                  </a:solidFill>
                  <a:cs typeface="+mn-ea"/>
                  <a:sym typeface="+mn-lt"/>
                </a:rPr>
                <a:t>54%</a:t>
              </a:r>
              <a:endParaRPr lang="en-US" sz="400" dirty="0">
                <a:solidFill>
                  <a:schemeClr val="bg1"/>
                </a:solidFill>
                <a:cs typeface="+mn-ea"/>
                <a:sym typeface="+mn-lt"/>
              </a:endParaRPr>
            </a:p>
          </p:txBody>
        </p:sp>
      </p:grpSp>
      <p:sp>
        <p:nvSpPr>
          <p:cNvPr id="26" name="矩形 25">
            <a:extLst>
              <a:ext uri="{FF2B5EF4-FFF2-40B4-BE49-F238E27FC236}">
                <a16:creationId xmlns:a16="http://schemas.microsoft.com/office/drawing/2014/main" xmlns="" id="{229F88DC-6C0A-4453-BAE0-E853901E1851}"/>
              </a:ext>
            </a:extLst>
          </p:cNvPr>
          <p:cNvSpPr/>
          <p:nvPr/>
        </p:nvSpPr>
        <p:spPr>
          <a:xfrm>
            <a:off x="5860071" y="2355544"/>
            <a:ext cx="1415772" cy="461665"/>
          </a:xfrm>
          <a:prstGeom prst="rect">
            <a:avLst/>
          </a:prstGeom>
        </p:spPr>
        <p:txBody>
          <a:bodyPr wrap="none">
            <a:spAutoFit/>
          </a:bodyPr>
          <a:lstStyle/>
          <a:p>
            <a:r>
              <a:rPr lang="zh-CN" altLang="en-US" sz="2400" b="1" dirty="0">
                <a:solidFill>
                  <a:srgbClr val="EB8FA6"/>
                </a:solidFill>
                <a:cs typeface="+mn-ea"/>
                <a:sym typeface="+mn-lt"/>
              </a:rPr>
              <a:t>输入标题</a:t>
            </a:r>
            <a:endParaRPr lang="zh-CN" altLang="en-US" sz="2400" dirty="0">
              <a:solidFill>
                <a:srgbClr val="EB8FA6"/>
              </a:solidFill>
              <a:cs typeface="+mn-ea"/>
              <a:sym typeface="+mn-lt"/>
            </a:endParaRPr>
          </a:p>
        </p:txBody>
      </p:sp>
      <p:sp>
        <p:nvSpPr>
          <p:cNvPr id="27" name="矩形 26">
            <a:extLst>
              <a:ext uri="{FF2B5EF4-FFF2-40B4-BE49-F238E27FC236}">
                <a16:creationId xmlns:a16="http://schemas.microsoft.com/office/drawing/2014/main" xmlns="" id="{FCC98A8E-0893-436F-AD26-8E8DB85452FB}"/>
              </a:ext>
            </a:extLst>
          </p:cNvPr>
          <p:cNvSpPr/>
          <p:nvPr/>
        </p:nvSpPr>
        <p:spPr>
          <a:xfrm>
            <a:off x="5860071" y="2871966"/>
            <a:ext cx="4780669" cy="1616212"/>
          </a:xfrm>
          <a:prstGeom prst="rect">
            <a:avLst/>
          </a:prstGeom>
        </p:spPr>
        <p:txBody>
          <a:bodyPr wrap="square">
            <a:spAutoFit/>
          </a:bodyPr>
          <a:lstStyle/>
          <a:p>
            <a:pPr>
              <a:lnSpc>
                <a:spcPct val="250000"/>
              </a:lnSpc>
            </a:pPr>
            <a:r>
              <a:rPr lang="zh-CN" altLang="en-US" sz="1400" dirty="0">
                <a:solidFill>
                  <a:schemeClr val="tx1">
                    <a:lumMod val="75000"/>
                    <a:lumOff val="25000"/>
                  </a:schemeClr>
                </a:solidFill>
                <a:cs typeface="+mn-ea"/>
                <a:sym typeface="+mn-lt"/>
              </a:rPr>
              <a:t>输入你需要的文本内容输入你需要的文本内容输入你需要的文本内容输入你需要的文本内容输入你需要的文本内容输入你需要的文本内容</a:t>
            </a:r>
          </a:p>
        </p:txBody>
      </p:sp>
    </p:spTree>
    <p:extLst>
      <p:ext uri="{BB962C8B-B14F-4D97-AF65-F5344CB8AC3E}">
        <p14:creationId xmlns:p14="http://schemas.microsoft.com/office/powerpoint/2010/main" val="10187990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xmlns=""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xmlns="" id="{202C7739-3605-4FA2-A194-1065F5DBE049}"/>
              </a:ext>
            </a:extLst>
          </p:cNvPr>
          <p:cNvSpPr/>
          <p:nvPr/>
        </p:nvSpPr>
        <p:spPr>
          <a:xfrm>
            <a:off x="3266634" y="3475213"/>
            <a:ext cx="5373587"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参 与 项 目 展 示</a:t>
            </a:r>
          </a:p>
        </p:txBody>
      </p:sp>
      <p:sp>
        <p:nvSpPr>
          <p:cNvPr id="4" name="矩形 3">
            <a:extLst>
              <a:ext uri="{FF2B5EF4-FFF2-40B4-BE49-F238E27FC236}">
                <a16:creationId xmlns:a16="http://schemas.microsoft.com/office/drawing/2014/main" xmlns="" id="{4E6D8A8F-7F60-48E6-B607-16EF3694DAD3}"/>
              </a:ext>
            </a:extLst>
          </p:cNvPr>
          <p:cNvSpPr/>
          <p:nvPr/>
        </p:nvSpPr>
        <p:spPr>
          <a:xfrm>
            <a:off x="2881423" y="4655773"/>
            <a:ext cx="6241312" cy="461665"/>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a:p>
            <a:pPr algn="ct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2976209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iS1îḍê">
            <a:extLst>
              <a:ext uri="{FF2B5EF4-FFF2-40B4-BE49-F238E27FC236}">
                <a16:creationId xmlns:a16="http://schemas.microsoft.com/office/drawing/2014/main" xmlns="" id="{F65FF0D0-E899-4904-8B13-46AE526805AD}"/>
              </a:ext>
            </a:extLst>
          </p:cNvPr>
          <p:cNvSpPr/>
          <p:nvPr/>
        </p:nvSpPr>
        <p:spPr>
          <a:xfrm>
            <a:off x="12144314" y="2727392"/>
            <a:ext cx="558048" cy="1152017"/>
          </a:xfrm>
          <a:prstGeom prst="rect">
            <a:avLst/>
          </a:prstGeom>
          <a:solidFill>
            <a:schemeClr val="bg1">
              <a:lumMod val="9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grpSp>
        <p:nvGrpSpPr>
          <p:cNvPr id="20" name="组合 19">
            <a:extLst>
              <a:ext uri="{FF2B5EF4-FFF2-40B4-BE49-F238E27FC236}">
                <a16:creationId xmlns:a16="http://schemas.microsoft.com/office/drawing/2014/main" xmlns="" id="{1EC69F1A-9213-4F91-A1AE-89C10AF1F813}"/>
              </a:ext>
            </a:extLst>
          </p:cNvPr>
          <p:cNvGrpSpPr/>
          <p:nvPr/>
        </p:nvGrpSpPr>
        <p:grpSpPr>
          <a:xfrm>
            <a:off x="1963304" y="604058"/>
            <a:ext cx="9087722" cy="5649880"/>
            <a:chOff x="2718216" y="1069897"/>
            <a:chExt cx="7589141" cy="4718205"/>
          </a:xfrm>
        </p:grpSpPr>
        <p:sp>
          <p:nvSpPr>
            <p:cNvPr id="6" name="iṣ1iḍê">
              <a:extLst>
                <a:ext uri="{FF2B5EF4-FFF2-40B4-BE49-F238E27FC236}">
                  <a16:creationId xmlns:a16="http://schemas.microsoft.com/office/drawing/2014/main" xmlns="" id="{52E80113-2698-4BFD-BA09-7477C341CA17}"/>
                </a:ext>
              </a:extLst>
            </p:cNvPr>
            <p:cNvSpPr/>
            <p:nvPr/>
          </p:nvSpPr>
          <p:spPr>
            <a:xfrm>
              <a:off x="2718216" y="1069897"/>
              <a:ext cx="4020911" cy="4718205"/>
            </a:xfrm>
            <a:prstGeom prst="arc">
              <a:avLst>
                <a:gd name="adj1" fmla="val 17900157"/>
                <a:gd name="adj2" fmla="val 4152763"/>
              </a:avLst>
            </a:prstGeom>
            <a:ln w="1270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p>
              <a:pPr algn="ctr"/>
              <a:endParaRPr lang="zh-CN" altLang="en-US" sz="2400">
                <a:cs typeface="+mn-ea"/>
                <a:sym typeface="+mn-lt"/>
              </a:endParaRPr>
            </a:p>
          </p:txBody>
        </p:sp>
        <p:grpSp>
          <p:nvGrpSpPr>
            <p:cNvPr id="7" name="îSlíḋé">
              <a:extLst>
                <a:ext uri="{FF2B5EF4-FFF2-40B4-BE49-F238E27FC236}">
                  <a16:creationId xmlns:a16="http://schemas.microsoft.com/office/drawing/2014/main" xmlns="" id="{0F24A7E4-236F-40D4-85B4-D13C43587C6D}"/>
                </a:ext>
              </a:extLst>
            </p:cNvPr>
            <p:cNvGrpSpPr/>
            <p:nvPr/>
          </p:nvGrpSpPr>
          <p:grpSpPr>
            <a:xfrm>
              <a:off x="6202214" y="1989733"/>
              <a:ext cx="3824299" cy="460805"/>
              <a:chOff x="4206361" y="1523852"/>
              <a:chExt cx="4612759" cy="555810"/>
            </a:xfrm>
          </p:grpSpPr>
          <p:sp>
            <p:nvSpPr>
              <p:cNvPr id="17" name="ísḻíḍê">
                <a:extLst>
                  <a:ext uri="{FF2B5EF4-FFF2-40B4-BE49-F238E27FC236}">
                    <a16:creationId xmlns:a16="http://schemas.microsoft.com/office/drawing/2014/main" xmlns="" id="{76D645B7-C5DC-4F4C-BD25-A07CBE29085B}"/>
                  </a:ext>
                </a:extLst>
              </p:cNvPr>
              <p:cNvSpPr/>
              <p:nvPr/>
            </p:nvSpPr>
            <p:spPr>
              <a:xfrm>
                <a:off x="4206361" y="1523852"/>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a:extLst>
                  <a:ext uri="{FF2B5EF4-FFF2-40B4-BE49-F238E27FC236}">
                    <a16:creationId xmlns:a16="http://schemas.microsoft.com/office/drawing/2014/main" xmlns="" id="{835D65C6-229D-4B93-9E4E-4CFA3DD5A574}"/>
                  </a:ext>
                </a:extLst>
              </p:cNvPr>
              <p:cNvSpPr/>
              <p:nvPr/>
            </p:nvSpPr>
            <p:spPr bwMode="auto">
              <a:xfrm>
                <a:off x="4900708" y="156419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个 人 信 息 概 述</a:t>
                </a:r>
                <a:endParaRPr lang="en-US" altLang="zh-CN" sz="2400" b="1" dirty="0">
                  <a:solidFill>
                    <a:schemeClr val="tx1">
                      <a:lumMod val="75000"/>
                      <a:lumOff val="25000"/>
                    </a:schemeClr>
                  </a:solidFill>
                  <a:cs typeface="+mn-ea"/>
                  <a:sym typeface="+mn-lt"/>
                </a:endParaRPr>
              </a:p>
            </p:txBody>
          </p:sp>
        </p:grpSp>
        <p:grpSp>
          <p:nvGrpSpPr>
            <p:cNvPr id="8" name="íşļiḑé">
              <a:extLst>
                <a:ext uri="{FF2B5EF4-FFF2-40B4-BE49-F238E27FC236}">
                  <a16:creationId xmlns:a16="http://schemas.microsoft.com/office/drawing/2014/main" xmlns="" id="{8794F2FC-0057-42E0-9F7D-122DD60E5625}"/>
                </a:ext>
              </a:extLst>
            </p:cNvPr>
            <p:cNvGrpSpPr/>
            <p:nvPr/>
          </p:nvGrpSpPr>
          <p:grpSpPr>
            <a:xfrm>
              <a:off x="6483058" y="2849458"/>
              <a:ext cx="3824299" cy="460805"/>
              <a:chOff x="4690455" y="2795372"/>
              <a:chExt cx="4612759" cy="555810"/>
            </a:xfrm>
          </p:grpSpPr>
          <p:sp>
            <p:nvSpPr>
              <p:cNvPr id="15" name="ïṥliḋê">
                <a:extLst>
                  <a:ext uri="{FF2B5EF4-FFF2-40B4-BE49-F238E27FC236}">
                    <a16:creationId xmlns:a16="http://schemas.microsoft.com/office/drawing/2014/main" xmlns="" id="{4A6174D2-2BB4-4151-B646-FAFDF109020B}"/>
                  </a:ext>
                </a:extLst>
              </p:cNvPr>
              <p:cNvSpPr/>
              <p:nvPr/>
            </p:nvSpPr>
            <p:spPr>
              <a:xfrm>
                <a:off x="4690455" y="2795372"/>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a:extLst>
                  <a:ext uri="{FF2B5EF4-FFF2-40B4-BE49-F238E27FC236}">
                    <a16:creationId xmlns:a16="http://schemas.microsoft.com/office/drawing/2014/main" xmlns="" id="{A34E3250-5F37-49DB-821E-0F4D1F45DE68}"/>
                  </a:ext>
                </a:extLst>
              </p:cNvPr>
              <p:cNvSpPr/>
              <p:nvPr/>
            </p:nvSpPr>
            <p:spPr bwMode="auto">
              <a:xfrm>
                <a:off x="5384802" y="283571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爱 好 特 长 介 绍</a:t>
                </a:r>
                <a:endParaRPr lang="en-US" altLang="zh-CN" sz="2400" b="1" dirty="0">
                  <a:solidFill>
                    <a:schemeClr val="tx1">
                      <a:lumMod val="75000"/>
                      <a:lumOff val="25000"/>
                    </a:schemeClr>
                  </a:solidFill>
                  <a:cs typeface="+mn-ea"/>
                  <a:sym typeface="+mn-lt"/>
                </a:endParaRPr>
              </a:p>
            </p:txBody>
          </p:sp>
        </p:grpSp>
        <p:grpSp>
          <p:nvGrpSpPr>
            <p:cNvPr id="9" name="ïṧḷide">
              <a:extLst>
                <a:ext uri="{FF2B5EF4-FFF2-40B4-BE49-F238E27FC236}">
                  <a16:creationId xmlns:a16="http://schemas.microsoft.com/office/drawing/2014/main" xmlns="" id="{45769EE6-F360-46E2-A385-62CAFA9A5389}"/>
                </a:ext>
              </a:extLst>
            </p:cNvPr>
            <p:cNvGrpSpPr/>
            <p:nvPr/>
          </p:nvGrpSpPr>
          <p:grpSpPr>
            <a:xfrm>
              <a:off x="6483058" y="3709184"/>
              <a:ext cx="3824299" cy="460805"/>
              <a:chOff x="4690455" y="3913219"/>
              <a:chExt cx="4612759" cy="555810"/>
            </a:xfrm>
          </p:grpSpPr>
          <p:sp>
            <p:nvSpPr>
              <p:cNvPr id="13" name="ïṧḻîde">
                <a:extLst>
                  <a:ext uri="{FF2B5EF4-FFF2-40B4-BE49-F238E27FC236}">
                    <a16:creationId xmlns:a16="http://schemas.microsoft.com/office/drawing/2014/main" xmlns="" id="{66A91C39-65F7-43CB-9CE7-E20A4F64D6AA}"/>
                  </a:ext>
                </a:extLst>
              </p:cNvPr>
              <p:cNvSpPr/>
              <p:nvPr/>
            </p:nvSpPr>
            <p:spPr>
              <a:xfrm>
                <a:off x="4690455" y="3913219"/>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a:extLst>
                  <a:ext uri="{FF2B5EF4-FFF2-40B4-BE49-F238E27FC236}">
                    <a16:creationId xmlns:a16="http://schemas.microsoft.com/office/drawing/2014/main" xmlns="" id="{27D1E1E9-1E3D-43E1-AF59-F843B4E30BFC}"/>
                  </a:ext>
                </a:extLst>
              </p:cNvPr>
              <p:cNvSpPr/>
              <p:nvPr/>
            </p:nvSpPr>
            <p:spPr bwMode="auto">
              <a:xfrm>
                <a:off x="5384802" y="3953560"/>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工 作 经 验 总 结</a:t>
                </a:r>
                <a:endParaRPr lang="en-US" altLang="zh-CN" sz="2400" b="1" dirty="0">
                  <a:solidFill>
                    <a:schemeClr val="tx1">
                      <a:lumMod val="75000"/>
                      <a:lumOff val="25000"/>
                    </a:schemeClr>
                  </a:solidFill>
                  <a:cs typeface="+mn-ea"/>
                  <a:sym typeface="+mn-lt"/>
                </a:endParaRPr>
              </a:p>
            </p:txBody>
          </p:sp>
        </p:grpSp>
        <p:grpSp>
          <p:nvGrpSpPr>
            <p:cNvPr id="10" name="íSliḍé">
              <a:extLst>
                <a:ext uri="{FF2B5EF4-FFF2-40B4-BE49-F238E27FC236}">
                  <a16:creationId xmlns:a16="http://schemas.microsoft.com/office/drawing/2014/main" xmlns="" id="{5C1D81EA-3DDA-48DF-B143-F4263C8F5C05}"/>
                </a:ext>
              </a:extLst>
            </p:cNvPr>
            <p:cNvGrpSpPr/>
            <p:nvPr/>
          </p:nvGrpSpPr>
          <p:grpSpPr>
            <a:xfrm>
              <a:off x="6202214" y="4568909"/>
              <a:ext cx="3824299" cy="460805"/>
              <a:chOff x="4206361" y="5031065"/>
              <a:chExt cx="4612759" cy="555810"/>
            </a:xfrm>
          </p:grpSpPr>
          <p:sp>
            <p:nvSpPr>
              <p:cNvPr id="11" name="îṣḷíḍê">
                <a:extLst>
                  <a:ext uri="{FF2B5EF4-FFF2-40B4-BE49-F238E27FC236}">
                    <a16:creationId xmlns:a16="http://schemas.microsoft.com/office/drawing/2014/main" xmlns="" id="{43B8AD85-596A-4451-A23E-B36FB1804315}"/>
                  </a:ext>
                </a:extLst>
              </p:cNvPr>
              <p:cNvSpPr/>
              <p:nvPr/>
            </p:nvSpPr>
            <p:spPr>
              <a:xfrm>
                <a:off x="4206361" y="5031065"/>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a:extLst>
                  <a:ext uri="{FF2B5EF4-FFF2-40B4-BE49-F238E27FC236}">
                    <a16:creationId xmlns:a16="http://schemas.microsoft.com/office/drawing/2014/main" xmlns="" id="{37144E26-752C-4225-BBA4-20F92A5F4CEB}"/>
                  </a:ext>
                </a:extLst>
              </p:cNvPr>
              <p:cNvSpPr/>
              <p:nvPr/>
            </p:nvSpPr>
            <p:spPr bwMode="auto">
              <a:xfrm>
                <a:off x="4900708" y="507140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参 与 项 目 展 示</a:t>
                </a:r>
                <a:endParaRPr lang="en-US" altLang="zh-CN" sz="2400" b="1" dirty="0">
                  <a:solidFill>
                    <a:schemeClr val="tx1">
                      <a:lumMod val="75000"/>
                      <a:lumOff val="25000"/>
                    </a:schemeClr>
                  </a:solidFill>
                  <a:cs typeface="+mn-ea"/>
                  <a:sym typeface="+mn-lt"/>
                </a:endParaRPr>
              </a:p>
            </p:txBody>
          </p:sp>
        </p:grpSp>
      </p:grpSp>
      <p:grpSp>
        <p:nvGrpSpPr>
          <p:cNvPr id="2" name="组合 1">
            <a:extLst>
              <a:ext uri="{FF2B5EF4-FFF2-40B4-BE49-F238E27FC236}">
                <a16:creationId xmlns:a16="http://schemas.microsoft.com/office/drawing/2014/main" xmlns="" id="{D2186149-6255-4173-87F9-6F8DDC356D30}"/>
              </a:ext>
            </a:extLst>
          </p:cNvPr>
          <p:cNvGrpSpPr/>
          <p:nvPr/>
        </p:nvGrpSpPr>
        <p:grpSpPr>
          <a:xfrm>
            <a:off x="1598565" y="2663478"/>
            <a:ext cx="4536701" cy="1724367"/>
            <a:chOff x="1598565" y="2663478"/>
            <a:chExt cx="4536701" cy="1724367"/>
          </a:xfrm>
        </p:grpSpPr>
        <p:grpSp>
          <p:nvGrpSpPr>
            <p:cNvPr id="19" name="组合 18">
              <a:extLst>
                <a:ext uri="{FF2B5EF4-FFF2-40B4-BE49-F238E27FC236}">
                  <a16:creationId xmlns:a16="http://schemas.microsoft.com/office/drawing/2014/main" xmlns="" id="{2070756A-CF3F-4DAC-8096-B191043F7C40}"/>
                </a:ext>
              </a:extLst>
            </p:cNvPr>
            <p:cNvGrpSpPr/>
            <p:nvPr/>
          </p:nvGrpSpPr>
          <p:grpSpPr>
            <a:xfrm>
              <a:off x="1598565" y="2663478"/>
              <a:ext cx="4536701" cy="1724367"/>
              <a:chOff x="2594343" y="2724022"/>
              <a:chExt cx="3048609" cy="1158754"/>
            </a:xfrm>
          </p:grpSpPr>
          <p:sp>
            <p:nvSpPr>
              <p:cNvPr id="3" name="íŝḷîḋè">
                <a:extLst>
                  <a:ext uri="{FF2B5EF4-FFF2-40B4-BE49-F238E27FC236}">
                    <a16:creationId xmlns:a16="http://schemas.microsoft.com/office/drawing/2014/main" xmlns="" id="{2887F88F-30B9-4E07-9FE1-C77BE2E2D14C}"/>
                  </a:ext>
                </a:extLst>
              </p:cNvPr>
              <p:cNvSpPr/>
              <p:nvPr/>
            </p:nvSpPr>
            <p:spPr>
              <a:xfrm>
                <a:off x="2594343" y="2727392"/>
                <a:ext cx="2365527" cy="1152017"/>
              </a:xfrm>
              <a:prstGeom prst="rect">
                <a:avLst/>
              </a:prstGeom>
              <a:solidFill>
                <a:schemeClr val="bg1">
                  <a:lumMod val="75000"/>
                  <a:alpha val="50196"/>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sp>
            <p:nvSpPr>
              <p:cNvPr id="4" name="iś1îḓè">
                <a:extLst>
                  <a:ext uri="{FF2B5EF4-FFF2-40B4-BE49-F238E27FC236}">
                    <a16:creationId xmlns:a16="http://schemas.microsoft.com/office/drawing/2014/main" xmlns="" id="{55315C56-14E7-41D9-9568-729730066F78}"/>
                  </a:ext>
                </a:extLst>
              </p:cNvPr>
              <p:cNvSpPr/>
              <p:nvPr/>
            </p:nvSpPr>
            <p:spPr>
              <a:xfrm>
                <a:off x="4484198" y="2724022"/>
                <a:ext cx="1158754" cy="1158754"/>
              </a:xfrm>
              <a:prstGeom prst="ellipse">
                <a:avLst/>
              </a:prstGeom>
              <a:solidFill>
                <a:schemeClr val="bg1">
                  <a:lumMod val="75000"/>
                </a:schemeClr>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3200" i="1" dirty="0">
                    <a:solidFill>
                      <a:schemeClr val="bg1"/>
                    </a:solidFill>
                    <a:cs typeface="+mn-ea"/>
                    <a:sym typeface="+mn-lt"/>
                  </a:rPr>
                  <a:t>Contents</a:t>
                </a:r>
                <a:endParaRPr lang="zh-CN" altLang="en-US" sz="3200" i="1" dirty="0">
                  <a:solidFill>
                    <a:schemeClr val="bg1"/>
                  </a:solidFill>
                  <a:cs typeface="+mn-ea"/>
                  <a:sym typeface="+mn-lt"/>
                </a:endParaRPr>
              </a:p>
            </p:txBody>
          </p:sp>
        </p:grpSp>
        <p:sp>
          <p:nvSpPr>
            <p:cNvPr id="21" name="文本框 20">
              <a:extLst>
                <a:ext uri="{FF2B5EF4-FFF2-40B4-BE49-F238E27FC236}">
                  <a16:creationId xmlns:a16="http://schemas.microsoft.com/office/drawing/2014/main" xmlns="" id="{84EA1B18-C12C-4DEA-B0C7-65F6ABA43145}"/>
                </a:ext>
              </a:extLst>
            </p:cNvPr>
            <p:cNvSpPr txBox="1"/>
            <p:nvPr/>
          </p:nvSpPr>
          <p:spPr>
            <a:xfrm>
              <a:off x="1983261" y="3010916"/>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p>
          </p:txBody>
        </p:sp>
      </p:grpSp>
      <p:sp>
        <p:nvSpPr>
          <p:cNvPr id="22" name="文本框 21"/>
          <p:cNvSpPr txBox="1"/>
          <p:nvPr/>
        </p:nvSpPr>
        <p:spPr>
          <a:xfrm>
            <a:off x="7377344" y="604058"/>
            <a:ext cx="2139518"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extLst>
      <p:ext uri="{BB962C8B-B14F-4D97-AF65-F5344CB8AC3E}">
        <p14:creationId xmlns:p14="http://schemas.microsoft.com/office/powerpoint/2010/main" val="1442555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参 与 项 目 展 示</a:t>
            </a:r>
            <a:endParaRPr lang="zh-CN" altLang="en-US" sz="3200" b="1" dirty="0">
              <a:solidFill>
                <a:schemeClr val="tx1">
                  <a:lumMod val="75000"/>
                  <a:lumOff val="25000"/>
                </a:schemeClr>
              </a:solidFill>
              <a:cs typeface="+mn-ea"/>
              <a:sym typeface="+mn-lt"/>
            </a:endParaRPr>
          </a:p>
        </p:txBody>
      </p:sp>
      <p:grpSp>
        <p:nvGrpSpPr>
          <p:cNvPr id="181" name="26699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73D9D442-B08E-4111-9AF4-4CC421F024A9}"/>
              </a:ext>
            </a:extLst>
          </p:cNvPr>
          <p:cNvGrpSpPr>
            <a:grpSpLocks noChangeAspect="1"/>
          </p:cNvGrpSpPr>
          <p:nvPr/>
        </p:nvGrpSpPr>
        <p:grpSpPr>
          <a:xfrm>
            <a:off x="1844963" y="2104301"/>
            <a:ext cx="8502073" cy="3206607"/>
            <a:chOff x="660400" y="1697600"/>
            <a:chExt cx="10854543" cy="4093855"/>
          </a:xfrm>
        </p:grpSpPr>
        <p:grpSp>
          <p:nvGrpSpPr>
            <p:cNvPr id="182" name="ïṡļïḍe">
              <a:extLst>
                <a:ext uri="{FF2B5EF4-FFF2-40B4-BE49-F238E27FC236}">
                  <a16:creationId xmlns:a16="http://schemas.microsoft.com/office/drawing/2014/main" xmlns="" id="{E12F1C1C-7D45-4088-98A7-265B3CAD3274}"/>
                </a:ext>
              </a:extLst>
            </p:cNvPr>
            <p:cNvGrpSpPr/>
            <p:nvPr/>
          </p:nvGrpSpPr>
          <p:grpSpPr>
            <a:xfrm>
              <a:off x="4274457" y="1697600"/>
              <a:ext cx="3575050" cy="3596149"/>
              <a:chOff x="4302125" y="1834126"/>
              <a:chExt cx="3575050" cy="3596149"/>
            </a:xfrm>
          </p:grpSpPr>
          <p:sp>
            <p:nvSpPr>
              <p:cNvPr id="207" name="i$1iḓé">
                <a:extLst>
                  <a:ext uri="{FF2B5EF4-FFF2-40B4-BE49-F238E27FC236}">
                    <a16:creationId xmlns:a16="http://schemas.microsoft.com/office/drawing/2014/main" xmlns="" id="{1DB5BD4C-4965-4D9D-AE3D-08BB446864CE}"/>
                  </a:ext>
                </a:extLst>
              </p:cNvPr>
              <p:cNvSpPr/>
              <p:nvPr/>
            </p:nvSpPr>
            <p:spPr>
              <a:xfrm>
                <a:off x="4302125" y="1855223"/>
                <a:ext cx="3575050" cy="3575052"/>
              </a:xfrm>
              <a:prstGeom prst="ellipse">
                <a:avLst/>
              </a:prstGeom>
              <a:solidFill>
                <a:schemeClr val="bg1"/>
              </a:solidFill>
              <a:ln w="127000" cap="flat">
                <a:solidFill>
                  <a:schemeClr val="bg1">
                    <a:lumMod val="85000"/>
                  </a:schemeClr>
                </a:solidFill>
                <a:prstDash val="solid"/>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08" name="isľîḍe">
                <a:extLst>
                  <a:ext uri="{FF2B5EF4-FFF2-40B4-BE49-F238E27FC236}">
                    <a16:creationId xmlns:a16="http://schemas.microsoft.com/office/drawing/2014/main" xmlns="" id="{3CC66FEE-BA81-4A3A-9108-4FB73A2772DB}"/>
                  </a:ext>
                </a:extLst>
              </p:cNvPr>
              <p:cNvSpPr/>
              <p:nvPr/>
            </p:nvSpPr>
            <p:spPr>
              <a:xfrm>
                <a:off x="5566219" y="1834126"/>
                <a:ext cx="1633645" cy="617738"/>
              </a:xfrm>
              <a:custGeom>
                <a:avLst/>
                <a:gdLst/>
                <a:ahLst/>
                <a:cxnLst>
                  <a:cxn ang="0">
                    <a:pos x="wd2" y="hd2"/>
                  </a:cxn>
                  <a:cxn ang="5400000">
                    <a:pos x="wd2" y="hd2"/>
                  </a:cxn>
                  <a:cxn ang="10800000">
                    <a:pos x="wd2" y="hd2"/>
                  </a:cxn>
                  <a:cxn ang="16200000">
                    <a:pos x="wd2" y="hd2"/>
                  </a:cxn>
                </a:cxnLst>
                <a:rect l="0" t="0" r="r" b="b"/>
                <a:pathLst>
                  <a:path w="21593" h="21599" extrusionOk="0">
                    <a:moveTo>
                      <a:pt x="1013" y="2491"/>
                    </a:moveTo>
                    <a:lnTo>
                      <a:pt x="1435" y="2970"/>
                    </a:lnTo>
                    <a:lnTo>
                      <a:pt x="1971" y="3178"/>
                    </a:lnTo>
                    <a:lnTo>
                      <a:pt x="2274" y="3353"/>
                    </a:lnTo>
                    <a:lnTo>
                      <a:pt x="2490" y="3503"/>
                    </a:lnTo>
                    <a:lnTo>
                      <a:pt x="2551" y="3227"/>
                    </a:lnTo>
                    <a:lnTo>
                      <a:pt x="2784" y="2950"/>
                    </a:lnTo>
                    <a:lnTo>
                      <a:pt x="2985" y="2886"/>
                    </a:lnTo>
                    <a:lnTo>
                      <a:pt x="3271" y="2886"/>
                    </a:lnTo>
                    <a:lnTo>
                      <a:pt x="3560" y="2950"/>
                    </a:lnTo>
                    <a:lnTo>
                      <a:pt x="3737" y="3332"/>
                    </a:lnTo>
                    <a:lnTo>
                      <a:pt x="3536" y="3607"/>
                    </a:lnTo>
                    <a:lnTo>
                      <a:pt x="3624" y="3966"/>
                    </a:lnTo>
                    <a:lnTo>
                      <a:pt x="3707" y="4570"/>
                    </a:lnTo>
                    <a:lnTo>
                      <a:pt x="3496" y="4495"/>
                    </a:lnTo>
                    <a:lnTo>
                      <a:pt x="3404" y="4207"/>
                    </a:lnTo>
                    <a:lnTo>
                      <a:pt x="3324" y="4026"/>
                    </a:lnTo>
                    <a:lnTo>
                      <a:pt x="3176" y="4504"/>
                    </a:lnTo>
                    <a:lnTo>
                      <a:pt x="2947" y="4650"/>
                    </a:lnTo>
                    <a:lnTo>
                      <a:pt x="2819" y="4618"/>
                    </a:lnTo>
                    <a:lnTo>
                      <a:pt x="2911" y="4130"/>
                    </a:lnTo>
                    <a:lnTo>
                      <a:pt x="2818" y="3982"/>
                    </a:lnTo>
                    <a:lnTo>
                      <a:pt x="2682" y="4226"/>
                    </a:lnTo>
                    <a:lnTo>
                      <a:pt x="2554" y="4544"/>
                    </a:lnTo>
                    <a:lnTo>
                      <a:pt x="2229" y="4734"/>
                    </a:lnTo>
                    <a:lnTo>
                      <a:pt x="2370" y="4257"/>
                    </a:lnTo>
                    <a:lnTo>
                      <a:pt x="2501" y="4056"/>
                    </a:lnTo>
                    <a:lnTo>
                      <a:pt x="2722" y="3619"/>
                    </a:lnTo>
                    <a:lnTo>
                      <a:pt x="2100" y="3702"/>
                    </a:lnTo>
                    <a:lnTo>
                      <a:pt x="1932" y="3861"/>
                    </a:lnTo>
                    <a:lnTo>
                      <a:pt x="1743" y="4021"/>
                    </a:lnTo>
                    <a:lnTo>
                      <a:pt x="1430" y="4149"/>
                    </a:lnTo>
                    <a:lnTo>
                      <a:pt x="1093" y="4457"/>
                    </a:lnTo>
                    <a:lnTo>
                      <a:pt x="393" y="4766"/>
                    </a:lnTo>
                    <a:lnTo>
                      <a:pt x="45" y="5149"/>
                    </a:lnTo>
                    <a:lnTo>
                      <a:pt x="0" y="5532"/>
                    </a:lnTo>
                    <a:lnTo>
                      <a:pt x="376" y="5360"/>
                    </a:lnTo>
                    <a:lnTo>
                      <a:pt x="731" y="5137"/>
                    </a:lnTo>
                    <a:lnTo>
                      <a:pt x="949" y="5009"/>
                    </a:lnTo>
                    <a:lnTo>
                      <a:pt x="1165" y="5040"/>
                    </a:lnTo>
                    <a:lnTo>
                      <a:pt x="1085" y="5476"/>
                    </a:lnTo>
                    <a:cubicBezTo>
                      <a:pt x="1035" y="5470"/>
                      <a:pt x="986" y="5470"/>
                      <a:pt x="937" y="5476"/>
                    </a:cubicBezTo>
                    <a:cubicBezTo>
                      <a:pt x="788" y="5495"/>
                      <a:pt x="642" y="5570"/>
                      <a:pt x="502" y="5700"/>
                    </a:cubicBezTo>
                    <a:cubicBezTo>
                      <a:pt x="440" y="5623"/>
                      <a:pt x="366" y="5708"/>
                      <a:pt x="346" y="5881"/>
                    </a:cubicBezTo>
                    <a:cubicBezTo>
                      <a:pt x="308" y="6197"/>
                      <a:pt x="442" y="6461"/>
                      <a:pt x="546" y="6273"/>
                    </a:cubicBezTo>
                    <a:lnTo>
                      <a:pt x="992" y="6083"/>
                    </a:lnTo>
                    <a:lnTo>
                      <a:pt x="1121" y="5955"/>
                    </a:lnTo>
                    <a:lnTo>
                      <a:pt x="1526" y="5689"/>
                    </a:lnTo>
                    <a:lnTo>
                      <a:pt x="1707" y="5531"/>
                    </a:lnTo>
                    <a:lnTo>
                      <a:pt x="1799" y="5913"/>
                    </a:lnTo>
                    <a:lnTo>
                      <a:pt x="2124" y="5913"/>
                    </a:lnTo>
                    <a:lnTo>
                      <a:pt x="2631" y="5657"/>
                    </a:lnTo>
                    <a:lnTo>
                      <a:pt x="3077" y="5657"/>
                    </a:lnTo>
                    <a:lnTo>
                      <a:pt x="3520" y="5753"/>
                    </a:lnTo>
                    <a:lnTo>
                      <a:pt x="3926" y="5529"/>
                    </a:lnTo>
                    <a:lnTo>
                      <a:pt x="4103" y="5434"/>
                    </a:lnTo>
                    <a:cubicBezTo>
                      <a:pt x="4167" y="5420"/>
                      <a:pt x="4231" y="5409"/>
                      <a:pt x="4296" y="5402"/>
                    </a:cubicBezTo>
                    <a:cubicBezTo>
                      <a:pt x="4436" y="5386"/>
                      <a:pt x="4577" y="5386"/>
                      <a:pt x="4718" y="5402"/>
                    </a:cubicBezTo>
                    <a:cubicBezTo>
                      <a:pt x="4786" y="5405"/>
                      <a:pt x="4854" y="5384"/>
                      <a:pt x="4919" y="5338"/>
                    </a:cubicBezTo>
                    <a:cubicBezTo>
                      <a:pt x="5022" y="5266"/>
                      <a:pt x="5118" y="5136"/>
                      <a:pt x="5200" y="4956"/>
                    </a:cubicBezTo>
                    <a:lnTo>
                      <a:pt x="5144" y="4384"/>
                    </a:lnTo>
                    <a:lnTo>
                      <a:pt x="4988" y="4320"/>
                    </a:lnTo>
                    <a:lnTo>
                      <a:pt x="4730" y="4224"/>
                    </a:lnTo>
                    <a:lnTo>
                      <a:pt x="4348" y="4065"/>
                    </a:lnTo>
                    <a:lnTo>
                      <a:pt x="4336" y="3586"/>
                    </a:lnTo>
                    <a:lnTo>
                      <a:pt x="4613" y="3311"/>
                    </a:lnTo>
                    <a:lnTo>
                      <a:pt x="4822" y="3555"/>
                    </a:lnTo>
                    <a:cubicBezTo>
                      <a:pt x="4914" y="3612"/>
                      <a:pt x="5007" y="3664"/>
                      <a:pt x="5100" y="3714"/>
                    </a:cubicBezTo>
                    <a:cubicBezTo>
                      <a:pt x="5208" y="3771"/>
                      <a:pt x="5316" y="3824"/>
                      <a:pt x="5425" y="3872"/>
                    </a:cubicBezTo>
                    <a:lnTo>
                      <a:pt x="5750" y="4520"/>
                    </a:lnTo>
                    <a:lnTo>
                      <a:pt x="5574" y="4646"/>
                    </a:lnTo>
                    <a:lnTo>
                      <a:pt x="5434" y="5091"/>
                    </a:lnTo>
                    <a:lnTo>
                      <a:pt x="5583" y="5281"/>
                    </a:lnTo>
                    <a:lnTo>
                      <a:pt x="5811" y="5057"/>
                    </a:lnTo>
                    <a:lnTo>
                      <a:pt x="6085" y="4898"/>
                    </a:lnTo>
                    <a:lnTo>
                      <a:pt x="6144" y="4082"/>
                    </a:lnTo>
                    <a:lnTo>
                      <a:pt x="6276" y="4274"/>
                    </a:lnTo>
                    <a:lnTo>
                      <a:pt x="6344" y="4761"/>
                    </a:lnTo>
                    <a:lnTo>
                      <a:pt x="6649" y="5015"/>
                    </a:lnTo>
                    <a:lnTo>
                      <a:pt x="6853" y="4840"/>
                    </a:lnTo>
                    <a:lnTo>
                      <a:pt x="6981" y="4586"/>
                    </a:lnTo>
                    <a:lnTo>
                      <a:pt x="6873" y="4398"/>
                    </a:lnTo>
                    <a:lnTo>
                      <a:pt x="6701" y="4262"/>
                    </a:lnTo>
                    <a:lnTo>
                      <a:pt x="6608" y="4041"/>
                    </a:lnTo>
                    <a:lnTo>
                      <a:pt x="6385" y="3880"/>
                    </a:lnTo>
                    <a:lnTo>
                      <a:pt x="6084" y="3638"/>
                    </a:lnTo>
                    <a:lnTo>
                      <a:pt x="6144" y="3353"/>
                    </a:lnTo>
                    <a:lnTo>
                      <a:pt x="6381" y="3566"/>
                    </a:lnTo>
                    <a:lnTo>
                      <a:pt x="6521" y="3079"/>
                    </a:lnTo>
                    <a:lnTo>
                      <a:pt x="6630" y="2802"/>
                    </a:lnTo>
                    <a:lnTo>
                      <a:pt x="6980" y="2802"/>
                    </a:lnTo>
                    <a:lnTo>
                      <a:pt x="7233" y="2866"/>
                    </a:lnTo>
                    <a:lnTo>
                      <a:pt x="7337" y="3111"/>
                    </a:lnTo>
                    <a:lnTo>
                      <a:pt x="7100" y="3237"/>
                    </a:lnTo>
                    <a:lnTo>
                      <a:pt x="6907" y="3110"/>
                    </a:lnTo>
                    <a:lnTo>
                      <a:pt x="6803" y="3333"/>
                    </a:lnTo>
                    <a:lnTo>
                      <a:pt x="6675" y="3545"/>
                    </a:lnTo>
                    <a:lnTo>
                      <a:pt x="6872" y="3843"/>
                    </a:lnTo>
                    <a:lnTo>
                      <a:pt x="7126" y="3875"/>
                    </a:lnTo>
                    <a:lnTo>
                      <a:pt x="7246" y="4224"/>
                    </a:lnTo>
                    <a:cubicBezTo>
                      <a:pt x="7177" y="4303"/>
                      <a:pt x="7137" y="4495"/>
                      <a:pt x="7150" y="4691"/>
                    </a:cubicBezTo>
                    <a:cubicBezTo>
                      <a:pt x="7162" y="4896"/>
                      <a:pt x="7228" y="5047"/>
                      <a:pt x="7306" y="5053"/>
                    </a:cubicBezTo>
                    <a:lnTo>
                      <a:pt x="7459" y="4830"/>
                    </a:lnTo>
                    <a:lnTo>
                      <a:pt x="7564" y="4425"/>
                    </a:lnTo>
                    <a:lnTo>
                      <a:pt x="7792" y="4521"/>
                    </a:lnTo>
                    <a:lnTo>
                      <a:pt x="7961" y="4743"/>
                    </a:lnTo>
                    <a:lnTo>
                      <a:pt x="8101" y="4839"/>
                    </a:lnTo>
                    <a:lnTo>
                      <a:pt x="8265" y="4892"/>
                    </a:lnTo>
                    <a:lnTo>
                      <a:pt x="8631" y="5488"/>
                    </a:lnTo>
                    <a:lnTo>
                      <a:pt x="9029" y="5806"/>
                    </a:lnTo>
                    <a:lnTo>
                      <a:pt x="9209" y="6059"/>
                    </a:lnTo>
                    <a:lnTo>
                      <a:pt x="9409" y="6107"/>
                    </a:lnTo>
                    <a:lnTo>
                      <a:pt x="9489" y="5576"/>
                    </a:lnTo>
                    <a:lnTo>
                      <a:pt x="9766" y="5544"/>
                    </a:lnTo>
                    <a:lnTo>
                      <a:pt x="9849" y="5290"/>
                    </a:lnTo>
                    <a:lnTo>
                      <a:pt x="9717" y="4887"/>
                    </a:lnTo>
                    <a:lnTo>
                      <a:pt x="9568" y="4951"/>
                    </a:lnTo>
                    <a:lnTo>
                      <a:pt x="9311" y="5045"/>
                    </a:lnTo>
                    <a:lnTo>
                      <a:pt x="9098" y="5024"/>
                    </a:lnTo>
                    <a:lnTo>
                      <a:pt x="8917" y="4898"/>
                    </a:lnTo>
                    <a:cubicBezTo>
                      <a:pt x="8954" y="4793"/>
                      <a:pt x="8991" y="4687"/>
                      <a:pt x="9026" y="4578"/>
                    </a:cubicBezTo>
                    <a:cubicBezTo>
                      <a:pt x="9066" y="4454"/>
                      <a:pt x="9104" y="4327"/>
                      <a:pt x="9142" y="4197"/>
                    </a:cubicBezTo>
                    <a:lnTo>
                      <a:pt x="9069" y="3879"/>
                    </a:lnTo>
                    <a:lnTo>
                      <a:pt x="8687" y="3730"/>
                    </a:lnTo>
                    <a:lnTo>
                      <a:pt x="8531" y="3634"/>
                    </a:lnTo>
                    <a:lnTo>
                      <a:pt x="8149" y="3389"/>
                    </a:lnTo>
                    <a:lnTo>
                      <a:pt x="8113" y="3104"/>
                    </a:lnTo>
                    <a:lnTo>
                      <a:pt x="8411" y="3042"/>
                    </a:lnTo>
                    <a:lnTo>
                      <a:pt x="8676" y="3106"/>
                    </a:lnTo>
                    <a:lnTo>
                      <a:pt x="8949" y="3455"/>
                    </a:lnTo>
                    <a:lnTo>
                      <a:pt x="9375" y="4222"/>
                    </a:lnTo>
                    <a:lnTo>
                      <a:pt x="9675" y="4285"/>
                    </a:lnTo>
                    <a:lnTo>
                      <a:pt x="9884" y="4285"/>
                    </a:lnTo>
                    <a:lnTo>
                      <a:pt x="10080" y="4832"/>
                    </a:lnTo>
                    <a:lnTo>
                      <a:pt x="10216" y="4706"/>
                    </a:lnTo>
                    <a:lnTo>
                      <a:pt x="10492" y="4779"/>
                    </a:lnTo>
                    <a:lnTo>
                      <a:pt x="10683" y="5162"/>
                    </a:lnTo>
                    <a:lnTo>
                      <a:pt x="10935" y="5384"/>
                    </a:lnTo>
                    <a:lnTo>
                      <a:pt x="11114" y="5447"/>
                    </a:lnTo>
                    <a:lnTo>
                      <a:pt x="11323" y="5873"/>
                    </a:lnTo>
                    <a:lnTo>
                      <a:pt x="11520" y="5873"/>
                    </a:lnTo>
                    <a:lnTo>
                      <a:pt x="11653" y="5841"/>
                    </a:lnTo>
                    <a:lnTo>
                      <a:pt x="11890" y="5914"/>
                    </a:lnTo>
                    <a:lnTo>
                      <a:pt x="12123" y="6695"/>
                    </a:lnTo>
                    <a:lnTo>
                      <a:pt x="12388" y="7236"/>
                    </a:lnTo>
                    <a:lnTo>
                      <a:pt x="12553" y="7619"/>
                    </a:lnTo>
                    <a:lnTo>
                      <a:pt x="12709" y="8002"/>
                    </a:lnTo>
                    <a:lnTo>
                      <a:pt x="12790" y="8705"/>
                    </a:lnTo>
                    <a:lnTo>
                      <a:pt x="12882" y="9024"/>
                    </a:lnTo>
                    <a:lnTo>
                      <a:pt x="13112" y="9567"/>
                    </a:lnTo>
                    <a:lnTo>
                      <a:pt x="13268" y="9693"/>
                    </a:lnTo>
                    <a:lnTo>
                      <a:pt x="13405" y="9693"/>
                    </a:lnTo>
                    <a:lnTo>
                      <a:pt x="13779" y="9981"/>
                    </a:lnTo>
                    <a:lnTo>
                      <a:pt x="13935" y="10139"/>
                    </a:lnTo>
                    <a:lnTo>
                      <a:pt x="14270" y="10578"/>
                    </a:lnTo>
                    <a:lnTo>
                      <a:pt x="14591" y="11014"/>
                    </a:lnTo>
                    <a:lnTo>
                      <a:pt x="14812" y="11512"/>
                    </a:lnTo>
                    <a:lnTo>
                      <a:pt x="14949" y="11480"/>
                    </a:lnTo>
                    <a:lnTo>
                      <a:pt x="14969" y="10586"/>
                    </a:lnTo>
                    <a:lnTo>
                      <a:pt x="15295" y="10203"/>
                    </a:lnTo>
                    <a:lnTo>
                      <a:pt x="15407" y="10628"/>
                    </a:lnTo>
                    <a:lnTo>
                      <a:pt x="15234" y="11180"/>
                    </a:lnTo>
                    <a:lnTo>
                      <a:pt x="15387" y="11532"/>
                    </a:lnTo>
                    <a:lnTo>
                      <a:pt x="15652" y="11904"/>
                    </a:lnTo>
                    <a:cubicBezTo>
                      <a:pt x="15731" y="11974"/>
                      <a:pt x="15814" y="12006"/>
                      <a:pt x="15897" y="12000"/>
                    </a:cubicBezTo>
                    <a:cubicBezTo>
                      <a:pt x="15967" y="11995"/>
                      <a:pt x="16036" y="11962"/>
                      <a:pt x="16102" y="11904"/>
                    </a:cubicBezTo>
                    <a:lnTo>
                      <a:pt x="16030" y="11267"/>
                    </a:lnTo>
                    <a:lnTo>
                      <a:pt x="15790" y="10958"/>
                    </a:lnTo>
                    <a:lnTo>
                      <a:pt x="15765" y="10396"/>
                    </a:lnTo>
                    <a:lnTo>
                      <a:pt x="15966" y="10333"/>
                    </a:lnTo>
                    <a:lnTo>
                      <a:pt x="16135" y="10651"/>
                    </a:lnTo>
                    <a:lnTo>
                      <a:pt x="16255" y="10968"/>
                    </a:lnTo>
                    <a:lnTo>
                      <a:pt x="16472" y="11457"/>
                    </a:lnTo>
                    <a:cubicBezTo>
                      <a:pt x="16523" y="11519"/>
                      <a:pt x="16575" y="11572"/>
                      <a:pt x="16628" y="11617"/>
                    </a:cubicBezTo>
                    <a:cubicBezTo>
                      <a:pt x="16771" y="11737"/>
                      <a:pt x="16919" y="11795"/>
                      <a:pt x="17066" y="11871"/>
                    </a:cubicBezTo>
                    <a:cubicBezTo>
                      <a:pt x="17166" y="11922"/>
                      <a:pt x="17265" y="11982"/>
                      <a:pt x="17363" y="12049"/>
                    </a:cubicBezTo>
                    <a:lnTo>
                      <a:pt x="17637" y="12677"/>
                    </a:lnTo>
                    <a:lnTo>
                      <a:pt x="17869" y="12634"/>
                    </a:lnTo>
                    <a:lnTo>
                      <a:pt x="17889" y="12336"/>
                    </a:lnTo>
                    <a:cubicBezTo>
                      <a:pt x="17862" y="12151"/>
                      <a:pt x="17814" y="11992"/>
                      <a:pt x="17752" y="11880"/>
                    </a:cubicBezTo>
                    <a:cubicBezTo>
                      <a:pt x="17688" y="11766"/>
                      <a:pt x="17613" y="11707"/>
                      <a:pt x="17536" y="11711"/>
                    </a:cubicBezTo>
                    <a:lnTo>
                      <a:pt x="17416" y="11243"/>
                    </a:lnTo>
                    <a:lnTo>
                      <a:pt x="17609" y="11252"/>
                    </a:lnTo>
                    <a:lnTo>
                      <a:pt x="17732" y="11061"/>
                    </a:lnTo>
                    <a:lnTo>
                      <a:pt x="17557" y="10447"/>
                    </a:lnTo>
                    <a:lnTo>
                      <a:pt x="17388" y="10023"/>
                    </a:lnTo>
                    <a:lnTo>
                      <a:pt x="17773" y="10566"/>
                    </a:lnTo>
                    <a:lnTo>
                      <a:pt x="17990" y="10906"/>
                    </a:lnTo>
                    <a:lnTo>
                      <a:pt x="18252" y="11256"/>
                    </a:lnTo>
                    <a:lnTo>
                      <a:pt x="18660" y="11987"/>
                    </a:lnTo>
                    <a:lnTo>
                      <a:pt x="18889" y="12497"/>
                    </a:lnTo>
                    <a:lnTo>
                      <a:pt x="19094" y="13071"/>
                    </a:lnTo>
                    <a:lnTo>
                      <a:pt x="19367" y="13518"/>
                    </a:lnTo>
                    <a:lnTo>
                      <a:pt x="19583" y="13931"/>
                    </a:lnTo>
                    <a:lnTo>
                      <a:pt x="19848" y="14409"/>
                    </a:lnTo>
                    <a:lnTo>
                      <a:pt x="19993" y="14791"/>
                    </a:lnTo>
                    <a:lnTo>
                      <a:pt x="20073" y="15089"/>
                    </a:lnTo>
                    <a:cubicBezTo>
                      <a:pt x="20093" y="15145"/>
                      <a:pt x="20112" y="15201"/>
                      <a:pt x="20131" y="15258"/>
                    </a:cubicBezTo>
                    <a:cubicBezTo>
                      <a:pt x="20151" y="15314"/>
                      <a:pt x="20170" y="15370"/>
                      <a:pt x="20190" y="15427"/>
                    </a:cubicBezTo>
                    <a:lnTo>
                      <a:pt x="20402" y="15850"/>
                    </a:lnTo>
                    <a:lnTo>
                      <a:pt x="20474" y="16327"/>
                    </a:lnTo>
                    <a:lnTo>
                      <a:pt x="20514" y="16720"/>
                    </a:lnTo>
                    <a:lnTo>
                      <a:pt x="20735" y="17241"/>
                    </a:lnTo>
                    <a:lnTo>
                      <a:pt x="20807" y="17655"/>
                    </a:lnTo>
                    <a:cubicBezTo>
                      <a:pt x="20819" y="17786"/>
                      <a:pt x="20832" y="17917"/>
                      <a:pt x="20844" y="18049"/>
                    </a:cubicBezTo>
                    <a:cubicBezTo>
                      <a:pt x="20856" y="18180"/>
                      <a:pt x="20868" y="18311"/>
                      <a:pt x="20880" y="18442"/>
                    </a:cubicBezTo>
                    <a:lnTo>
                      <a:pt x="20960" y="19006"/>
                    </a:lnTo>
                    <a:lnTo>
                      <a:pt x="21117" y="19677"/>
                    </a:lnTo>
                    <a:lnTo>
                      <a:pt x="21246" y="20208"/>
                    </a:lnTo>
                    <a:lnTo>
                      <a:pt x="21398" y="20547"/>
                    </a:lnTo>
                    <a:lnTo>
                      <a:pt x="21338" y="21131"/>
                    </a:lnTo>
                    <a:lnTo>
                      <a:pt x="21382" y="21599"/>
                    </a:lnTo>
                    <a:lnTo>
                      <a:pt x="21546" y="21599"/>
                    </a:lnTo>
                    <a:cubicBezTo>
                      <a:pt x="21562" y="21486"/>
                      <a:pt x="21574" y="21369"/>
                      <a:pt x="21582" y="21251"/>
                    </a:cubicBezTo>
                    <a:cubicBezTo>
                      <a:pt x="21600" y="20975"/>
                      <a:pt x="21596" y="20692"/>
                      <a:pt x="21570" y="20420"/>
                    </a:cubicBezTo>
                    <a:lnTo>
                      <a:pt x="21322" y="19879"/>
                    </a:lnTo>
                    <a:lnTo>
                      <a:pt x="21226" y="19433"/>
                    </a:lnTo>
                    <a:lnTo>
                      <a:pt x="21166" y="18957"/>
                    </a:lnTo>
                    <a:lnTo>
                      <a:pt x="21074" y="18192"/>
                    </a:lnTo>
                    <a:lnTo>
                      <a:pt x="20935" y="17256"/>
                    </a:lnTo>
                    <a:lnTo>
                      <a:pt x="20826" y="16620"/>
                    </a:lnTo>
                    <a:lnTo>
                      <a:pt x="20634" y="15983"/>
                    </a:lnTo>
                    <a:lnTo>
                      <a:pt x="20326" y="15345"/>
                    </a:lnTo>
                    <a:lnTo>
                      <a:pt x="19647" y="13667"/>
                    </a:lnTo>
                    <a:lnTo>
                      <a:pt x="19264" y="12797"/>
                    </a:lnTo>
                    <a:lnTo>
                      <a:pt x="19093" y="12386"/>
                    </a:lnTo>
                    <a:lnTo>
                      <a:pt x="18852" y="11716"/>
                    </a:lnTo>
                    <a:lnTo>
                      <a:pt x="18687" y="11099"/>
                    </a:lnTo>
                    <a:lnTo>
                      <a:pt x="18415" y="10877"/>
                    </a:lnTo>
                    <a:lnTo>
                      <a:pt x="18139" y="10684"/>
                    </a:lnTo>
                    <a:lnTo>
                      <a:pt x="17889" y="10365"/>
                    </a:lnTo>
                    <a:lnTo>
                      <a:pt x="17567" y="9822"/>
                    </a:lnTo>
                    <a:cubicBezTo>
                      <a:pt x="17455" y="10011"/>
                      <a:pt x="17321" y="9691"/>
                      <a:pt x="17379" y="9377"/>
                    </a:cubicBezTo>
                    <a:cubicBezTo>
                      <a:pt x="17420" y="9160"/>
                      <a:pt x="17534" y="9142"/>
                      <a:pt x="17584" y="9345"/>
                    </a:cubicBezTo>
                    <a:lnTo>
                      <a:pt x="17226" y="8676"/>
                    </a:lnTo>
                    <a:lnTo>
                      <a:pt x="16956" y="8495"/>
                    </a:lnTo>
                    <a:lnTo>
                      <a:pt x="16213" y="7984"/>
                    </a:lnTo>
                    <a:lnTo>
                      <a:pt x="16024" y="7984"/>
                    </a:lnTo>
                    <a:lnTo>
                      <a:pt x="15614" y="7633"/>
                    </a:lnTo>
                    <a:lnTo>
                      <a:pt x="15469" y="7218"/>
                    </a:lnTo>
                    <a:lnTo>
                      <a:pt x="15388" y="6941"/>
                    </a:lnTo>
                    <a:lnTo>
                      <a:pt x="14882" y="6497"/>
                    </a:lnTo>
                    <a:lnTo>
                      <a:pt x="14685" y="6220"/>
                    </a:lnTo>
                    <a:lnTo>
                      <a:pt x="14697" y="5362"/>
                    </a:lnTo>
                    <a:lnTo>
                      <a:pt x="14468" y="4894"/>
                    </a:lnTo>
                    <a:lnTo>
                      <a:pt x="13869" y="2688"/>
                    </a:lnTo>
                    <a:cubicBezTo>
                      <a:pt x="11750" y="906"/>
                      <a:pt x="9540" y="-1"/>
                      <a:pt x="7317" y="0"/>
                    </a:cubicBezTo>
                    <a:cubicBezTo>
                      <a:pt x="5181" y="1"/>
                      <a:pt x="3056" y="840"/>
                      <a:pt x="1013" y="2491"/>
                    </a:cubicBezTo>
                    <a:close/>
                  </a:path>
                </a:pathLst>
              </a:custGeom>
              <a:solidFill>
                <a:schemeClr val="bg1">
                  <a:lumMod val="65000"/>
                </a:schemeClr>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09" name="ísļíďé">
                <a:extLst>
                  <a:ext uri="{FF2B5EF4-FFF2-40B4-BE49-F238E27FC236}">
                    <a16:creationId xmlns:a16="http://schemas.microsoft.com/office/drawing/2014/main" xmlns="" id="{8BF505C8-A894-48C8-88E4-0783CD9AE504}"/>
                  </a:ext>
                </a:extLst>
              </p:cNvPr>
              <p:cNvSpPr/>
              <p:nvPr/>
            </p:nvSpPr>
            <p:spPr>
              <a:xfrm>
                <a:off x="5301325" y="1984606"/>
                <a:ext cx="799143" cy="269830"/>
              </a:xfrm>
              <a:custGeom>
                <a:avLst/>
                <a:gdLst/>
                <a:ahLst/>
                <a:cxnLst>
                  <a:cxn ang="0">
                    <a:pos x="wd2" y="hd2"/>
                  </a:cxn>
                  <a:cxn ang="5400000">
                    <a:pos x="wd2" y="hd2"/>
                  </a:cxn>
                  <a:cxn ang="10800000">
                    <a:pos x="wd2" y="hd2"/>
                  </a:cxn>
                  <a:cxn ang="16200000">
                    <a:pos x="wd2" y="hd2"/>
                  </a:cxn>
                </a:cxnLst>
                <a:rect l="0" t="0" r="r" b="b"/>
                <a:pathLst>
                  <a:path w="21600" h="21600" extrusionOk="0">
                    <a:moveTo>
                      <a:pt x="8379" y="6238"/>
                    </a:moveTo>
                    <a:lnTo>
                      <a:pt x="7995" y="6530"/>
                    </a:lnTo>
                    <a:lnTo>
                      <a:pt x="7560" y="7153"/>
                    </a:lnTo>
                    <a:lnTo>
                      <a:pt x="7120" y="7107"/>
                    </a:lnTo>
                    <a:lnTo>
                      <a:pt x="6891" y="6674"/>
                    </a:lnTo>
                    <a:lnTo>
                      <a:pt x="6992" y="6089"/>
                    </a:lnTo>
                    <a:lnTo>
                      <a:pt x="6649" y="5551"/>
                    </a:lnTo>
                    <a:cubicBezTo>
                      <a:pt x="6481" y="5560"/>
                      <a:pt x="6313" y="5570"/>
                      <a:pt x="6145" y="5581"/>
                    </a:cubicBezTo>
                    <a:cubicBezTo>
                      <a:pt x="5755" y="5605"/>
                      <a:pt x="5365" y="5632"/>
                      <a:pt x="4975" y="5662"/>
                    </a:cubicBezTo>
                    <a:lnTo>
                      <a:pt x="4333" y="6028"/>
                    </a:lnTo>
                    <a:lnTo>
                      <a:pt x="3152" y="6612"/>
                    </a:lnTo>
                    <a:lnTo>
                      <a:pt x="2487" y="7194"/>
                    </a:lnTo>
                    <a:lnTo>
                      <a:pt x="1504" y="8144"/>
                    </a:lnTo>
                    <a:cubicBezTo>
                      <a:pt x="1455" y="8489"/>
                      <a:pt x="1389" y="8810"/>
                      <a:pt x="1307" y="9094"/>
                    </a:cubicBezTo>
                    <a:cubicBezTo>
                      <a:pt x="1132" y="9706"/>
                      <a:pt x="894" y="10132"/>
                      <a:pt x="629" y="10307"/>
                    </a:cubicBezTo>
                    <a:lnTo>
                      <a:pt x="46" y="11038"/>
                    </a:lnTo>
                    <a:lnTo>
                      <a:pt x="0" y="12031"/>
                    </a:lnTo>
                    <a:lnTo>
                      <a:pt x="541" y="12079"/>
                    </a:lnTo>
                    <a:lnTo>
                      <a:pt x="864" y="12226"/>
                    </a:lnTo>
                    <a:cubicBezTo>
                      <a:pt x="946" y="12616"/>
                      <a:pt x="1066" y="12922"/>
                      <a:pt x="1209" y="13102"/>
                    </a:cubicBezTo>
                    <a:cubicBezTo>
                      <a:pt x="1377" y="13316"/>
                      <a:pt x="1566" y="13340"/>
                      <a:pt x="1740" y="13173"/>
                    </a:cubicBezTo>
                    <a:lnTo>
                      <a:pt x="2193" y="13099"/>
                    </a:lnTo>
                    <a:lnTo>
                      <a:pt x="2365" y="13757"/>
                    </a:lnTo>
                    <a:lnTo>
                      <a:pt x="2077" y="14391"/>
                    </a:lnTo>
                    <a:lnTo>
                      <a:pt x="2299" y="15926"/>
                    </a:lnTo>
                    <a:lnTo>
                      <a:pt x="2650" y="16072"/>
                    </a:lnTo>
                    <a:lnTo>
                      <a:pt x="2749" y="17144"/>
                    </a:lnTo>
                    <a:lnTo>
                      <a:pt x="2659" y="18286"/>
                    </a:lnTo>
                    <a:lnTo>
                      <a:pt x="2877" y="19733"/>
                    </a:lnTo>
                    <a:lnTo>
                      <a:pt x="3132" y="20485"/>
                    </a:lnTo>
                    <a:lnTo>
                      <a:pt x="3764" y="21067"/>
                    </a:lnTo>
                    <a:lnTo>
                      <a:pt x="4084" y="20628"/>
                    </a:lnTo>
                    <a:lnTo>
                      <a:pt x="4749" y="20117"/>
                    </a:lnTo>
                    <a:lnTo>
                      <a:pt x="5250" y="20190"/>
                    </a:lnTo>
                    <a:lnTo>
                      <a:pt x="6180" y="20531"/>
                    </a:lnTo>
                    <a:lnTo>
                      <a:pt x="6560" y="20656"/>
                    </a:lnTo>
                    <a:lnTo>
                      <a:pt x="6921" y="21067"/>
                    </a:lnTo>
                    <a:lnTo>
                      <a:pt x="7208" y="21600"/>
                    </a:lnTo>
                    <a:lnTo>
                      <a:pt x="7792" y="21454"/>
                    </a:lnTo>
                    <a:lnTo>
                      <a:pt x="7824" y="20650"/>
                    </a:lnTo>
                    <a:lnTo>
                      <a:pt x="7340" y="20580"/>
                    </a:lnTo>
                    <a:lnTo>
                      <a:pt x="7662" y="19508"/>
                    </a:lnTo>
                    <a:lnTo>
                      <a:pt x="8293" y="20166"/>
                    </a:lnTo>
                    <a:cubicBezTo>
                      <a:pt x="8384" y="20331"/>
                      <a:pt x="8483" y="20453"/>
                      <a:pt x="8587" y="20528"/>
                    </a:cubicBezTo>
                    <a:cubicBezTo>
                      <a:pt x="8747" y="20643"/>
                      <a:pt x="8913" y="20643"/>
                      <a:pt x="9072" y="20528"/>
                    </a:cubicBezTo>
                    <a:lnTo>
                      <a:pt x="9318" y="20312"/>
                    </a:lnTo>
                    <a:lnTo>
                      <a:pt x="9631" y="19873"/>
                    </a:lnTo>
                    <a:lnTo>
                      <a:pt x="10223" y="19508"/>
                    </a:lnTo>
                    <a:lnTo>
                      <a:pt x="10815" y="20019"/>
                    </a:lnTo>
                    <a:lnTo>
                      <a:pt x="11054" y="20799"/>
                    </a:lnTo>
                    <a:lnTo>
                      <a:pt x="11818" y="20921"/>
                    </a:lnTo>
                    <a:lnTo>
                      <a:pt x="12181" y="20342"/>
                    </a:lnTo>
                    <a:lnTo>
                      <a:pt x="12468" y="20927"/>
                    </a:lnTo>
                    <a:lnTo>
                      <a:pt x="12830" y="20975"/>
                    </a:lnTo>
                    <a:lnTo>
                      <a:pt x="13092" y="19666"/>
                    </a:lnTo>
                    <a:lnTo>
                      <a:pt x="13362" y="18868"/>
                    </a:lnTo>
                    <a:lnTo>
                      <a:pt x="13822" y="18649"/>
                    </a:lnTo>
                    <a:lnTo>
                      <a:pt x="14421" y="18161"/>
                    </a:lnTo>
                    <a:lnTo>
                      <a:pt x="14635" y="17723"/>
                    </a:lnTo>
                    <a:lnTo>
                      <a:pt x="14972" y="16654"/>
                    </a:lnTo>
                    <a:lnTo>
                      <a:pt x="15243" y="15630"/>
                    </a:lnTo>
                    <a:lnTo>
                      <a:pt x="15317" y="14632"/>
                    </a:lnTo>
                    <a:lnTo>
                      <a:pt x="15317" y="13974"/>
                    </a:lnTo>
                    <a:lnTo>
                      <a:pt x="15122" y="13541"/>
                    </a:lnTo>
                    <a:lnTo>
                      <a:pt x="15023" y="12765"/>
                    </a:lnTo>
                    <a:lnTo>
                      <a:pt x="15220" y="12329"/>
                    </a:lnTo>
                    <a:cubicBezTo>
                      <a:pt x="15322" y="12146"/>
                      <a:pt x="15417" y="11934"/>
                      <a:pt x="15505" y="11695"/>
                    </a:cubicBezTo>
                    <a:cubicBezTo>
                      <a:pt x="15576" y="11501"/>
                      <a:pt x="15642" y="11290"/>
                      <a:pt x="15702" y="11065"/>
                    </a:cubicBezTo>
                    <a:lnTo>
                      <a:pt x="16105" y="11650"/>
                    </a:lnTo>
                    <a:lnTo>
                      <a:pt x="16400" y="11650"/>
                    </a:lnTo>
                    <a:cubicBezTo>
                      <a:pt x="16502" y="11466"/>
                      <a:pt x="16618" y="11366"/>
                      <a:pt x="16738" y="11357"/>
                    </a:cubicBezTo>
                    <a:cubicBezTo>
                      <a:pt x="16830" y="11351"/>
                      <a:pt x="16922" y="11401"/>
                      <a:pt x="17008" y="11504"/>
                    </a:cubicBezTo>
                    <a:lnTo>
                      <a:pt x="17484" y="11309"/>
                    </a:lnTo>
                    <a:lnTo>
                      <a:pt x="17747" y="10946"/>
                    </a:lnTo>
                    <a:lnTo>
                      <a:pt x="18258" y="9850"/>
                    </a:lnTo>
                    <a:lnTo>
                      <a:pt x="18331" y="8900"/>
                    </a:lnTo>
                    <a:lnTo>
                      <a:pt x="18809" y="8948"/>
                    </a:lnTo>
                    <a:lnTo>
                      <a:pt x="19047" y="8656"/>
                    </a:lnTo>
                    <a:cubicBezTo>
                      <a:pt x="19050" y="8433"/>
                      <a:pt x="19053" y="8209"/>
                      <a:pt x="19055" y="7986"/>
                    </a:cubicBezTo>
                    <a:cubicBezTo>
                      <a:pt x="19058" y="7763"/>
                      <a:pt x="19061" y="7539"/>
                      <a:pt x="19064" y="7316"/>
                    </a:cubicBezTo>
                    <a:lnTo>
                      <a:pt x="18843" y="6369"/>
                    </a:lnTo>
                    <a:lnTo>
                      <a:pt x="19370" y="6734"/>
                    </a:lnTo>
                    <a:lnTo>
                      <a:pt x="19354" y="7971"/>
                    </a:lnTo>
                    <a:lnTo>
                      <a:pt x="19748" y="7270"/>
                    </a:lnTo>
                    <a:lnTo>
                      <a:pt x="19994" y="6177"/>
                    </a:lnTo>
                    <a:lnTo>
                      <a:pt x="19796" y="5038"/>
                    </a:lnTo>
                    <a:lnTo>
                      <a:pt x="19566" y="4780"/>
                    </a:lnTo>
                    <a:lnTo>
                      <a:pt x="19089" y="4814"/>
                    </a:lnTo>
                    <a:lnTo>
                      <a:pt x="18801" y="4814"/>
                    </a:lnTo>
                    <a:lnTo>
                      <a:pt x="18440" y="4302"/>
                    </a:lnTo>
                    <a:lnTo>
                      <a:pt x="18341" y="3642"/>
                    </a:lnTo>
                    <a:lnTo>
                      <a:pt x="18465" y="2828"/>
                    </a:lnTo>
                    <a:lnTo>
                      <a:pt x="18826" y="2609"/>
                    </a:lnTo>
                    <a:lnTo>
                      <a:pt x="19358" y="4031"/>
                    </a:lnTo>
                    <a:lnTo>
                      <a:pt x="20032" y="4620"/>
                    </a:lnTo>
                    <a:lnTo>
                      <a:pt x="20179" y="3499"/>
                    </a:lnTo>
                    <a:lnTo>
                      <a:pt x="19850" y="3134"/>
                    </a:lnTo>
                    <a:lnTo>
                      <a:pt x="19685" y="2184"/>
                    </a:lnTo>
                    <a:lnTo>
                      <a:pt x="19808" y="1436"/>
                    </a:lnTo>
                    <a:lnTo>
                      <a:pt x="20233" y="2139"/>
                    </a:lnTo>
                    <a:cubicBezTo>
                      <a:pt x="20292" y="2251"/>
                      <a:pt x="20351" y="2363"/>
                      <a:pt x="20410" y="2475"/>
                    </a:cubicBezTo>
                    <a:cubicBezTo>
                      <a:pt x="20469" y="2587"/>
                      <a:pt x="20528" y="2699"/>
                      <a:pt x="20587" y="2811"/>
                    </a:cubicBezTo>
                    <a:lnTo>
                      <a:pt x="20619" y="4752"/>
                    </a:lnTo>
                    <a:lnTo>
                      <a:pt x="21029" y="5166"/>
                    </a:lnTo>
                    <a:lnTo>
                      <a:pt x="21316" y="5236"/>
                    </a:lnTo>
                    <a:lnTo>
                      <a:pt x="21341" y="3823"/>
                    </a:lnTo>
                    <a:lnTo>
                      <a:pt x="21046" y="3360"/>
                    </a:lnTo>
                    <a:lnTo>
                      <a:pt x="20691" y="2065"/>
                    </a:lnTo>
                    <a:lnTo>
                      <a:pt x="21255" y="2361"/>
                    </a:lnTo>
                    <a:lnTo>
                      <a:pt x="21600" y="2068"/>
                    </a:lnTo>
                    <a:lnTo>
                      <a:pt x="21551" y="540"/>
                    </a:lnTo>
                    <a:cubicBezTo>
                      <a:pt x="21437" y="404"/>
                      <a:pt x="21318" y="308"/>
                      <a:pt x="21197" y="254"/>
                    </a:cubicBezTo>
                    <a:cubicBezTo>
                      <a:pt x="21003" y="167"/>
                      <a:pt x="20805" y="188"/>
                      <a:pt x="20613" y="315"/>
                    </a:cubicBezTo>
                    <a:lnTo>
                      <a:pt x="20226" y="171"/>
                    </a:lnTo>
                    <a:lnTo>
                      <a:pt x="19939" y="317"/>
                    </a:lnTo>
                    <a:lnTo>
                      <a:pt x="19442" y="0"/>
                    </a:lnTo>
                    <a:lnTo>
                      <a:pt x="19112" y="72"/>
                    </a:lnTo>
                    <a:lnTo>
                      <a:pt x="19088" y="998"/>
                    </a:lnTo>
                    <a:lnTo>
                      <a:pt x="19211" y="1966"/>
                    </a:lnTo>
                    <a:lnTo>
                      <a:pt x="18811" y="1726"/>
                    </a:lnTo>
                    <a:lnTo>
                      <a:pt x="18638" y="413"/>
                    </a:lnTo>
                    <a:lnTo>
                      <a:pt x="18054" y="413"/>
                    </a:lnTo>
                    <a:lnTo>
                      <a:pt x="17760" y="416"/>
                    </a:lnTo>
                    <a:lnTo>
                      <a:pt x="16847" y="977"/>
                    </a:lnTo>
                    <a:lnTo>
                      <a:pt x="16016" y="1586"/>
                    </a:lnTo>
                    <a:lnTo>
                      <a:pt x="15795" y="1805"/>
                    </a:lnTo>
                    <a:lnTo>
                      <a:pt x="15803" y="3084"/>
                    </a:lnTo>
                    <a:lnTo>
                      <a:pt x="16370" y="2889"/>
                    </a:lnTo>
                    <a:lnTo>
                      <a:pt x="16831" y="2378"/>
                    </a:lnTo>
                    <a:lnTo>
                      <a:pt x="17250" y="2012"/>
                    </a:lnTo>
                    <a:lnTo>
                      <a:pt x="17789" y="1866"/>
                    </a:lnTo>
                    <a:lnTo>
                      <a:pt x="17854" y="2932"/>
                    </a:lnTo>
                    <a:lnTo>
                      <a:pt x="17247" y="3298"/>
                    </a:lnTo>
                    <a:lnTo>
                      <a:pt x="16886" y="3663"/>
                    </a:lnTo>
                    <a:lnTo>
                      <a:pt x="16443" y="3736"/>
                    </a:lnTo>
                    <a:lnTo>
                      <a:pt x="16115" y="4102"/>
                    </a:lnTo>
                    <a:lnTo>
                      <a:pt x="16017" y="5098"/>
                    </a:lnTo>
                    <a:lnTo>
                      <a:pt x="16017" y="6776"/>
                    </a:lnTo>
                    <a:lnTo>
                      <a:pt x="15943" y="7653"/>
                    </a:lnTo>
                    <a:lnTo>
                      <a:pt x="15853" y="8454"/>
                    </a:lnTo>
                    <a:lnTo>
                      <a:pt x="15853" y="9425"/>
                    </a:lnTo>
                    <a:lnTo>
                      <a:pt x="15577" y="10537"/>
                    </a:lnTo>
                    <a:lnTo>
                      <a:pt x="15641" y="8643"/>
                    </a:lnTo>
                    <a:lnTo>
                      <a:pt x="15321" y="8280"/>
                    </a:lnTo>
                    <a:lnTo>
                      <a:pt x="15076" y="7918"/>
                    </a:lnTo>
                    <a:lnTo>
                      <a:pt x="15389" y="6703"/>
                    </a:lnTo>
                    <a:lnTo>
                      <a:pt x="15389" y="5853"/>
                    </a:lnTo>
                    <a:lnTo>
                      <a:pt x="14947" y="5198"/>
                    </a:lnTo>
                    <a:lnTo>
                      <a:pt x="14733" y="5125"/>
                    </a:lnTo>
                    <a:lnTo>
                      <a:pt x="14486" y="5052"/>
                    </a:lnTo>
                    <a:lnTo>
                      <a:pt x="14248" y="4982"/>
                    </a:lnTo>
                    <a:lnTo>
                      <a:pt x="13362" y="5055"/>
                    </a:lnTo>
                    <a:lnTo>
                      <a:pt x="13101" y="5956"/>
                    </a:lnTo>
                    <a:lnTo>
                      <a:pt x="12763" y="6395"/>
                    </a:lnTo>
                    <a:lnTo>
                      <a:pt x="12180" y="6809"/>
                    </a:lnTo>
                    <a:lnTo>
                      <a:pt x="11062" y="6809"/>
                    </a:lnTo>
                    <a:lnTo>
                      <a:pt x="10698" y="6048"/>
                    </a:lnTo>
                    <a:lnTo>
                      <a:pt x="10017" y="5685"/>
                    </a:lnTo>
                    <a:lnTo>
                      <a:pt x="9630" y="5685"/>
                    </a:lnTo>
                    <a:lnTo>
                      <a:pt x="9245" y="5831"/>
                    </a:lnTo>
                    <a:lnTo>
                      <a:pt x="9033" y="6334"/>
                    </a:lnTo>
                    <a:lnTo>
                      <a:pt x="8960" y="7062"/>
                    </a:lnTo>
                    <a:lnTo>
                      <a:pt x="8525" y="7281"/>
                    </a:lnTo>
                    <a:lnTo>
                      <a:pt x="8156" y="7281"/>
                    </a:lnTo>
                    <a:lnTo>
                      <a:pt x="8379" y="6238"/>
                    </a:lnTo>
                    <a:close/>
                  </a:path>
                </a:pathLst>
              </a:custGeom>
              <a:solidFill>
                <a:schemeClr val="bg1">
                  <a:lumMod val="65000"/>
                </a:schemeClr>
              </a:solidFill>
              <a:ln w="12700" cap="flat">
                <a:noFill/>
                <a:miter lim="400000"/>
              </a:ln>
              <a:effectLst/>
            </p:spPr>
            <p:txBody>
              <a:bodyPr wrap="square" lIns="91440" tIns="45720" rIns="91440" bIns="45720" anchor="ctr">
                <a:normAutofit fontScale="4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0" name="ïṣḷiḍê">
                <a:extLst>
                  <a:ext uri="{FF2B5EF4-FFF2-40B4-BE49-F238E27FC236}">
                    <a16:creationId xmlns:a16="http://schemas.microsoft.com/office/drawing/2014/main" xmlns="" id="{449E347A-956D-4C99-B12A-760BF9E0ADB6}"/>
                  </a:ext>
                </a:extLst>
              </p:cNvPr>
              <p:cNvSpPr/>
              <p:nvPr/>
            </p:nvSpPr>
            <p:spPr>
              <a:xfrm>
                <a:off x="6109332" y="1987037"/>
                <a:ext cx="128556" cy="60926"/>
              </a:xfrm>
              <a:custGeom>
                <a:avLst/>
                <a:gdLst/>
                <a:ahLst/>
                <a:cxnLst>
                  <a:cxn ang="0">
                    <a:pos x="wd2" y="hd2"/>
                  </a:cxn>
                  <a:cxn ang="5400000">
                    <a:pos x="wd2" y="hd2"/>
                  </a:cxn>
                  <a:cxn ang="10800000">
                    <a:pos x="wd2" y="hd2"/>
                  </a:cxn>
                  <a:cxn ang="16200000">
                    <a:pos x="wd2" y="hd2"/>
                  </a:cxn>
                </a:cxnLst>
                <a:rect l="0" t="0" r="r" b="b"/>
                <a:pathLst>
                  <a:path w="21600" h="21600" extrusionOk="0">
                    <a:moveTo>
                      <a:pt x="7934" y="952"/>
                    </a:moveTo>
                    <a:lnTo>
                      <a:pt x="10370" y="641"/>
                    </a:lnTo>
                    <a:lnTo>
                      <a:pt x="12234" y="2097"/>
                    </a:lnTo>
                    <a:lnTo>
                      <a:pt x="15066" y="3160"/>
                    </a:lnTo>
                    <a:lnTo>
                      <a:pt x="16147" y="6695"/>
                    </a:lnTo>
                    <a:lnTo>
                      <a:pt x="18442" y="8314"/>
                    </a:lnTo>
                    <a:lnTo>
                      <a:pt x="20794" y="8853"/>
                    </a:lnTo>
                    <a:lnTo>
                      <a:pt x="21600" y="11834"/>
                    </a:lnTo>
                    <a:lnTo>
                      <a:pt x="19458" y="12360"/>
                    </a:lnTo>
                    <a:cubicBezTo>
                      <a:pt x="18791" y="12394"/>
                      <a:pt x="18126" y="12502"/>
                      <a:pt x="17464" y="12684"/>
                    </a:cubicBezTo>
                    <a:cubicBezTo>
                      <a:pt x="15906" y="13112"/>
                      <a:pt x="14380" y="13946"/>
                      <a:pt x="12919" y="15166"/>
                    </a:cubicBezTo>
                    <a:lnTo>
                      <a:pt x="11078" y="16029"/>
                    </a:lnTo>
                    <a:lnTo>
                      <a:pt x="8533" y="14424"/>
                    </a:lnTo>
                    <a:lnTo>
                      <a:pt x="7428" y="18687"/>
                    </a:lnTo>
                    <a:lnTo>
                      <a:pt x="4579" y="21600"/>
                    </a:lnTo>
                    <a:lnTo>
                      <a:pt x="2559" y="21276"/>
                    </a:lnTo>
                    <a:lnTo>
                      <a:pt x="1056" y="19011"/>
                    </a:lnTo>
                    <a:lnTo>
                      <a:pt x="2007" y="15476"/>
                    </a:lnTo>
                    <a:lnTo>
                      <a:pt x="4688" y="13534"/>
                    </a:lnTo>
                    <a:lnTo>
                      <a:pt x="6215" y="13210"/>
                    </a:lnTo>
                    <a:lnTo>
                      <a:pt x="8958" y="10108"/>
                    </a:lnTo>
                    <a:lnTo>
                      <a:pt x="7794" y="6142"/>
                    </a:lnTo>
                    <a:lnTo>
                      <a:pt x="5858" y="5494"/>
                    </a:lnTo>
                    <a:lnTo>
                      <a:pt x="5090" y="9677"/>
                    </a:lnTo>
                    <a:lnTo>
                      <a:pt x="2073" y="10972"/>
                    </a:lnTo>
                    <a:lnTo>
                      <a:pt x="865" y="6884"/>
                    </a:lnTo>
                    <a:lnTo>
                      <a:pt x="0" y="3768"/>
                    </a:lnTo>
                    <a:lnTo>
                      <a:pt x="609" y="963"/>
                    </a:lnTo>
                    <a:lnTo>
                      <a:pt x="3066" y="315"/>
                    </a:lnTo>
                    <a:lnTo>
                      <a:pt x="5208" y="0"/>
                    </a:lnTo>
                    <a:lnTo>
                      <a:pt x="7934" y="952"/>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1" name="ïsļîḑê">
                <a:extLst>
                  <a:ext uri="{FF2B5EF4-FFF2-40B4-BE49-F238E27FC236}">
                    <a16:creationId xmlns:a16="http://schemas.microsoft.com/office/drawing/2014/main" xmlns="" id="{7676C982-F928-4975-B21C-AA2BE3785017}"/>
                  </a:ext>
                </a:extLst>
              </p:cNvPr>
              <p:cNvSpPr/>
              <p:nvPr/>
            </p:nvSpPr>
            <p:spPr>
              <a:xfrm>
                <a:off x="4302306" y="2190444"/>
                <a:ext cx="3230785" cy="2838449"/>
              </a:xfrm>
              <a:custGeom>
                <a:avLst/>
                <a:gdLst/>
                <a:ahLst/>
                <a:cxnLst>
                  <a:cxn ang="0">
                    <a:pos x="wd2" y="hd2"/>
                  </a:cxn>
                  <a:cxn ang="5400000">
                    <a:pos x="wd2" y="hd2"/>
                  </a:cxn>
                  <a:cxn ang="10800000">
                    <a:pos x="wd2" y="hd2"/>
                  </a:cxn>
                  <a:cxn ang="16200000">
                    <a:pos x="wd2" y="hd2"/>
                  </a:cxn>
                </a:cxnLst>
                <a:rect l="0" t="0" r="r" b="b"/>
                <a:pathLst>
                  <a:path w="21331" h="21600" extrusionOk="0">
                    <a:moveTo>
                      <a:pt x="16414" y="71"/>
                    </a:moveTo>
                    <a:lnTo>
                      <a:pt x="16464" y="135"/>
                    </a:lnTo>
                    <a:lnTo>
                      <a:pt x="16565" y="167"/>
                    </a:lnTo>
                    <a:lnTo>
                      <a:pt x="16665" y="181"/>
                    </a:lnTo>
                    <a:lnTo>
                      <a:pt x="16717" y="269"/>
                    </a:lnTo>
                    <a:lnTo>
                      <a:pt x="16658" y="325"/>
                    </a:lnTo>
                    <a:lnTo>
                      <a:pt x="16608" y="422"/>
                    </a:lnTo>
                    <a:lnTo>
                      <a:pt x="16556" y="415"/>
                    </a:lnTo>
                    <a:lnTo>
                      <a:pt x="16602" y="522"/>
                    </a:lnTo>
                    <a:lnTo>
                      <a:pt x="16506" y="529"/>
                    </a:lnTo>
                    <a:lnTo>
                      <a:pt x="16552" y="633"/>
                    </a:lnTo>
                    <a:lnTo>
                      <a:pt x="16674" y="652"/>
                    </a:lnTo>
                    <a:lnTo>
                      <a:pt x="16733" y="728"/>
                    </a:lnTo>
                    <a:lnTo>
                      <a:pt x="16793" y="804"/>
                    </a:lnTo>
                    <a:lnTo>
                      <a:pt x="16893" y="790"/>
                    </a:lnTo>
                    <a:lnTo>
                      <a:pt x="17140" y="769"/>
                    </a:lnTo>
                    <a:lnTo>
                      <a:pt x="17231" y="790"/>
                    </a:lnTo>
                    <a:lnTo>
                      <a:pt x="17247" y="910"/>
                    </a:lnTo>
                    <a:lnTo>
                      <a:pt x="17199" y="972"/>
                    </a:lnTo>
                    <a:lnTo>
                      <a:pt x="17241" y="1046"/>
                    </a:lnTo>
                    <a:lnTo>
                      <a:pt x="17353" y="1217"/>
                    </a:lnTo>
                    <a:lnTo>
                      <a:pt x="17428" y="1301"/>
                    </a:lnTo>
                    <a:lnTo>
                      <a:pt x="17518" y="1382"/>
                    </a:lnTo>
                    <a:lnTo>
                      <a:pt x="17650" y="1479"/>
                    </a:lnTo>
                    <a:lnTo>
                      <a:pt x="17717" y="1571"/>
                    </a:lnTo>
                    <a:lnTo>
                      <a:pt x="17729" y="1652"/>
                    </a:lnTo>
                    <a:lnTo>
                      <a:pt x="17687" y="1715"/>
                    </a:lnTo>
                    <a:lnTo>
                      <a:pt x="17623" y="1803"/>
                    </a:lnTo>
                    <a:lnTo>
                      <a:pt x="17635" y="1900"/>
                    </a:lnTo>
                    <a:lnTo>
                      <a:pt x="17691" y="1969"/>
                    </a:lnTo>
                    <a:lnTo>
                      <a:pt x="17697" y="2091"/>
                    </a:lnTo>
                    <a:lnTo>
                      <a:pt x="17697" y="2186"/>
                    </a:lnTo>
                    <a:cubicBezTo>
                      <a:pt x="17709" y="2209"/>
                      <a:pt x="17723" y="2231"/>
                      <a:pt x="17739" y="2250"/>
                    </a:cubicBezTo>
                    <a:cubicBezTo>
                      <a:pt x="17779" y="2300"/>
                      <a:pt x="17830" y="2337"/>
                      <a:pt x="17887" y="2356"/>
                    </a:cubicBezTo>
                    <a:lnTo>
                      <a:pt x="17940" y="2493"/>
                    </a:lnTo>
                    <a:lnTo>
                      <a:pt x="17964" y="2574"/>
                    </a:lnTo>
                    <a:cubicBezTo>
                      <a:pt x="17992" y="2570"/>
                      <a:pt x="18020" y="2567"/>
                      <a:pt x="18048" y="2565"/>
                    </a:cubicBezTo>
                    <a:cubicBezTo>
                      <a:pt x="18097" y="2561"/>
                      <a:pt x="18146" y="2561"/>
                      <a:pt x="18194" y="2563"/>
                    </a:cubicBezTo>
                    <a:lnTo>
                      <a:pt x="18379" y="2690"/>
                    </a:lnTo>
                    <a:lnTo>
                      <a:pt x="18411" y="2800"/>
                    </a:lnTo>
                    <a:lnTo>
                      <a:pt x="18509" y="2904"/>
                    </a:lnTo>
                    <a:lnTo>
                      <a:pt x="18667" y="3000"/>
                    </a:lnTo>
                    <a:lnTo>
                      <a:pt x="18701" y="3084"/>
                    </a:lnTo>
                    <a:lnTo>
                      <a:pt x="18677" y="3202"/>
                    </a:lnTo>
                    <a:lnTo>
                      <a:pt x="18757" y="3276"/>
                    </a:lnTo>
                    <a:lnTo>
                      <a:pt x="18835" y="3350"/>
                    </a:lnTo>
                    <a:lnTo>
                      <a:pt x="18803" y="3518"/>
                    </a:lnTo>
                    <a:lnTo>
                      <a:pt x="18881" y="3629"/>
                    </a:lnTo>
                    <a:lnTo>
                      <a:pt x="18937" y="3672"/>
                    </a:lnTo>
                    <a:lnTo>
                      <a:pt x="19010" y="3779"/>
                    </a:lnTo>
                    <a:lnTo>
                      <a:pt x="19086" y="3878"/>
                    </a:lnTo>
                    <a:lnTo>
                      <a:pt x="19116" y="3966"/>
                    </a:lnTo>
                    <a:lnTo>
                      <a:pt x="19162" y="4057"/>
                    </a:lnTo>
                    <a:lnTo>
                      <a:pt x="19186" y="4172"/>
                    </a:lnTo>
                    <a:lnTo>
                      <a:pt x="19169" y="4285"/>
                    </a:lnTo>
                    <a:lnTo>
                      <a:pt x="19237" y="4354"/>
                    </a:lnTo>
                    <a:lnTo>
                      <a:pt x="19331" y="4386"/>
                    </a:lnTo>
                    <a:lnTo>
                      <a:pt x="19367" y="4483"/>
                    </a:lnTo>
                    <a:cubicBezTo>
                      <a:pt x="19379" y="4507"/>
                      <a:pt x="19381" y="4536"/>
                      <a:pt x="19373" y="4562"/>
                    </a:cubicBezTo>
                    <a:cubicBezTo>
                      <a:pt x="19357" y="4621"/>
                      <a:pt x="19300" y="4652"/>
                      <a:pt x="19249" y="4628"/>
                    </a:cubicBezTo>
                    <a:lnTo>
                      <a:pt x="19226" y="4488"/>
                    </a:lnTo>
                    <a:cubicBezTo>
                      <a:pt x="19216" y="4465"/>
                      <a:pt x="19204" y="4444"/>
                      <a:pt x="19190" y="4425"/>
                    </a:cubicBezTo>
                    <a:cubicBezTo>
                      <a:pt x="19161" y="4386"/>
                      <a:pt x="19123" y="4357"/>
                      <a:pt x="19098" y="4314"/>
                    </a:cubicBezTo>
                    <a:cubicBezTo>
                      <a:pt x="19074" y="4274"/>
                      <a:pt x="19064" y="4226"/>
                      <a:pt x="19068" y="4178"/>
                    </a:cubicBezTo>
                    <a:lnTo>
                      <a:pt x="19020" y="4087"/>
                    </a:lnTo>
                    <a:lnTo>
                      <a:pt x="18953" y="3930"/>
                    </a:lnTo>
                    <a:lnTo>
                      <a:pt x="18899" y="3847"/>
                    </a:lnTo>
                    <a:cubicBezTo>
                      <a:pt x="18877" y="3837"/>
                      <a:pt x="18856" y="3826"/>
                      <a:pt x="18835" y="3814"/>
                    </a:cubicBezTo>
                    <a:cubicBezTo>
                      <a:pt x="18779" y="3783"/>
                      <a:pt x="18727" y="3743"/>
                      <a:pt x="18680" y="3696"/>
                    </a:cubicBezTo>
                    <a:cubicBezTo>
                      <a:pt x="18635" y="3669"/>
                      <a:pt x="18589" y="3641"/>
                      <a:pt x="18544" y="3613"/>
                    </a:cubicBezTo>
                    <a:cubicBezTo>
                      <a:pt x="18505" y="3589"/>
                      <a:pt x="18467" y="3565"/>
                      <a:pt x="18429" y="3541"/>
                    </a:cubicBezTo>
                    <a:lnTo>
                      <a:pt x="18327" y="3437"/>
                    </a:lnTo>
                    <a:lnTo>
                      <a:pt x="18212" y="3347"/>
                    </a:lnTo>
                    <a:lnTo>
                      <a:pt x="18078" y="3183"/>
                    </a:lnTo>
                    <a:lnTo>
                      <a:pt x="17965" y="3032"/>
                    </a:lnTo>
                    <a:cubicBezTo>
                      <a:pt x="17946" y="2980"/>
                      <a:pt x="17924" y="2929"/>
                      <a:pt x="17901" y="2880"/>
                    </a:cubicBezTo>
                    <a:cubicBezTo>
                      <a:pt x="17875" y="2824"/>
                      <a:pt x="17847" y="2770"/>
                      <a:pt x="17817" y="2717"/>
                    </a:cubicBezTo>
                    <a:lnTo>
                      <a:pt x="17780" y="2636"/>
                    </a:lnTo>
                    <a:lnTo>
                      <a:pt x="17668" y="2429"/>
                    </a:lnTo>
                    <a:lnTo>
                      <a:pt x="17581" y="2204"/>
                    </a:lnTo>
                    <a:lnTo>
                      <a:pt x="17478" y="2116"/>
                    </a:lnTo>
                    <a:lnTo>
                      <a:pt x="17388" y="2005"/>
                    </a:lnTo>
                    <a:lnTo>
                      <a:pt x="17254" y="1941"/>
                    </a:lnTo>
                    <a:lnTo>
                      <a:pt x="17205" y="2005"/>
                    </a:lnTo>
                    <a:lnTo>
                      <a:pt x="17310" y="2100"/>
                    </a:lnTo>
                    <a:lnTo>
                      <a:pt x="17388" y="2190"/>
                    </a:lnTo>
                    <a:lnTo>
                      <a:pt x="17456" y="2322"/>
                    </a:lnTo>
                    <a:lnTo>
                      <a:pt x="17480" y="2412"/>
                    </a:lnTo>
                    <a:lnTo>
                      <a:pt x="17378" y="2389"/>
                    </a:lnTo>
                    <a:lnTo>
                      <a:pt x="17276" y="2492"/>
                    </a:lnTo>
                    <a:lnTo>
                      <a:pt x="17286" y="2649"/>
                    </a:lnTo>
                    <a:lnTo>
                      <a:pt x="17344" y="2737"/>
                    </a:lnTo>
                    <a:lnTo>
                      <a:pt x="17484" y="2847"/>
                    </a:lnTo>
                    <a:lnTo>
                      <a:pt x="17556" y="2903"/>
                    </a:lnTo>
                    <a:lnTo>
                      <a:pt x="17628" y="2970"/>
                    </a:lnTo>
                    <a:lnTo>
                      <a:pt x="17634" y="3113"/>
                    </a:lnTo>
                    <a:lnTo>
                      <a:pt x="17610" y="3201"/>
                    </a:lnTo>
                    <a:lnTo>
                      <a:pt x="17535" y="3256"/>
                    </a:lnTo>
                    <a:lnTo>
                      <a:pt x="17469" y="3270"/>
                    </a:lnTo>
                    <a:lnTo>
                      <a:pt x="17403" y="3318"/>
                    </a:lnTo>
                    <a:lnTo>
                      <a:pt x="17381" y="3441"/>
                    </a:lnTo>
                    <a:lnTo>
                      <a:pt x="17295" y="3608"/>
                    </a:lnTo>
                    <a:lnTo>
                      <a:pt x="17241" y="3695"/>
                    </a:lnTo>
                    <a:lnTo>
                      <a:pt x="17199" y="3823"/>
                    </a:lnTo>
                    <a:lnTo>
                      <a:pt x="17199" y="3936"/>
                    </a:lnTo>
                    <a:lnTo>
                      <a:pt x="17223" y="4093"/>
                    </a:lnTo>
                    <a:lnTo>
                      <a:pt x="17259" y="4271"/>
                    </a:lnTo>
                    <a:lnTo>
                      <a:pt x="17322" y="4484"/>
                    </a:lnTo>
                    <a:cubicBezTo>
                      <a:pt x="17335" y="4565"/>
                      <a:pt x="17344" y="4646"/>
                      <a:pt x="17348" y="4727"/>
                    </a:cubicBezTo>
                    <a:cubicBezTo>
                      <a:pt x="17351" y="4801"/>
                      <a:pt x="17351" y="4875"/>
                      <a:pt x="17348" y="4949"/>
                    </a:cubicBezTo>
                    <a:lnTo>
                      <a:pt x="17388" y="5111"/>
                    </a:lnTo>
                    <a:lnTo>
                      <a:pt x="17448" y="5118"/>
                    </a:lnTo>
                    <a:lnTo>
                      <a:pt x="17454" y="4982"/>
                    </a:lnTo>
                    <a:lnTo>
                      <a:pt x="17466" y="4852"/>
                    </a:lnTo>
                    <a:cubicBezTo>
                      <a:pt x="17490" y="4841"/>
                      <a:pt x="17516" y="4837"/>
                      <a:pt x="17542" y="4841"/>
                    </a:cubicBezTo>
                    <a:cubicBezTo>
                      <a:pt x="17595" y="4849"/>
                      <a:pt x="17641" y="4888"/>
                      <a:pt x="17663" y="4944"/>
                    </a:cubicBezTo>
                    <a:lnTo>
                      <a:pt x="17689" y="5039"/>
                    </a:lnTo>
                    <a:lnTo>
                      <a:pt x="17753" y="4984"/>
                    </a:lnTo>
                    <a:cubicBezTo>
                      <a:pt x="17717" y="4958"/>
                      <a:pt x="17713" y="4898"/>
                      <a:pt x="17747" y="4868"/>
                    </a:cubicBezTo>
                    <a:cubicBezTo>
                      <a:pt x="17781" y="4837"/>
                      <a:pt x="17827" y="4860"/>
                      <a:pt x="17870" y="4873"/>
                    </a:cubicBezTo>
                    <a:cubicBezTo>
                      <a:pt x="17910" y="4884"/>
                      <a:pt x="17952" y="4884"/>
                      <a:pt x="17992" y="4870"/>
                    </a:cubicBezTo>
                    <a:cubicBezTo>
                      <a:pt x="17989" y="4839"/>
                      <a:pt x="17981" y="4810"/>
                      <a:pt x="17968" y="4782"/>
                    </a:cubicBezTo>
                    <a:cubicBezTo>
                      <a:pt x="17948" y="4739"/>
                      <a:pt x="17917" y="4704"/>
                      <a:pt x="17880" y="4680"/>
                    </a:cubicBezTo>
                    <a:cubicBezTo>
                      <a:pt x="17876" y="4656"/>
                      <a:pt x="17886" y="4631"/>
                      <a:pt x="17904" y="4618"/>
                    </a:cubicBezTo>
                    <a:cubicBezTo>
                      <a:pt x="17948" y="4584"/>
                      <a:pt x="18007" y="4623"/>
                      <a:pt x="18004" y="4684"/>
                    </a:cubicBezTo>
                    <a:cubicBezTo>
                      <a:pt x="18055" y="4708"/>
                      <a:pt x="18104" y="4737"/>
                      <a:pt x="18150" y="4772"/>
                    </a:cubicBezTo>
                    <a:cubicBezTo>
                      <a:pt x="18186" y="4799"/>
                      <a:pt x="18219" y="4830"/>
                      <a:pt x="18251" y="4863"/>
                    </a:cubicBezTo>
                    <a:cubicBezTo>
                      <a:pt x="18300" y="4887"/>
                      <a:pt x="18346" y="4917"/>
                      <a:pt x="18389" y="4953"/>
                    </a:cubicBezTo>
                    <a:cubicBezTo>
                      <a:pt x="18451" y="5004"/>
                      <a:pt x="18505" y="5066"/>
                      <a:pt x="18550" y="5136"/>
                    </a:cubicBezTo>
                    <a:lnTo>
                      <a:pt x="18694" y="5233"/>
                    </a:lnTo>
                    <a:lnTo>
                      <a:pt x="18831" y="5331"/>
                    </a:lnTo>
                    <a:lnTo>
                      <a:pt x="18885" y="5372"/>
                    </a:lnTo>
                    <a:lnTo>
                      <a:pt x="18785" y="5419"/>
                    </a:lnTo>
                    <a:lnTo>
                      <a:pt x="18721" y="5439"/>
                    </a:lnTo>
                    <a:lnTo>
                      <a:pt x="18745" y="5534"/>
                    </a:lnTo>
                    <a:lnTo>
                      <a:pt x="18818" y="5629"/>
                    </a:lnTo>
                    <a:cubicBezTo>
                      <a:pt x="18846" y="5650"/>
                      <a:pt x="18875" y="5672"/>
                      <a:pt x="18902" y="5696"/>
                    </a:cubicBezTo>
                    <a:cubicBezTo>
                      <a:pt x="18943" y="5732"/>
                      <a:pt x="18982" y="5770"/>
                      <a:pt x="19018" y="5812"/>
                    </a:cubicBezTo>
                    <a:lnTo>
                      <a:pt x="19064" y="5895"/>
                    </a:lnTo>
                    <a:lnTo>
                      <a:pt x="19146" y="5985"/>
                    </a:lnTo>
                    <a:lnTo>
                      <a:pt x="19078" y="6032"/>
                    </a:lnTo>
                    <a:lnTo>
                      <a:pt x="19119" y="6122"/>
                    </a:lnTo>
                    <a:lnTo>
                      <a:pt x="19040" y="6150"/>
                    </a:lnTo>
                    <a:cubicBezTo>
                      <a:pt x="19009" y="6117"/>
                      <a:pt x="18983" y="6080"/>
                      <a:pt x="18962" y="6039"/>
                    </a:cubicBezTo>
                    <a:cubicBezTo>
                      <a:pt x="18929" y="5975"/>
                      <a:pt x="18910" y="5902"/>
                      <a:pt x="18870" y="5844"/>
                    </a:cubicBezTo>
                    <a:cubicBezTo>
                      <a:pt x="18844" y="5806"/>
                      <a:pt x="18810" y="5776"/>
                      <a:pt x="18771" y="5756"/>
                    </a:cubicBezTo>
                    <a:cubicBezTo>
                      <a:pt x="18741" y="5731"/>
                      <a:pt x="18713" y="5704"/>
                      <a:pt x="18687" y="5673"/>
                    </a:cubicBezTo>
                    <a:cubicBezTo>
                      <a:pt x="18643" y="5620"/>
                      <a:pt x="18606" y="5559"/>
                      <a:pt x="18578" y="5492"/>
                    </a:cubicBezTo>
                    <a:lnTo>
                      <a:pt x="18488" y="5381"/>
                    </a:lnTo>
                    <a:lnTo>
                      <a:pt x="18392" y="5256"/>
                    </a:lnTo>
                    <a:lnTo>
                      <a:pt x="18331" y="5194"/>
                    </a:lnTo>
                    <a:lnTo>
                      <a:pt x="18249" y="5214"/>
                    </a:lnTo>
                    <a:lnTo>
                      <a:pt x="18307" y="5369"/>
                    </a:lnTo>
                    <a:lnTo>
                      <a:pt x="18368" y="5536"/>
                    </a:lnTo>
                    <a:cubicBezTo>
                      <a:pt x="18417" y="5611"/>
                      <a:pt x="18466" y="5688"/>
                      <a:pt x="18512" y="5766"/>
                    </a:cubicBezTo>
                    <a:cubicBezTo>
                      <a:pt x="18547" y="5825"/>
                      <a:pt x="18581" y="5884"/>
                      <a:pt x="18614" y="5944"/>
                    </a:cubicBezTo>
                    <a:cubicBezTo>
                      <a:pt x="18617" y="6005"/>
                      <a:pt x="18623" y="6065"/>
                      <a:pt x="18632" y="6125"/>
                    </a:cubicBezTo>
                    <a:cubicBezTo>
                      <a:pt x="18654" y="6257"/>
                      <a:pt x="18693" y="6384"/>
                      <a:pt x="18749" y="6502"/>
                    </a:cubicBezTo>
                    <a:lnTo>
                      <a:pt x="18801" y="6680"/>
                    </a:lnTo>
                    <a:cubicBezTo>
                      <a:pt x="18813" y="6708"/>
                      <a:pt x="18821" y="6738"/>
                      <a:pt x="18825" y="6768"/>
                    </a:cubicBezTo>
                    <a:cubicBezTo>
                      <a:pt x="18832" y="6809"/>
                      <a:pt x="18832" y="6850"/>
                      <a:pt x="18825" y="6890"/>
                    </a:cubicBezTo>
                    <a:lnTo>
                      <a:pt x="18843" y="6999"/>
                    </a:lnTo>
                    <a:lnTo>
                      <a:pt x="18854" y="7091"/>
                    </a:lnTo>
                    <a:lnTo>
                      <a:pt x="18867" y="7202"/>
                    </a:lnTo>
                    <a:lnTo>
                      <a:pt x="18867" y="7382"/>
                    </a:lnTo>
                    <a:lnTo>
                      <a:pt x="18792" y="7535"/>
                    </a:lnTo>
                    <a:lnTo>
                      <a:pt x="18728" y="7616"/>
                    </a:lnTo>
                    <a:lnTo>
                      <a:pt x="18674" y="7664"/>
                    </a:lnTo>
                    <a:lnTo>
                      <a:pt x="18620" y="7814"/>
                    </a:lnTo>
                    <a:lnTo>
                      <a:pt x="18620" y="7957"/>
                    </a:lnTo>
                    <a:lnTo>
                      <a:pt x="18636" y="8094"/>
                    </a:lnTo>
                    <a:lnTo>
                      <a:pt x="18646" y="8230"/>
                    </a:lnTo>
                    <a:lnTo>
                      <a:pt x="18640" y="8352"/>
                    </a:lnTo>
                    <a:lnTo>
                      <a:pt x="18598" y="8494"/>
                    </a:lnTo>
                    <a:lnTo>
                      <a:pt x="18552" y="8660"/>
                    </a:lnTo>
                    <a:lnTo>
                      <a:pt x="18594" y="8750"/>
                    </a:lnTo>
                    <a:lnTo>
                      <a:pt x="18686" y="8803"/>
                    </a:lnTo>
                    <a:lnTo>
                      <a:pt x="18784" y="8859"/>
                    </a:lnTo>
                    <a:lnTo>
                      <a:pt x="18864" y="8944"/>
                    </a:lnTo>
                    <a:lnTo>
                      <a:pt x="18992" y="8987"/>
                    </a:lnTo>
                    <a:lnTo>
                      <a:pt x="19058" y="9091"/>
                    </a:lnTo>
                    <a:lnTo>
                      <a:pt x="19149" y="9188"/>
                    </a:lnTo>
                    <a:lnTo>
                      <a:pt x="19187" y="9299"/>
                    </a:lnTo>
                    <a:lnTo>
                      <a:pt x="19193" y="9438"/>
                    </a:lnTo>
                    <a:lnTo>
                      <a:pt x="19203" y="9524"/>
                    </a:lnTo>
                    <a:lnTo>
                      <a:pt x="19175" y="9637"/>
                    </a:lnTo>
                    <a:lnTo>
                      <a:pt x="19129" y="9732"/>
                    </a:lnTo>
                    <a:lnTo>
                      <a:pt x="19099" y="9850"/>
                    </a:lnTo>
                    <a:lnTo>
                      <a:pt x="18968" y="9944"/>
                    </a:lnTo>
                    <a:lnTo>
                      <a:pt x="19059" y="10011"/>
                    </a:lnTo>
                    <a:lnTo>
                      <a:pt x="19121" y="9983"/>
                    </a:lnTo>
                    <a:lnTo>
                      <a:pt x="19127" y="10076"/>
                    </a:lnTo>
                    <a:lnTo>
                      <a:pt x="19069" y="10158"/>
                    </a:lnTo>
                    <a:lnTo>
                      <a:pt x="18953" y="10089"/>
                    </a:lnTo>
                    <a:lnTo>
                      <a:pt x="18919" y="10033"/>
                    </a:lnTo>
                    <a:lnTo>
                      <a:pt x="18849" y="9950"/>
                    </a:lnTo>
                    <a:lnTo>
                      <a:pt x="18833" y="9869"/>
                    </a:lnTo>
                    <a:lnTo>
                      <a:pt x="18833" y="9755"/>
                    </a:lnTo>
                    <a:lnTo>
                      <a:pt x="18809" y="9603"/>
                    </a:lnTo>
                    <a:lnTo>
                      <a:pt x="18773" y="9548"/>
                    </a:lnTo>
                    <a:lnTo>
                      <a:pt x="18677" y="9409"/>
                    </a:lnTo>
                    <a:cubicBezTo>
                      <a:pt x="18683" y="9382"/>
                      <a:pt x="18683" y="9354"/>
                      <a:pt x="18677" y="9328"/>
                    </a:cubicBezTo>
                    <a:cubicBezTo>
                      <a:pt x="18660" y="9261"/>
                      <a:pt x="18608" y="9215"/>
                      <a:pt x="18548" y="9214"/>
                    </a:cubicBezTo>
                    <a:lnTo>
                      <a:pt x="18524" y="9283"/>
                    </a:lnTo>
                    <a:lnTo>
                      <a:pt x="18439" y="9274"/>
                    </a:lnTo>
                    <a:lnTo>
                      <a:pt x="18391" y="9170"/>
                    </a:lnTo>
                    <a:lnTo>
                      <a:pt x="18360" y="9077"/>
                    </a:lnTo>
                    <a:lnTo>
                      <a:pt x="18312" y="8980"/>
                    </a:lnTo>
                    <a:lnTo>
                      <a:pt x="18254" y="8947"/>
                    </a:lnTo>
                    <a:lnTo>
                      <a:pt x="18202" y="8991"/>
                    </a:lnTo>
                    <a:lnTo>
                      <a:pt x="18126" y="9125"/>
                    </a:lnTo>
                    <a:lnTo>
                      <a:pt x="18116" y="9208"/>
                    </a:lnTo>
                    <a:lnTo>
                      <a:pt x="18045" y="9240"/>
                    </a:lnTo>
                    <a:cubicBezTo>
                      <a:pt x="18021" y="9248"/>
                      <a:pt x="17999" y="9265"/>
                      <a:pt x="17983" y="9289"/>
                    </a:cubicBezTo>
                    <a:cubicBezTo>
                      <a:pt x="17962" y="9320"/>
                      <a:pt x="17954" y="9359"/>
                      <a:pt x="17959" y="9398"/>
                    </a:cubicBezTo>
                    <a:lnTo>
                      <a:pt x="17889" y="9432"/>
                    </a:lnTo>
                    <a:lnTo>
                      <a:pt x="17865" y="9316"/>
                    </a:lnTo>
                    <a:cubicBezTo>
                      <a:pt x="17861" y="9286"/>
                      <a:pt x="17857" y="9256"/>
                      <a:pt x="17853" y="9226"/>
                    </a:cubicBezTo>
                    <a:cubicBezTo>
                      <a:pt x="17848" y="9184"/>
                      <a:pt x="17844" y="9142"/>
                      <a:pt x="17841" y="9101"/>
                    </a:cubicBezTo>
                    <a:lnTo>
                      <a:pt x="17811" y="8978"/>
                    </a:lnTo>
                    <a:lnTo>
                      <a:pt x="17699" y="8957"/>
                    </a:lnTo>
                    <a:lnTo>
                      <a:pt x="17699" y="9133"/>
                    </a:lnTo>
                    <a:lnTo>
                      <a:pt x="17676" y="9240"/>
                    </a:lnTo>
                    <a:lnTo>
                      <a:pt x="17580" y="9434"/>
                    </a:lnTo>
                    <a:lnTo>
                      <a:pt x="17522" y="9539"/>
                    </a:lnTo>
                    <a:lnTo>
                      <a:pt x="17459" y="9624"/>
                    </a:lnTo>
                    <a:lnTo>
                      <a:pt x="17500" y="9711"/>
                    </a:lnTo>
                    <a:lnTo>
                      <a:pt x="17578" y="9707"/>
                    </a:lnTo>
                    <a:lnTo>
                      <a:pt x="17646" y="9700"/>
                    </a:lnTo>
                    <a:lnTo>
                      <a:pt x="17712" y="9756"/>
                    </a:lnTo>
                    <a:lnTo>
                      <a:pt x="17786" y="9835"/>
                    </a:lnTo>
                    <a:lnTo>
                      <a:pt x="17826" y="9786"/>
                    </a:lnTo>
                    <a:lnTo>
                      <a:pt x="17866" y="9664"/>
                    </a:lnTo>
                    <a:lnTo>
                      <a:pt x="17963" y="9602"/>
                    </a:lnTo>
                    <a:lnTo>
                      <a:pt x="18083" y="9636"/>
                    </a:lnTo>
                    <a:lnTo>
                      <a:pt x="18197" y="9616"/>
                    </a:lnTo>
                    <a:lnTo>
                      <a:pt x="18276" y="9680"/>
                    </a:lnTo>
                    <a:cubicBezTo>
                      <a:pt x="18282" y="9705"/>
                      <a:pt x="18281" y="9731"/>
                      <a:pt x="18274" y="9755"/>
                    </a:cubicBezTo>
                    <a:cubicBezTo>
                      <a:pt x="18257" y="9808"/>
                      <a:pt x="18210" y="9840"/>
                      <a:pt x="18162" y="9833"/>
                    </a:cubicBezTo>
                    <a:cubicBezTo>
                      <a:pt x="18155" y="9874"/>
                      <a:pt x="18147" y="9915"/>
                      <a:pt x="18138" y="9956"/>
                    </a:cubicBezTo>
                    <a:cubicBezTo>
                      <a:pt x="18126" y="10010"/>
                      <a:pt x="18112" y="10063"/>
                      <a:pt x="18097" y="10116"/>
                    </a:cubicBezTo>
                    <a:cubicBezTo>
                      <a:pt x="18086" y="10143"/>
                      <a:pt x="18072" y="10169"/>
                      <a:pt x="18057" y="10194"/>
                    </a:cubicBezTo>
                    <a:cubicBezTo>
                      <a:pt x="18040" y="10224"/>
                      <a:pt x="18020" y="10252"/>
                      <a:pt x="17997" y="10277"/>
                    </a:cubicBezTo>
                    <a:cubicBezTo>
                      <a:pt x="17998" y="10320"/>
                      <a:pt x="18013" y="10362"/>
                      <a:pt x="18040" y="10393"/>
                    </a:cubicBezTo>
                    <a:cubicBezTo>
                      <a:pt x="18064" y="10421"/>
                      <a:pt x="18096" y="10439"/>
                      <a:pt x="18130" y="10444"/>
                    </a:cubicBezTo>
                    <a:lnTo>
                      <a:pt x="18237" y="10513"/>
                    </a:lnTo>
                    <a:lnTo>
                      <a:pt x="18339" y="10605"/>
                    </a:lnTo>
                    <a:lnTo>
                      <a:pt x="18405" y="10695"/>
                    </a:lnTo>
                    <a:lnTo>
                      <a:pt x="18507" y="10743"/>
                    </a:lnTo>
                    <a:lnTo>
                      <a:pt x="18585" y="10812"/>
                    </a:lnTo>
                    <a:lnTo>
                      <a:pt x="18660" y="10944"/>
                    </a:lnTo>
                    <a:lnTo>
                      <a:pt x="18643" y="11076"/>
                    </a:lnTo>
                    <a:lnTo>
                      <a:pt x="18626" y="11201"/>
                    </a:lnTo>
                    <a:lnTo>
                      <a:pt x="18690" y="11249"/>
                    </a:lnTo>
                    <a:lnTo>
                      <a:pt x="18770" y="11159"/>
                    </a:lnTo>
                    <a:lnTo>
                      <a:pt x="18844" y="11280"/>
                    </a:lnTo>
                    <a:lnTo>
                      <a:pt x="18844" y="11534"/>
                    </a:lnTo>
                    <a:cubicBezTo>
                      <a:pt x="18847" y="11572"/>
                      <a:pt x="18847" y="11611"/>
                      <a:pt x="18844" y="11650"/>
                    </a:cubicBezTo>
                    <a:cubicBezTo>
                      <a:pt x="18838" y="11724"/>
                      <a:pt x="18821" y="11797"/>
                      <a:pt x="18794" y="11865"/>
                    </a:cubicBezTo>
                    <a:lnTo>
                      <a:pt x="18788" y="11992"/>
                    </a:lnTo>
                    <a:lnTo>
                      <a:pt x="18778" y="12087"/>
                    </a:lnTo>
                    <a:lnTo>
                      <a:pt x="18754" y="12223"/>
                    </a:lnTo>
                    <a:lnTo>
                      <a:pt x="18761" y="12362"/>
                    </a:lnTo>
                    <a:lnTo>
                      <a:pt x="18748" y="12524"/>
                    </a:lnTo>
                    <a:cubicBezTo>
                      <a:pt x="18728" y="12562"/>
                      <a:pt x="18711" y="12603"/>
                      <a:pt x="18696" y="12644"/>
                    </a:cubicBezTo>
                    <a:cubicBezTo>
                      <a:pt x="18677" y="12700"/>
                      <a:pt x="18663" y="12759"/>
                      <a:pt x="18654" y="12818"/>
                    </a:cubicBezTo>
                    <a:lnTo>
                      <a:pt x="18618" y="12978"/>
                    </a:lnTo>
                    <a:lnTo>
                      <a:pt x="18584" y="13112"/>
                    </a:lnTo>
                    <a:lnTo>
                      <a:pt x="18538" y="13262"/>
                    </a:lnTo>
                    <a:lnTo>
                      <a:pt x="18492" y="13364"/>
                    </a:lnTo>
                    <a:lnTo>
                      <a:pt x="18426" y="13433"/>
                    </a:lnTo>
                    <a:lnTo>
                      <a:pt x="18368" y="13467"/>
                    </a:lnTo>
                    <a:lnTo>
                      <a:pt x="18254" y="13522"/>
                    </a:lnTo>
                    <a:lnTo>
                      <a:pt x="18200" y="13571"/>
                    </a:lnTo>
                    <a:lnTo>
                      <a:pt x="18073" y="13728"/>
                    </a:lnTo>
                    <a:lnTo>
                      <a:pt x="17997" y="13832"/>
                    </a:lnTo>
                    <a:lnTo>
                      <a:pt x="17882" y="13943"/>
                    </a:lnTo>
                    <a:lnTo>
                      <a:pt x="17824" y="13982"/>
                    </a:lnTo>
                    <a:lnTo>
                      <a:pt x="17663" y="14056"/>
                    </a:lnTo>
                    <a:lnTo>
                      <a:pt x="17593" y="14135"/>
                    </a:lnTo>
                    <a:lnTo>
                      <a:pt x="17520" y="14269"/>
                    </a:lnTo>
                    <a:lnTo>
                      <a:pt x="17593" y="14387"/>
                    </a:lnTo>
                    <a:lnTo>
                      <a:pt x="17677" y="14527"/>
                    </a:lnTo>
                    <a:lnTo>
                      <a:pt x="17643" y="14626"/>
                    </a:lnTo>
                    <a:lnTo>
                      <a:pt x="17636" y="14768"/>
                    </a:lnTo>
                    <a:lnTo>
                      <a:pt x="17568" y="14904"/>
                    </a:lnTo>
                    <a:lnTo>
                      <a:pt x="17436" y="15018"/>
                    </a:lnTo>
                    <a:cubicBezTo>
                      <a:pt x="17409" y="15023"/>
                      <a:pt x="17382" y="15020"/>
                      <a:pt x="17358" y="15008"/>
                    </a:cubicBezTo>
                    <a:cubicBezTo>
                      <a:pt x="17303" y="14984"/>
                      <a:pt x="17265" y="14924"/>
                      <a:pt x="17262" y="14857"/>
                    </a:cubicBezTo>
                    <a:cubicBezTo>
                      <a:pt x="17265" y="14804"/>
                      <a:pt x="17277" y="14752"/>
                      <a:pt x="17296" y="14704"/>
                    </a:cubicBezTo>
                    <a:cubicBezTo>
                      <a:pt x="17318" y="14649"/>
                      <a:pt x="17350" y="14599"/>
                      <a:pt x="17390" y="14559"/>
                    </a:cubicBezTo>
                    <a:lnTo>
                      <a:pt x="17402" y="14408"/>
                    </a:lnTo>
                    <a:lnTo>
                      <a:pt x="17350" y="14299"/>
                    </a:lnTo>
                    <a:lnTo>
                      <a:pt x="17205" y="14265"/>
                    </a:lnTo>
                    <a:lnTo>
                      <a:pt x="17099" y="14410"/>
                    </a:lnTo>
                    <a:cubicBezTo>
                      <a:pt x="17077" y="14469"/>
                      <a:pt x="17043" y="14522"/>
                      <a:pt x="17001" y="14563"/>
                    </a:cubicBezTo>
                    <a:cubicBezTo>
                      <a:pt x="16963" y="14600"/>
                      <a:pt x="16919" y="14627"/>
                      <a:pt x="16872" y="14644"/>
                    </a:cubicBezTo>
                    <a:lnTo>
                      <a:pt x="16764" y="14827"/>
                    </a:lnTo>
                    <a:lnTo>
                      <a:pt x="16758" y="14963"/>
                    </a:lnTo>
                    <a:lnTo>
                      <a:pt x="16816" y="15102"/>
                    </a:lnTo>
                    <a:lnTo>
                      <a:pt x="16917" y="15189"/>
                    </a:lnTo>
                    <a:lnTo>
                      <a:pt x="16995" y="15259"/>
                    </a:lnTo>
                    <a:lnTo>
                      <a:pt x="17164" y="15392"/>
                    </a:lnTo>
                    <a:lnTo>
                      <a:pt x="17290" y="15494"/>
                    </a:lnTo>
                    <a:lnTo>
                      <a:pt x="17357" y="15555"/>
                    </a:lnTo>
                    <a:lnTo>
                      <a:pt x="17423" y="15686"/>
                    </a:lnTo>
                    <a:lnTo>
                      <a:pt x="17495" y="15781"/>
                    </a:lnTo>
                    <a:lnTo>
                      <a:pt x="17557" y="15857"/>
                    </a:lnTo>
                    <a:lnTo>
                      <a:pt x="17611" y="15968"/>
                    </a:lnTo>
                    <a:lnTo>
                      <a:pt x="17617" y="16099"/>
                    </a:lnTo>
                    <a:lnTo>
                      <a:pt x="17637" y="16277"/>
                    </a:lnTo>
                    <a:lnTo>
                      <a:pt x="17613" y="16444"/>
                    </a:lnTo>
                    <a:lnTo>
                      <a:pt x="17583" y="16550"/>
                    </a:lnTo>
                    <a:lnTo>
                      <a:pt x="17433" y="16695"/>
                    </a:lnTo>
                    <a:lnTo>
                      <a:pt x="17264" y="16800"/>
                    </a:lnTo>
                    <a:lnTo>
                      <a:pt x="17168" y="16910"/>
                    </a:lnTo>
                    <a:cubicBezTo>
                      <a:pt x="17158" y="16955"/>
                      <a:pt x="17146" y="16999"/>
                      <a:pt x="17134" y="17042"/>
                    </a:cubicBezTo>
                    <a:cubicBezTo>
                      <a:pt x="17110" y="17127"/>
                      <a:pt x="17082" y="17210"/>
                      <a:pt x="17050" y="17292"/>
                    </a:cubicBezTo>
                    <a:lnTo>
                      <a:pt x="16971" y="17416"/>
                    </a:lnTo>
                    <a:lnTo>
                      <a:pt x="16887" y="17476"/>
                    </a:lnTo>
                    <a:lnTo>
                      <a:pt x="16831" y="17382"/>
                    </a:lnTo>
                    <a:cubicBezTo>
                      <a:pt x="16842" y="17347"/>
                      <a:pt x="16850" y="17310"/>
                      <a:pt x="16855" y="17273"/>
                    </a:cubicBezTo>
                    <a:cubicBezTo>
                      <a:pt x="16863" y="17213"/>
                      <a:pt x="16863" y="17153"/>
                      <a:pt x="16855" y="17093"/>
                    </a:cubicBezTo>
                    <a:lnTo>
                      <a:pt x="16716" y="17130"/>
                    </a:lnTo>
                    <a:cubicBezTo>
                      <a:pt x="16720" y="17165"/>
                      <a:pt x="16703" y="17199"/>
                      <a:pt x="16674" y="17213"/>
                    </a:cubicBezTo>
                    <a:cubicBezTo>
                      <a:pt x="16638" y="17230"/>
                      <a:pt x="16597" y="17212"/>
                      <a:pt x="16581" y="17171"/>
                    </a:cubicBezTo>
                    <a:lnTo>
                      <a:pt x="16484" y="17088"/>
                    </a:lnTo>
                    <a:lnTo>
                      <a:pt x="16420" y="16906"/>
                    </a:lnTo>
                    <a:lnTo>
                      <a:pt x="16345" y="16885"/>
                    </a:lnTo>
                    <a:lnTo>
                      <a:pt x="16272" y="16837"/>
                    </a:lnTo>
                    <a:cubicBezTo>
                      <a:pt x="16239" y="16823"/>
                      <a:pt x="16205" y="16811"/>
                      <a:pt x="16170" y="16802"/>
                    </a:cubicBezTo>
                    <a:cubicBezTo>
                      <a:pt x="16116" y="16788"/>
                      <a:pt x="16061" y="16781"/>
                      <a:pt x="16005" y="16781"/>
                    </a:cubicBezTo>
                    <a:cubicBezTo>
                      <a:pt x="15991" y="16748"/>
                      <a:pt x="15965" y="16723"/>
                      <a:pt x="15934" y="16714"/>
                    </a:cubicBezTo>
                    <a:cubicBezTo>
                      <a:pt x="15886" y="16700"/>
                      <a:pt x="15835" y="16726"/>
                      <a:pt x="15811" y="16776"/>
                    </a:cubicBezTo>
                    <a:lnTo>
                      <a:pt x="15872" y="16973"/>
                    </a:lnTo>
                    <a:cubicBezTo>
                      <a:pt x="15869" y="17007"/>
                      <a:pt x="15863" y="17041"/>
                      <a:pt x="15854" y="17074"/>
                    </a:cubicBezTo>
                    <a:cubicBezTo>
                      <a:pt x="15840" y="17130"/>
                      <a:pt x="15819" y="17183"/>
                      <a:pt x="15792" y="17232"/>
                    </a:cubicBezTo>
                    <a:lnTo>
                      <a:pt x="15763" y="17357"/>
                    </a:lnTo>
                    <a:lnTo>
                      <a:pt x="15740" y="17479"/>
                    </a:lnTo>
                    <a:lnTo>
                      <a:pt x="15788" y="17534"/>
                    </a:lnTo>
                    <a:lnTo>
                      <a:pt x="15856" y="17571"/>
                    </a:lnTo>
                    <a:lnTo>
                      <a:pt x="15904" y="17640"/>
                    </a:lnTo>
                    <a:lnTo>
                      <a:pt x="16048" y="17874"/>
                    </a:lnTo>
                    <a:lnTo>
                      <a:pt x="16109" y="17999"/>
                    </a:lnTo>
                    <a:lnTo>
                      <a:pt x="16227" y="17999"/>
                    </a:lnTo>
                    <a:lnTo>
                      <a:pt x="16289" y="17992"/>
                    </a:lnTo>
                    <a:lnTo>
                      <a:pt x="16383" y="18054"/>
                    </a:lnTo>
                    <a:lnTo>
                      <a:pt x="16450" y="18110"/>
                    </a:lnTo>
                    <a:lnTo>
                      <a:pt x="16524" y="18154"/>
                    </a:lnTo>
                    <a:lnTo>
                      <a:pt x="16592" y="18218"/>
                    </a:lnTo>
                    <a:lnTo>
                      <a:pt x="16628" y="18311"/>
                    </a:lnTo>
                    <a:lnTo>
                      <a:pt x="16662" y="18452"/>
                    </a:lnTo>
                    <a:lnTo>
                      <a:pt x="16732" y="18566"/>
                    </a:lnTo>
                    <a:lnTo>
                      <a:pt x="16780" y="18628"/>
                    </a:lnTo>
                    <a:lnTo>
                      <a:pt x="16815" y="18695"/>
                    </a:lnTo>
                    <a:lnTo>
                      <a:pt x="16927" y="18920"/>
                    </a:lnTo>
                    <a:lnTo>
                      <a:pt x="16981" y="18961"/>
                    </a:lnTo>
                    <a:lnTo>
                      <a:pt x="16965" y="19077"/>
                    </a:lnTo>
                    <a:lnTo>
                      <a:pt x="16973" y="19201"/>
                    </a:lnTo>
                    <a:lnTo>
                      <a:pt x="16903" y="19278"/>
                    </a:lnTo>
                    <a:cubicBezTo>
                      <a:pt x="16882" y="19321"/>
                      <a:pt x="16837" y="19340"/>
                      <a:pt x="16796" y="19323"/>
                    </a:cubicBezTo>
                    <a:cubicBezTo>
                      <a:pt x="16774" y="19314"/>
                      <a:pt x="16756" y="19296"/>
                      <a:pt x="16746" y="19273"/>
                    </a:cubicBezTo>
                    <a:cubicBezTo>
                      <a:pt x="16736" y="19250"/>
                      <a:pt x="16733" y="19223"/>
                      <a:pt x="16740" y="19196"/>
                    </a:cubicBezTo>
                    <a:lnTo>
                      <a:pt x="16722" y="19351"/>
                    </a:lnTo>
                    <a:lnTo>
                      <a:pt x="16764" y="19424"/>
                    </a:lnTo>
                    <a:lnTo>
                      <a:pt x="16881" y="19424"/>
                    </a:lnTo>
                    <a:lnTo>
                      <a:pt x="16939" y="19512"/>
                    </a:lnTo>
                    <a:lnTo>
                      <a:pt x="16985" y="19572"/>
                    </a:lnTo>
                    <a:lnTo>
                      <a:pt x="17053" y="19471"/>
                    </a:lnTo>
                    <a:lnTo>
                      <a:pt x="17192" y="19424"/>
                    </a:lnTo>
                    <a:lnTo>
                      <a:pt x="17240" y="19524"/>
                    </a:lnTo>
                    <a:lnTo>
                      <a:pt x="17380" y="19549"/>
                    </a:lnTo>
                    <a:lnTo>
                      <a:pt x="17456" y="19452"/>
                    </a:lnTo>
                    <a:cubicBezTo>
                      <a:pt x="17476" y="19409"/>
                      <a:pt x="17517" y="19384"/>
                      <a:pt x="17559" y="19389"/>
                    </a:cubicBezTo>
                    <a:cubicBezTo>
                      <a:pt x="17608" y="19395"/>
                      <a:pt x="17647" y="19439"/>
                      <a:pt x="17653" y="19496"/>
                    </a:cubicBezTo>
                    <a:lnTo>
                      <a:pt x="17540" y="19602"/>
                    </a:lnTo>
                    <a:lnTo>
                      <a:pt x="17332" y="19651"/>
                    </a:lnTo>
                    <a:lnTo>
                      <a:pt x="17249" y="19678"/>
                    </a:lnTo>
                    <a:cubicBezTo>
                      <a:pt x="17248" y="19715"/>
                      <a:pt x="17246" y="19752"/>
                      <a:pt x="17243" y="19789"/>
                    </a:cubicBezTo>
                    <a:cubicBezTo>
                      <a:pt x="17239" y="19830"/>
                      <a:pt x="17233" y="19870"/>
                      <a:pt x="17224" y="19910"/>
                    </a:cubicBezTo>
                    <a:cubicBezTo>
                      <a:pt x="17200" y="19939"/>
                      <a:pt x="17182" y="19976"/>
                      <a:pt x="17175" y="20016"/>
                    </a:cubicBezTo>
                    <a:cubicBezTo>
                      <a:pt x="17167" y="20055"/>
                      <a:pt x="17168" y="20096"/>
                      <a:pt x="17179" y="20134"/>
                    </a:cubicBezTo>
                    <a:cubicBezTo>
                      <a:pt x="17194" y="20153"/>
                      <a:pt x="17215" y="20164"/>
                      <a:pt x="17237" y="20166"/>
                    </a:cubicBezTo>
                    <a:cubicBezTo>
                      <a:pt x="17273" y="20170"/>
                      <a:pt x="17306" y="20148"/>
                      <a:pt x="17339" y="20132"/>
                    </a:cubicBezTo>
                    <a:cubicBezTo>
                      <a:pt x="17390" y="20106"/>
                      <a:pt x="17443" y="20090"/>
                      <a:pt x="17498" y="20085"/>
                    </a:cubicBezTo>
                    <a:lnTo>
                      <a:pt x="17633" y="20097"/>
                    </a:lnTo>
                    <a:lnTo>
                      <a:pt x="17739" y="20097"/>
                    </a:lnTo>
                    <a:lnTo>
                      <a:pt x="17853" y="20055"/>
                    </a:lnTo>
                    <a:lnTo>
                      <a:pt x="17928" y="20016"/>
                    </a:lnTo>
                    <a:lnTo>
                      <a:pt x="18088" y="19882"/>
                    </a:lnTo>
                    <a:lnTo>
                      <a:pt x="18190" y="19861"/>
                    </a:lnTo>
                    <a:lnTo>
                      <a:pt x="18338" y="19813"/>
                    </a:lnTo>
                    <a:lnTo>
                      <a:pt x="18437" y="19787"/>
                    </a:lnTo>
                    <a:lnTo>
                      <a:pt x="18586" y="19718"/>
                    </a:lnTo>
                    <a:lnTo>
                      <a:pt x="18676" y="19738"/>
                    </a:lnTo>
                    <a:lnTo>
                      <a:pt x="18731" y="19812"/>
                    </a:lnTo>
                    <a:lnTo>
                      <a:pt x="18828" y="19784"/>
                    </a:lnTo>
                    <a:lnTo>
                      <a:pt x="18946" y="19749"/>
                    </a:lnTo>
                    <a:lnTo>
                      <a:pt x="19089" y="19668"/>
                    </a:lnTo>
                    <a:lnTo>
                      <a:pt x="19189" y="19585"/>
                    </a:lnTo>
                    <a:lnTo>
                      <a:pt x="19342" y="19469"/>
                    </a:lnTo>
                    <a:lnTo>
                      <a:pt x="19486" y="19425"/>
                    </a:lnTo>
                    <a:lnTo>
                      <a:pt x="19602" y="19377"/>
                    </a:lnTo>
                    <a:lnTo>
                      <a:pt x="19649" y="19317"/>
                    </a:lnTo>
                    <a:lnTo>
                      <a:pt x="19713" y="19254"/>
                    </a:lnTo>
                    <a:lnTo>
                      <a:pt x="19775" y="19215"/>
                    </a:lnTo>
                    <a:lnTo>
                      <a:pt x="19939" y="19129"/>
                    </a:lnTo>
                    <a:lnTo>
                      <a:pt x="19999" y="19053"/>
                    </a:lnTo>
                    <a:lnTo>
                      <a:pt x="20069" y="18977"/>
                    </a:lnTo>
                    <a:cubicBezTo>
                      <a:pt x="20101" y="18956"/>
                      <a:pt x="20134" y="18937"/>
                      <a:pt x="20167" y="18919"/>
                    </a:cubicBezTo>
                    <a:cubicBezTo>
                      <a:pt x="20238" y="18881"/>
                      <a:pt x="20311" y="18849"/>
                      <a:pt x="20386" y="18824"/>
                    </a:cubicBezTo>
                    <a:lnTo>
                      <a:pt x="20450" y="18785"/>
                    </a:lnTo>
                    <a:lnTo>
                      <a:pt x="20516" y="18669"/>
                    </a:lnTo>
                    <a:cubicBezTo>
                      <a:pt x="20515" y="18643"/>
                      <a:pt x="20519" y="18617"/>
                      <a:pt x="20528" y="18593"/>
                    </a:cubicBezTo>
                    <a:cubicBezTo>
                      <a:pt x="20549" y="18541"/>
                      <a:pt x="20591" y="18504"/>
                      <a:pt x="20641" y="18496"/>
                    </a:cubicBezTo>
                    <a:cubicBezTo>
                      <a:pt x="20669" y="18494"/>
                      <a:pt x="20697" y="18487"/>
                      <a:pt x="20723" y="18475"/>
                    </a:cubicBezTo>
                    <a:cubicBezTo>
                      <a:pt x="20775" y="18452"/>
                      <a:pt x="20819" y="18410"/>
                      <a:pt x="20850" y="18357"/>
                    </a:cubicBezTo>
                    <a:lnTo>
                      <a:pt x="20910" y="18315"/>
                    </a:lnTo>
                    <a:lnTo>
                      <a:pt x="20982" y="18211"/>
                    </a:lnTo>
                    <a:lnTo>
                      <a:pt x="21046" y="18112"/>
                    </a:lnTo>
                    <a:cubicBezTo>
                      <a:pt x="21062" y="18061"/>
                      <a:pt x="21082" y="18012"/>
                      <a:pt x="21106" y="17966"/>
                    </a:cubicBezTo>
                    <a:cubicBezTo>
                      <a:pt x="21136" y="17909"/>
                      <a:pt x="21173" y="17857"/>
                      <a:pt x="21214" y="17811"/>
                    </a:cubicBezTo>
                    <a:lnTo>
                      <a:pt x="21331" y="17756"/>
                    </a:lnTo>
                    <a:lnTo>
                      <a:pt x="21303" y="17850"/>
                    </a:lnTo>
                    <a:cubicBezTo>
                      <a:pt x="21282" y="17880"/>
                      <a:pt x="21261" y="17910"/>
                      <a:pt x="21240" y="17941"/>
                    </a:cubicBezTo>
                    <a:cubicBezTo>
                      <a:pt x="21206" y="17991"/>
                      <a:pt x="21173" y="18042"/>
                      <a:pt x="21140" y="18093"/>
                    </a:cubicBezTo>
                    <a:cubicBezTo>
                      <a:pt x="21111" y="18137"/>
                      <a:pt x="21081" y="18180"/>
                      <a:pt x="21049" y="18221"/>
                    </a:cubicBezTo>
                    <a:cubicBezTo>
                      <a:pt x="20946" y="18353"/>
                      <a:pt x="20827" y="18468"/>
                      <a:pt x="20695" y="18561"/>
                    </a:cubicBezTo>
                    <a:lnTo>
                      <a:pt x="20598" y="18658"/>
                    </a:lnTo>
                    <a:cubicBezTo>
                      <a:pt x="20607" y="18693"/>
                      <a:pt x="20609" y="18730"/>
                      <a:pt x="20604" y="18766"/>
                    </a:cubicBezTo>
                    <a:cubicBezTo>
                      <a:pt x="20588" y="18879"/>
                      <a:pt x="20510" y="18966"/>
                      <a:pt x="20411" y="18979"/>
                    </a:cubicBezTo>
                    <a:cubicBezTo>
                      <a:pt x="20376" y="19034"/>
                      <a:pt x="20343" y="19091"/>
                      <a:pt x="20311" y="19148"/>
                    </a:cubicBezTo>
                    <a:cubicBezTo>
                      <a:pt x="20282" y="19202"/>
                      <a:pt x="20253" y="19256"/>
                      <a:pt x="20215" y="19301"/>
                    </a:cubicBezTo>
                    <a:cubicBezTo>
                      <a:pt x="20184" y="19336"/>
                      <a:pt x="20148" y="19363"/>
                      <a:pt x="20108" y="19382"/>
                    </a:cubicBezTo>
                    <a:lnTo>
                      <a:pt x="19940" y="19354"/>
                    </a:lnTo>
                    <a:lnTo>
                      <a:pt x="20080" y="19165"/>
                    </a:lnTo>
                    <a:lnTo>
                      <a:pt x="20174" y="19137"/>
                    </a:lnTo>
                    <a:lnTo>
                      <a:pt x="20262" y="19012"/>
                    </a:lnTo>
                    <a:lnTo>
                      <a:pt x="20148" y="19047"/>
                    </a:lnTo>
                    <a:lnTo>
                      <a:pt x="20078" y="19082"/>
                    </a:lnTo>
                    <a:lnTo>
                      <a:pt x="19988" y="19179"/>
                    </a:lnTo>
                    <a:cubicBezTo>
                      <a:pt x="19967" y="19209"/>
                      <a:pt x="19943" y="19237"/>
                      <a:pt x="19916" y="19262"/>
                    </a:cubicBezTo>
                    <a:cubicBezTo>
                      <a:pt x="19878" y="19297"/>
                      <a:pt x="19835" y="19324"/>
                      <a:pt x="19791" y="19350"/>
                    </a:cubicBezTo>
                    <a:cubicBezTo>
                      <a:pt x="19751" y="19374"/>
                      <a:pt x="19711" y="19397"/>
                      <a:pt x="19671" y="19419"/>
                    </a:cubicBezTo>
                    <a:lnTo>
                      <a:pt x="19578" y="19463"/>
                    </a:lnTo>
                    <a:lnTo>
                      <a:pt x="19444" y="19530"/>
                    </a:lnTo>
                    <a:lnTo>
                      <a:pt x="19322" y="19620"/>
                    </a:lnTo>
                    <a:cubicBezTo>
                      <a:pt x="19275" y="19676"/>
                      <a:pt x="19222" y="19724"/>
                      <a:pt x="19165" y="19763"/>
                    </a:cubicBezTo>
                    <a:cubicBezTo>
                      <a:pt x="19107" y="19803"/>
                      <a:pt x="19045" y="19833"/>
                      <a:pt x="18980" y="19854"/>
                    </a:cubicBezTo>
                    <a:cubicBezTo>
                      <a:pt x="18942" y="19865"/>
                      <a:pt x="18904" y="19876"/>
                      <a:pt x="18866" y="19888"/>
                    </a:cubicBezTo>
                    <a:cubicBezTo>
                      <a:pt x="18783" y="19914"/>
                      <a:pt x="18699" y="19940"/>
                      <a:pt x="18617" y="19969"/>
                    </a:cubicBezTo>
                    <a:cubicBezTo>
                      <a:pt x="18571" y="19992"/>
                      <a:pt x="18524" y="20013"/>
                      <a:pt x="18476" y="20034"/>
                    </a:cubicBezTo>
                    <a:cubicBezTo>
                      <a:pt x="18431" y="20053"/>
                      <a:pt x="18386" y="20070"/>
                      <a:pt x="18340" y="20087"/>
                    </a:cubicBezTo>
                    <a:cubicBezTo>
                      <a:pt x="18309" y="20102"/>
                      <a:pt x="18278" y="20117"/>
                      <a:pt x="18247" y="20133"/>
                    </a:cubicBezTo>
                    <a:cubicBezTo>
                      <a:pt x="18182" y="20167"/>
                      <a:pt x="18117" y="20203"/>
                      <a:pt x="18053" y="20242"/>
                    </a:cubicBezTo>
                    <a:lnTo>
                      <a:pt x="17728" y="20325"/>
                    </a:lnTo>
                    <a:lnTo>
                      <a:pt x="17372" y="20415"/>
                    </a:lnTo>
                    <a:cubicBezTo>
                      <a:pt x="17344" y="20407"/>
                      <a:pt x="17315" y="20409"/>
                      <a:pt x="17288" y="20422"/>
                    </a:cubicBezTo>
                    <a:cubicBezTo>
                      <a:pt x="17235" y="20448"/>
                      <a:pt x="17202" y="20509"/>
                      <a:pt x="17204" y="20575"/>
                    </a:cubicBezTo>
                    <a:lnTo>
                      <a:pt x="17087" y="20483"/>
                    </a:lnTo>
                    <a:cubicBezTo>
                      <a:pt x="17061" y="20489"/>
                      <a:pt x="17034" y="20475"/>
                      <a:pt x="17021" y="20448"/>
                    </a:cubicBezTo>
                    <a:cubicBezTo>
                      <a:pt x="16997" y="20396"/>
                      <a:pt x="17028" y="20333"/>
                      <a:pt x="17079" y="20332"/>
                    </a:cubicBezTo>
                    <a:cubicBezTo>
                      <a:pt x="17065" y="20293"/>
                      <a:pt x="17036" y="20263"/>
                      <a:pt x="17001" y="20249"/>
                    </a:cubicBezTo>
                    <a:cubicBezTo>
                      <a:pt x="16951" y="20230"/>
                      <a:pt x="16897" y="20245"/>
                      <a:pt x="16861" y="20288"/>
                    </a:cubicBezTo>
                    <a:lnTo>
                      <a:pt x="16748" y="20281"/>
                    </a:lnTo>
                    <a:lnTo>
                      <a:pt x="16402" y="20084"/>
                    </a:lnTo>
                    <a:cubicBezTo>
                      <a:pt x="16357" y="20073"/>
                      <a:pt x="16314" y="20050"/>
                      <a:pt x="16279" y="20015"/>
                    </a:cubicBezTo>
                    <a:cubicBezTo>
                      <a:pt x="16239" y="19977"/>
                      <a:pt x="16209" y="19928"/>
                      <a:pt x="16192" y="19872"/>
                    </a:cubicBezTo>
                    <a:lnTo>
                      <a:pt x="16066" y="19698"/>
                    </a:lnTo>
                    <a:lnTo>
                      <a:pt x="15915" y="19517"/>
                    </a:lnTo>
                    <a:lnTo>
                      <a:pt x="15785" y="19421"/>
                    </a:lnTo>
                    <a:lnTo>
                      <a:pt x="15762" y="19360"/>
                    </a:lnTo>
                    <a:lnTo>
                      <a:pt x="15647" y="19258"/>
                    </a:lnTo>
                    <a:lnTo>
                      <a:pt x="15574" y="19232"/>
                    </a:lnTo>
                    <a:lnTo>
                      <a:pt x="15482" y="19232"/>
                    </a:lnTo>
                    <a:lnTo>
                      <a:pt x="15415" y="19294"/>
                    </a:lnTo>
                    <a:lnTo>
                      <a:pt x="15421" y="19158"/>
                    </a:lnTo>
                    <a:lnTo>
                      <a:pt x="15404" y="19068"/>
                    </a:lnTo>
                    <a:lnTo>
                      <a:pt x="15229" y="19019"/>
                    </a:lnTo>
                    <a:lnTo>
                      <a:pt x="15095" y="18950"/>
                    </a:lnTo>
                    <a:lnTo>
                      <a:pt x="15050" y="18841"/>
                    </a:lnTo>
                    <a:lnTo>
                      <a:pt x="14913" y="18702"/>
                    </a:lnTo>
                    <a:lnTo>
                      <a:pt x="14922" y="18563"/>
                    </a:lnTo>
                    <a:cubicBezTo>
                      <a:pt x="14944" y="18547"/>
                      <a:pt x="14969" y="18536"/>
                      <a:pt x="14995" y="18533"/>
                    </a:cubicBezTo>
                    <a:cubicBezTo>
                      <a:pt x="15045" y="18527"/>
                      <a:pt x="15094" y="18547"/>
                      <a:pt x="15130" y="18586"/>
                    </a:cubicBezTo>
                    <a:lnTo>
                      <a:pt x="15250" y="18579"/>
                    </a:lnTo>
                    <a:cubicBezTo>
                      <a:pt x="15275" y="18565"/>
                      <a:pt x="15303" y="18558"/>
                      <a:pt x="15331" y="18558"/>
                    </a:cubicBezTo>
                    <a:cubicBezTo>
                      <a:pt x="15371" y="18559"/>
                      <a:pt x="15410" y="18575"/>
                      <a:pt x="15441" y="18605"/>
                    </a:cubicBezTo>
                    <a:cubicBezTo>
                      <a:pt x="15463" y="18645"/>
                      <a:pt x="15493" y="18677"/>
                      <a:pt x="15529" y="18699"/>
                    </a:cubicBezTo>
                    <a:cubicBezTo>
                      <a:pt x="15566" y="18722"/>
                      <a:pt x="15608" y="18732"/>
                      <a:pt x="15648" y="18746"/>
                    </a:cubicBezTo>
                    <a:cubicBezTo>
                      <a:pt x="15700" y="18763"/>
                      <a:pt x="15751" y="18785"/>
                      <a:pt x="15800" y="18813"/>
                    </a:cubicBezTo>
                    <a:lnTo>
                      <a:pt x="15933" y="18847"/>
                    </a:lnTo>
                    <a:lnTo>
                      <a:pt x="16015" y="18921"/>
                    </a:lnTo>
                    <a:lnTo>
                      <a:pt x="16117" y="18979"/>
                    </a:lnTo>
                    <a:lnTo>
                      <a:pt x="16310" y="18979"/>
                    </a:lnTo>
                    <a:cubicBezTo>
                      <a:pt x="16320" y="18986"/>
                      <a:pt x="16331" y="18992"/>
                      <a:pt x="16342" y="18996"/>
                    </a:cubicBezTo>
                    <a:cubicBezTo>
                      <a:pt x="16366" y="19006"/>
                      <a:pt x="16392" y="19009"/>
                      <a:pt x="16417" y="19014"/>
                    </a:cubicBezTo>
                    <a:cubicBezTo>
                      <a:pt x="16466" y="19024"/>
                      <a:pt x="16514" y="19042"/>
                      <a:pt x="16559" y="19067"/>
                    </a:cubicBezTo>
                    <a:lnTo>
                      <a:pt x="16667" y="19019"/>
                    </a:lnTo>
                    <a:lnTo>
                      <a:pt x="16539" y="18952"/>
                    </a:lnTo>
                    <a:lnTo>
                      <a:pt x="16313" y="18910"/>
                    </a:lnTo>
                    <a:cubicBezTo>
                      <a:pt x="16263" y="18924"/>
                      <a:pt x="16210" y="18899"/>
                      <a:pt x="16184" y="18848"/>
                    </a:cubicBezTo>
                    <a:cubicBezTo>
                      <a:pt x="16164" y="18807"/>
                      <a:pt x="16164" y="18757"/>
                      <a:pt x="16184" y="18716"/>
                    </a:cubicBezTo>
                    <a:lnTo>
                      <a:pt x="16129" y="18671"/>
                    </a:lnTo>
                    <a:lnTo>
                      <a:pt x="16092" y="18488"/>
                    </a:lnTo>
                    <a:lnTo>
                      <a:pt x="16068" y="18412"/>
                    </a:lnTo>
                    <a:lnTo>
                      <a:pt x="15974" y="18266"/>
                    </a:lnTo>
                    <a:cubicBezTo>
                      <a:pt x="15960" y="18231"/>
                      <a:pt x="15942" y="18198"/>
                      <a:pt x="15920" y="18169"/>
                    </a:cubicBezTo>
                    <a:cubicBezTo>
                      <a:pt x="15869" y="18102"/>
                      <a:pt x="15800" y="18057"/>
                      <a:pt x="15725" y="18041"/>
                    </a:cubicBezTo>
                    <a:lnTo>
                      <a:pt x="15635" y="18014"/>
                    </a:lnTo>
                    <a:lnTo>
                      <a:pt x="15589" y="17891"/>
                    </a:lnTo>
                    <a:lnTo>
                      <a:pt x="15546" y="17748"/>
                    </a:lnTo>
                    <a:cubicBezTo>
                      <a:pt x="15546" y="17677"/>
                      <a:pt x="15546" y="17606"/>
                      <a:pt x="15546" y="17535"/>
                    </a:cubicBezTo>
                    <a:cubicBezTo>
                      <a:pt x="15546" y="17477"/>
                      <a:pt x="15546" y="17419"/>
                      <a:pt x="15546" y="17362"/>
                    </a:cubicBezTo>
                    <a:lnTo>
                      <a:pt x="15490" y="17248"/>
                    </a:lnTo>
                    <a:lnTo>
                      <a:pt x="15426" y="17149"/>
                    </a:lnTo>
                    <a:lnTo>
                      <a:pt x="15420" y="17056"/>
                    </a:lnTo>
                    <a:cubicBezTo>
                      <a:pt x="15443" y="17028"/>
                      <a:pt x="15460" y="16993"/>
                      <a:pt x="15468" y="16955"/>
                    </a:cubicBezTo>
                    <a:cubicBezTo>
                      <a:pt x="15479" y="16897"/>
                      <a:pt x="15471" y="16837"/>
                      <a:pt x="15456" y="16781"/>
                    </a:cubicBezTo>
                    <a:cubicBezTo>
                      <a:pt x="15434" y="16699"/>
                      <a:pt x="15398" y="16622"/>
                      <a:pt x="15365" y="16545"/>
                    </a:cubicBezTo>
                    <a:cubicBezTo>
                      <a:pt x="15338" y="16481"/>
                      <a:pt x="15312" y="16416"/>
                      <a:pt x="15287" y="16351"/>
                    </a:cubicBezTo>
                    <a:lnTo>
                      <a:pt x="15233" y="16185"/>
                    </a:lnTo>
                    <a:lnTo>
                      <a:pt x="15175" y="16127"/>
                    </a:lnTo>
                    <a:cubicBezTo>
                      <a:pt x="15141" y="16135"/>
                      <a:pt x="15110" y="16151"/>
                      <a:pt x="15082" y="16173"/>
                    </a:cubicBezTo>
                    <a:cubicBezTo>
                      <a:pt x="15049" y="16200"/>
                      <a:pt x="15022" y="16236"/>
                      <a:pt x="15004" y="16278"/>
                    </a:cubicBezTo>
                    <a:lnTo>
                      <a:pt x="14928" y="16337"/>
                    </a:lnTo>
                    <a:lnTo>
                      <a:pt x="14836" y="16416"/>
                    </a:lnTo>
                    <a:lnTo>
                      <a:pt x="14697" y="16436"/>
                    </a:lnTo>
                    <a:lnTo>
                      <a:pt x="14625" y="16429"/>
                    </a:lnTo>
                    <a:lnTo>
                      <a:pt x="14591" y="16219"/>
                    </a:lnTo>
                    <a:lnTo>
                      <a:pt x="14593" y="16108"/>
                    </a:lnTo>
                    <a:lnTo>
                      <a:pt x="14563" y="15944"/>
                    </a:lnTo>
                    <a:lnTo>
                      <a:pt x="14495" y="15830"/>
                    </a:lnTo>
                    <a:lnTo>
                      <a:pt x="14410" y="15736"/>
                    </a:lnTo>
                    <a:lnTo>
                      <a:pt x="14181" y="15569"/>
                    </a:lnTo>
                    <a:cubicBezTo>
                      <a:pt x="14143" y="15549"/>
                      <a:pt x="14110" y="15518"/>
                      <a:pt x="14084" y="15479"/>
                    </a:cubicBezTo>
                    <a:cubicBezTo>
                      <a:pt x="14040" y="15412"/>
                      <a:pt x="14022" y="15326"/>
                      <a:pt x="14034" y="15243"/>
                    </a:cubicBezTo>
                    <a:cubicBezTo>
                      <a:pt x="14035" y="15188"/>
                      <a:pt x="14019" y="15134"/>
                      <a:pt x="13989" y="15090"/>
                    </a:cubicBezTo>
                    <a:cubicBezTo>
                      <a:pt x="13954" y="15039"/>
                      <a:pt x="13903" y="15006"/>
                      <a:pt x="13847" y="14998"/>
                    </a:cubicBezTo>
                    <a:lnTo>
                      <a:pt x="13762" y="15095"/>
                    </a:lnTo>
                    <a:cubicBezTo>
                      <a:pt x="13736" y="15117"/>
                      <a:pt x="13710" y="15138"/>
                      <a:pt x="13683" y="15158"/>
                    </a:cubicBezTo>
                    <a:cubicBezTo>
                      <a:pt x="13641" y="15188"/>
                      <a:pt x="13598" y="15217"/>
                      <a:pt x="13554" y="15243"/>
                    </a:cubicBezTo>
                    <a:lnTo>
                      <a:pt x="13393" y="15305"/>
                    </a:lnTo>
                    <a:lnTo>
                      <a:pt x="13262" y="15351"/>
                    </a:lnTo>
                    <a:lnTo>
                      <a:pt x="13126" y="15337"/>
                    </a:lnTo>
                    <a:lnTo>
                      <a:pt x="13009" y="15358"/>
                    </a:lnTo>
                    <a:lnTo>
                      <a:pt x="12999" y="15465"/>
                    </a:lnTo>
                    <a:cubicBezTo>
                      <a:pt x="12993" y="15508"/>
                      <a:pt x="12981" y="15550"/>
                      <a:pt x="12962" y="15587"/>
                    </a:cubicBezTo>
                    <a:cubicBezTo>
                      <a:pt x="12930" y="15652"/>
                      <a:pt x="12881" y="15704"/>
                      <a:pt x="12823" y="15736"/>
                    </a:cubicBezTo>
                    <a:lnTo>
                      <a:pt x="12743" y="15796"/>
                    </a:lnTo>
                    <a:cubicBezTo>
                      <a:pt x="12724" y="15835"/>
                      <a:pt x="12701" y="15872"/>
                      <a:pt x="12675" y="15907"/>
                    </a:cubicBezTo>
                    <a:cubicBezTo>
                      <a:pt x="12628" y="15970"/>
                      <a:pt x="12572" y="16022"/>
                      <a:pt x="12518" y="16078"/>
                    </a:cubicBezTo>
                    <a:cubicBezTo>
                      <a:pt x="12477" y="16120"/>
                      <a:pt x="12437" y="16164"/>
                      <a:pt x="12399" y="16210"/>
                    </a:cubicBezTo>
                    <a:cubicBezTo>
                      <a:pt x="12372" y="16241"/>
                      <a:pt x="12343" y="16269"/>
                      <a:pt x="12311" y="16293"/>
                    </a:cubicBezTo>
                    <a:cubicBezTo>
                      <a:pt x="12277" y="16318"/>
                      <a:pt x="12240" y="16338"/>
                      <a:pt x="12202" y="16353"/>
                    </a:cubicBezTo>
                    <a:cubicBezTo>
                      <a:pt x="12152" y="16366"/>
                      <a:pt x="12105" y="16390"/>
                      <a:pt x="12063" y="16423"/>
                    </a:cubicBezTo>
                    <a:cubicBezTo>
                      <a:pt x="12018" y="16458"/>
                      <a:pt x="11980" y="16503"/>
                      <a:pt x="11950" y="16555"/>
                    </a:cubicBezTo>
                    <a:cubicBezTo>
                      <a:pt x="11893" y="16590"/>
                      <a:pt x="11836" y="16626"/>
                      <a:pt x="11779" y="16663"/>
                    </a:cubicBezTo>
                    <a:cubicBezTo>
                      <a:pt x="11737" y="16691"/>
                      <a:pt x="11695" y="16718"/>
                      <a:pt x="11653" y="16746"/>
                    </a:cubicBezTo>
                    <a:lnTo>
                      <a:pt x="11605" y="16813"/>
                    </a:lnTo>
                    <a:lnTo>
                      <a:pt x="11600" y="16987"/>
                    </a:lnTo>
                    <a:lnTo>
                      <a:pt x="11631" y="17158"/>
                    </a:lnTo>
                    <a:lnTo>
                      <a:pt x="11635" y="17311"/>
                    </a:lnTo>
                    <a:lnTo>
                      <a:pt x="11635" y="17490"/>
                    </a:lnTo>
                    <a:lnTo>
                      <a:pt x="11601" y="17658"/>
                    </a:lnTo>
                    <a:lnTo>
                      <a:pt x="11601" y="17846"/>
                    </a:lnTo>
                    <a:lnTo>
                      <a:pt x="11545" y="17992"/>
                    </a:lnTo>
                    <a:cubicBezTo>
                      <a:pt x="11502" y="17998"/>
                      <a:pt x="11463" y="18023"/>
                      <a:pt x="11436" y="18061"/>
                    </a:cubicBezTo>
                    <a:cubicBezTo>
                      <a:pt x="11389" y="18127"/>
                      <a:pt x="11384" y="18220"/>
                      <a:pt x="11423" y="18293"/>
                    </a:cubicBezTo>
                    <a:cubicBezTo>
                      <a:pt x="11408" y="18312"/>
                      <a:pt x="11392" y="18330"/>
                      <a:pt x="11374" y="18346"/>
                    </a:cubicBezTo>
                    <a:cubicBezTo>
                      <a:pt x="11337" y="18380"/>
                      <a:pt x="11294" y="18406"/>
                      <a:pt x="11249" y="18422"/>
                    </a:cubicBezTo>
                    <a:lnTo>
                      <a:pt x="11126" y="18475"/>
                    </a:lnTo>
                    <a:lnTo>
                      <a:pt x="11059" y="18480"/>
                    </a:lnTo>
                    <a:lnTo>
                      <a:pt x="10976" y="18431"/>
                    </a:lnTo>
                    <a:lnTo>
                      <a:pt x="10881" y="18320"/>
                    </a:lnTo>
                    <a:lnTo>
                      <a:pt x="10821" y="18218"/>
                    </a:lnTo>
                    <a:lnTo>
                      <a:pt x="10773" y="18044"/>
                    </a:lnTo>
                    <a:lnTo>
                      <a:pt x="10756" y="17922"/>
                    </a:lnTo>
                    <a:lnTo>
                      <a:pt x="10676" y="17775"/>
                    </a:lnTo>
                    <a:lnTo>
                      <a:pt x="10591" y="17699"/>
                    </a:lnTo>
                    <a:lnTo>
                      <a:pt x="10518" y="17512"/>
                    </a:lnTo>
                    <a:lnTo>
                      <a:pt x="10459" y="17386"/>
                    </a:lnTo>
                    <a:lnTo>
                      <a:pt x="10429" y="17283"/>
                    </a:lnTo>
                    <a:cubicBezTo>
                      <a:pt x="10421" y="17238"/>
                      <a:pt x="10409" y="17195"/>
                      <a:pt x="10393" y="17153"/>
                    </a:cubicBezTo>
                    <a:cubicBezTo>
                      <a:pt x="10371" y="17098"/>
                      <a:pt x="10343" y="17047"/>
                      <a:pt x="10309" y="17001"/>
                    </a:cubicBezTo>
                    <a:lnTo>
                      <a:pt x="10248" y="16876"/>
                    </a:lnTo>
                    <a:lnTo>
                      <a:pt x="10194" y="16723"/>
                    </a:lnTo>
                    <a:lnTo>
                      <a:pt x="10118" y="16387"/>
                    </a:lnTo>
                    <a:lnTo>
                      <a:pt x="10118" y="16125"/>
                    </a:lnTo>
                    <a:cubicBezTo>
                      <a:pt x="10118" y="16079"/>
                      <a:pt x="10118" y="16033"/>
                      <a:pt x="10118" y="15987"/>
                    </a:cubicBezTo>
                    <a:cubicBezTo>
                      <a:pt x="10117" y="15897"/>
                      <a:pt x="10115" y="15808"/>
                      <a:pt x="10112" y="15718"/>
                    </a:cubicBezTo>
                    <a:lnTo>
                      <a:pt x="10021" y="15510"/>
                    </a:lnTo>
                    <a:lnTo>
                      <a:pt x="9917" y="15473"/>
                    </a:lnTo>
                    <a:lnTo>
                      <a:pt x="9807" y="15540"/>
                    </a:lnTo>
                    <a:lnTo>
                      <a:pt x="9702" y="15576"/>
                    </a:lnTo>
                    <a:lnTo>
                      <a:pt x="9604" y="15501"/>
                    </a:lnTo>
                    <a:lnTo>
                      <a:pt x="9518" y="15434"/>
                    </a:lnTo>
                    <a:lnTo>
                      <a:pt x="9354" y="15318"/>
                    </a:lnTo>
                    <a:lnTo>
                      <a:pt x="9312" y="15235"/>
                    </a:lnTo>
                    <a:lnTo>
                      <a:pt x="9320" y="15135"/>
                    </a:lnTo>
                    <a:lnTo>
                      <a:pt x="9349" y="15043"/>
                    </a:lnTo>
                    <a:lnTo>
                      <a:pt x="9252" y="14925"/>
                    </a:lnTo>
                    <a:cubicBezTo>
                      <a:pt x="9222" y="14896"/>
                      <a:pt x="9191" y="14869"/>
                      <a:pt x="9159" y="14844"/>
                    </a:cubicBezTo>
                    <a:cubicBezTo>
                      <a:pt x="9113" y="14807"/>
                      <a:pt x="9066" y="14774"/>
                      <a:pt x="9016" y="14744"/>
                    </a:cubicBezTo>
                    <a:lnTo>
                      <a:pt x="9004" y="14578"/>
                    </a:lnTo>
                    <a:lnTo>
                      <a:pt x="8867" y="14351"/>
                    </a:lnTo>
                    <a:lnTo>
                      <a:pt x="8718" y="14337"/>
                    </a:lnTo>
                    <a:lnTo>
                      <a:pt x="8446" y="14318"/>
                    </a:lnTo>
                    <a:lnTo>
                      <a:pt x="8237" y="14290"/>
                    </a:lnTo>
                    <a:lnTo>
                      <a:pt x="8129" y="14235"/>
                    </a:lnTo>
                    <a:lnTo>
                      <a:pt x="8021" y="14242"/>
                    </a:lnTo>
                    <a:cubicBezTo>
                      <a:pt x="7979" y="14277"/>
                      <a:pt x="7925" y="14284"/>
                      <a:pt x="7876" y="14263"/>
                    </a:cubicBezTo>
                    <a:cubicBezTo>
                      <a:pt x="7829" y="14242"/>
                      <a:pt x="7794" y="14195"/>
                      <a:pt x="7782" y="14138"/>
                    </a:cubicBezTo>
                    <a:cubicBezTo>
                      <a:pt x="7742" y="14107"/>
                      <a:pt x="7698" y="14084"/>
                      <a:pt x="7652" y="14068"/>
                    </a:cubicBezTo>
                    <a:cubicBezTo>
                      <a:pt x="7569" y="14040"/>
                      <a:pt x="7482" y="14038"/>
                      <a:pt x="7399" y="14061"/>
                    </a:cubicBezTo>
                    <a:lnTo>
                      <a:pt x="7248" y="13904"/>
                    </a:lnTo>
                    <a:lnTo>
                      <a:pt x="7291" y="13677"/>
                    </a:lnTo>
                    <a:lnTo>
                      <a:pt x="7244" y="13548"/>
                    </a:lnTo>
                    <a:lnTo>
                      <a:pt x="7098" y="13580"/>
                    </a:lnTo>
                    <a:lnTo>
                      <a:pt x="6814" y="13580"/>
                    </a:lnTo>
                    <a:lnTo>
                      <a:pt x="6626" y="13386"/>
                    </a:lnTo>
                    <a:lnTo>
                      <a:pt x="6541" y="13238"/>
                    </a:lnTo>
                    <a:cubicBezTo>
                      <a:pt x="6526" y="13193"/>
                      <a:pt x="6503" y="13152"/>
                      <a:pt x="6473" y="13118"/>
                    </a:cubicBezTo>
                    <a:cubicBezTo>
                      <a:pt x="6437" y="13076"/>
                      <a:pt x="6392" y="13046"/>
                      <a:pt x="6343" y="13030"/>
                    </a:cubicBezTo>
                    <a:cubicBezTo>
                      <a:pt x="6344" y="12983"/>
                      <a:pt x="6342" y="12936"/>
                      <a:pt x="6337" y="12889"/>
                    </a:cubicBezTo>
                    <a:cubicBezTo>
                      <a:pt x="6329" y="12807"/>
                      <a:pt x="6313" y="12726"/>
                      <a:pt x="6283" y="12651"/>
                    </a:cubicBezTo>
                    <a:cubicBezTo>
                      <a:pt x="6249" y="12563"/>
                      <a:pt x="6198" y="12485"/>
                      <a:pt x="6130" y="12429"/>
                    </a:cubicBezTo>
                    <a:cubicBezTo>
                      <a:pt x="6082" y="12389"/>
                      <a:pt x="6027" y="12361"/>
                      <a:pt x="5969" y="12348"/>
                    </a:cubicBezTo>
                    <a:lnTo>
                      <a:pt x="5954" y="12542"/>
                    </a:lnTo>
                    <a:cubicBezTo>
                      <a:pt x="5965" y="12594"/>
                      <a:pt x="5973" y="12648"/>
                      <a:pt x="5978" y="12701"/>
                    </a:cubicBezTo>
                    <a:cubicBezTo>
                      <a:pt x="5984" y="12772"/>
                      <a:pt x="5984" y="12842"/>
                      <a:pt x="5978" y="12912"/>
                    </a:cubicBezTo>
                    <a:cubicBezTo>
                      <a:pt x="6004" y="12980"/>
                      <a:pt x="6023" y="13052"/>
                      <a:pt x="6034" y="13125"/>
                    </a:cubicBezTo>
                    <a:cubicBezTo>
                      <a:pt x="6046" y="13201"/>
                      <a:pt x="6049" y="13278"/>
                      <a:pt x="6044" y="13354"/>
                    </a:cubicBezTo>
                    <a:cubicBezTo>
                      <a:pt x="6021" y="13399"/>
                      <a:pt x="6033" y="13457"/>
                      <a:pt x="6073" y="13484"/>
                    </a:cubicBezTo>
                    <a:cubicBezTo>
                      <a:pt x="6141" y="13530"/>
                      <a:pt x="6224" y="13462"/>
                      <a:pt x="6209" y="13373"/>
                    </a:cubicBezTo>
                    <a:cubicBezTo>
                      <a:pt x="6230" y="13352"/>
                      <a:pt x="6260" y="13347"/>
                      <a:pt x="6285" y="13359"/>
                    </a:cubicBezTo>
                    <a:cubicBezTo>
                      <a:pt x="6362" y="13396"/>
                      <a:pt x="6358" y="13523"/>
                      <a:pt x="6279" y="13554"/>
                    </a:cubicBezTo>
                    <a:lnTo>
                      <a:pt x="6257" y="13760"/>
                    </a:lnTo>
                    <a:lnTo>
                      <a:pt x="6330" y="13908"/>
                    </a:lnTo>
                    <a:lnTo>
                      <a:pt x="6470" y="13915"/>
                    </a:lnTo>
                    <a:lnTo>
                      <a:pt x="6606" y="13928"/>
                    </a:lnTo>
                    <a:lnTo>
                      <a:pt x="6799" y="13928"/>
                    </a:lnTo>
                    <a:cubicBezTo>
                      <a:pt x="6828" y="13893"/>
                      <a:pt x="6859" y="13860"/>
                      <a:pt x="6892" y="13829"/>
                    </a:cubicBezTo>
                    <a:cubicBezTo>
                      <a:pt x="6935" y="13787"/>
                      <a:pt x="6980" y="13750"/>
                      <a:pt x="7028" y="13717"/>
                    </a:cubicBezTo>
                    <a:lnTo>
                      <a:pt x="7153" y="13697"/>
                    </a:lnTo>
                    <a:lnTo>
                      <a:pt x="7172" y="13798"/>
                    </a:lnTo>
                    <a:lnTo>
                      <a:pt x="7108" y="13909"/>
                    </a:lnTo>
                    <a:cubicBezTo>
                      <a:pt x="7092" y="13956"/>
                      <a:pt x="7092" y="14008"/>
                      <a:pt x="7108" y="14055"/>
                    </a:cubicBezTo>
                    <a:cubicBezTo>
                      <a:pt x="7129" y="14115"/>
                      <a:pt x="7173" y="14159"/>
                      <a:pt x="7227" y="14175"/>
                    </a:cubicBezTo>
                    <a:lnTo>
                      <a:pt x="7468" y="14356"/>
                    </a:lnTo>
                    <a:lnTo>
                      <a:pt x="7490" y="14477"/>
                    </a:lnTo>
                    <a:lnTo>
                      <a:pt x="7524" y="14583"/>
                    </a:lnTo>
                    <a:cubicBezTo>
                      <a:pt x="7554" y="14623"/>
                      <a:pt x="7576" y="14671"/>
                      <a:pt x="7586" y="14722"/>
                    </a:cubicBezTo>
                    <a:cubicBezTo>
                      <a:pt x="7597" y="14771"/>
                      <a:pt x="7597" y="14823"/>
                      <a:pt x="7586" y="14873"/>
                    </a:cubicBezTo>
                    <a:lnTo>
                      <a:pt x="7532" y="14967"/>
                    </a:lnTo>
                    <a:lnTo>
                      <a:pt x="7433" y="15055"/>
                    </a:lnTo>
                    <a:lnTo>
                      <a:pt x="7433" y="15138"/>
                    </a:lnTo>
                    <a:lnTo>
                      <a:pt x="7363" y="15180"/>
                    </a:lnTo>
                    <a:lnTo>
                      <a:pt x="7303" y="15145"/>
                    </a:lnTo>
                    <a:lnTo>
                      <a:pt x="7229" y="15249"/>
                    </a:lnTo>
                    <a:lnTo>
                      <a:pt x="7223" y="15376"/>
                    </a:lnTo>
                    <a:lnTo>
                      <a:pt x="7123" y="15465"/>
                    </a:lnTo>
                    <a:lnTo>
                      <a:pt x="7038" y="15486"/>
                    </a:lnTo>
                    <a:lnTo>
                      <a:pt x="6978" y="15576"/>
                    </a:lnTo>
                    <a:lnTo>
                      <a:pt x="6918" y="15614"/>
                    </a:lnTo>
                    <a:cubicBezTo>
                      <a:pt x="6866" y="15614"/>
                      <a:pt x="6815" y="15617"/>
                      <a:pt x="6763" y="15621"/>
                    </a:cubicBezTo>
                    <a:cubicBezTo>
                      <a:pt x="6681" y="15628"/>
                      <a:pt x="6598" y="15641"/>
                      <a:pt x="6517" y="15660"/>
                    </a:cubicBezTo>
                    <a:lnTo>
                      <a:pt x="6396" y="15693"/>
                    </a:lnTo>
                    <a:lnTo>
                      <a:pt x="6267" y="15714"/>
                    </a:lnTo>
                    <a:lnTo>
                      <a:pt x="6183" y="15748"/>
                    </a:lnTo>
                    <a:lnTo>
                      <a:pt x="6093" y="15845"/>
                    </a:lnTo>
                    <a:lnTo>
                      <a:pt x="5982" y="15896"/>
                    </a:lnTo>
                    <a:lnTo>
                      <a:pt x="5844" y="15903"/>
                    </a:lnTo>
                    <a:lnTo>
                      <a:pt x="5726" y="15903"/>
                    </a:lnTo>
                    <a:cubicBezTo>
                      <a:pt x="5691" y="15908"/>
                      <a:pt x="5656" y="15915"/>
                      <a:pt x="5622" y="15924"/>
                    </a:cubicBezTo>
                    <a:cubicBezTo>
                      <a:pt x="5554" y="15941"/>
                      <a:pt x="5488" y="15964"/>
                      <a:pt x="5423" y="15993"/>
                    </a:cubicBezTo>
                    <a:cubicBezTo>
                      <a:pt x="5367" y="15995"/>
                      <a:pt x="5310" y="15992"/>
                      <a:pt x="5253" y="15986"/>
                    </a:cubicBezTo>
                    <a:cubicBezTo>
                      <a:pt x="5188" y="15980"/>
                      <a:pt x="5123" y="15968"/>
                      <a:pt x="5059" y="15952"/>
                    </a:cubicBezTo>
                    <a:lnTo>
                      <a:pt x="4827" y="15910"/>
                    </a:lnTo>
                    <a:lnTo>
                      <a:pt x="4622" y="15910"/>
                    </a:lnTo>
                    <a:lnTo>
                      <a:pt x="4537" y="15972"/>
                    </a:lnTo>
                    <a:cubicBezTo>
                      <a:pt x="4532" y="16014"/>
                      <a:pt x="4535" y="16057"/>
                      <a:pt x="4547" y="16098"/>
                    </a:cubicBezTo>
                    <a:cubicBezTo>
                      <a:pt x="4560" y="16143"/>
                      <a:pt x="4583" y="16184"/>
                      <a:pt x="4608" y="16223"/>
                    </a:cubicBezTo>
                    <a:cubicBezTo>
                      <a:pt x="4649" y="16284"/>
                      <a:pt x="4694" y="16339"/>
                      <a:pt x="4745" y="16389"/>
                    </a:cubicBezTo>
                    <a:cubicBezTo>
                      <a:pt x="4786" y="16422"/>
                      <a:pt x="4834" y="16443"/>
                      <a:pt x="4883" y="16452"/>
                    </a:cubicBezTo>
                    <a:cubicBezTo>
                      <a:pt x="4971" y="16467"/>
                      <a:pt x="5061" y="16441"/>
                      <a:pt x="5149" y="16456"/>
                    </a:cubicBezTo>
                    <a:cubicBezTo>
                      <a:pt x="5202" y="16466"/>
                      <a:pt x="5253" y="16491"/>
                      <a:pt x="5303" y="16514"/>
                    </a:cubicBezTo>
                    <a:cubicBezTo>
                      <a:pt x="5349" y="16535"/>
                      <a:pt x="5394" y="16555"/>
                      <a:pt x="5440" y="16574"/>
                    </a:cubicBezTo>
                    <a:lnTo>
                      <a:pt x="5559" y="16588"/>
                    </a:lnTo>
                    <a:cubicBezTo>
                      <a:pt x="5605" y="16588"/>
                      <a:pt x="5651" y="16590"/>
                      <a:pt x="5697" y="16595"/>
                    </a:cubicBezTo>
                    <a:cubicBezTo>
                      <a:pt x="5754" y="16601"/>
                      <a:pt x="5811" y="16611"/>
                      <a:pt x="5867" y="16625"/>
                    </a:cubicBezTo>
                    <a:lnTo>
                      <a:pt x="5903" y="16764"/>
                    </a:lnTo>
                    <a:lnTo>
                      <a:pt x="5885" y="16889"/>
                    </a:lnTo>
                    <a:lnTo>
                      <a:pt x="5903" y="16977"/>
                    </a:lnTo>
                    <a:lnTo>
                      <a:pt x="5791" y="17080"/>
                    </a:lnTo>
                    <a:lnTo>
                      <a:pt x="5755" y="17189"/>
                    </a:lnTo>
                    <a:lnTo>
                      <a:pt x="5710" y="17363"/>
                    </a:lnTo>
                    <a:lnTo>
                      <a:pt x="5654" y="17453"/>
                    </a:lnTo>
                    <a:lnTo>
                      <a:pt x="5570" y="17552"/>
                    </a:lnTo>
                    <a:lnTo>
                      <a:pt x="5524" y="17638"/>
                    </a:lnTo>
                    <a:lnTo>
                      <a:pt x="5430" y="17728"/>
                    </a:lnTo>
                    <a:lnTo>
                      <a:pt x="5378" y="17827"/>
                    </a:lnTo>
                    <a:lnTo>
                      <a:pt x="5329" y="17901"/>
                    </a:lnTo>
                    <a:lnTo>
                      <a:pt x="5285" y="17947"/>
                    </a:lnTo>
                    <a:lnTo>
                      <a:pt x="5207" y="18030"/>
                    </a:lnTo>
                    <a:lnTo>
                      <a:pt x="5088" y="18145"/>
                    </a:lnTo>
                    <a:lnTo>
                      <a:pt x="4891" y="18247"/>
                    </a:lnTo>
                    <a:lnTo>
                      <a:pt x="4765" y="18267"/>
                    </a:lnTo>
                    <a:lnTo>
                      <a:pt x="4622" y="18360"/>
                    </a:lnTo>
                    <a:lnTo>
                      <a:pt x="4507" y="18429"/>
                    </a:lnTo>
                    <a:cubicBezTo>
                      <a:pt x="4459" y="18470"/>
                      <a:pt x="4409" y="18508"/>
                      <a:pt x="4358" y="18544"/>
                    </a:cubicBezTo>
                    <a:cubicBezTo>
                      <a:pt x="4311" y="18577"/>
                      <a:pt x="4263" y="18608"/>
                      <a:pt x="4214" y="18637"/>
                    </a:cubicBezTo>
                    <a:lnTo>
                      <a:pt x="4051" y="18720"/>
                    </a:lnTo>
                    <a:lnTo>
                      <a:pt x="4029" y="18928"/>
                    </a:lnTo>
                    <a:cubicBezTo>
                      <a:pt x="3996" y="18947"/>
                      <a:pt x="3969" y="18975"/>
                      <a:pt x="3951" y="19011"/>
                    </a:cubicBezTo>
                    <a:cubicBezTo>
                      <a:pt x="3923" y="19064"/>
                      <a:pt x="3916" y="19128"/>
                      <a:pt x="3932" y="19187"/>
                    </a:cubicBezTo>
                    <a:lnTo>
                      <a:pt x="4003" y="19338"/>
                    </a:lnTo>
                    <a:lnTo>
                      <a:pt x="4019" y="19497"/>
                    </a:lnTo>
                    <a:lnTo>
                      <a:pt x="4013" y="19585"/>
                    </a:lnTo>
                    <a:lnTo>
                      <a:pt x="4214" y="19924"/>
                    </a:lnTo>
                    <a:lnTo>
                      <a:pt x="4298" y="20091"/>
                    </a:lnTo>
                    <a:lnTo>
                      <a:pt x="4246" y="20160"/>
                    </a:lnTo>
                    <a:cubicBezTo>
                      <a:pt x="4252" y="20198"/>
                      <a:pt x="4262" y="20234"/>
                      <a:pt x="4276" y="20269"/>
                    </a:cubicBezTo>
                    <a:cubicBezTo>
                      <a:pt x="4297" y="20321"/>
                      <a:pt x="4326" y="20368"/>
                      <a:pt x="4362" y="20407"/>
                    </a:cubicBezTo>
                    <a:cubicBezTo>
                      <a:pt x="4384" y="20460"/>
                      <a:pt x="4408" y="20511"/>
                      <a:pt x="4435" y="20560"/>
                    </a:cubicBezTo>
                    <a:cubicBezTo>
                      <a:pt x="4461" y="20609"/>
                      <a:pt x="4490" y="20657"/>
                      <a:pt x="4509" y="20711"/>
                    </a:cubicBezTo>
                    <a:cubicBezTo>
                      <a:pt x="4528" y="20764"/>
                      <a:pt x="4538" y="20821"/>
                      <a:pt x="4537" y="20879"/>
                    </a:cubicBezTo>
                    <a:cubicBezTo>
                      <a:pt x="4491" y="20895"/>
                      <a:pt x="4442" y="20897"/>
                      <a:pt x="4394" y="20886"/>
                    </a:cubicBezTo>
                    <a:cubicBezTo>
                      <a:pt x="4338" y="20872"/>
                      <a:pt x="4284" y="20839"/>
                      <a:pt x="4226" y="20844"/>
                    </a:cubicBezTo>
                    <a:cubicBezTo>
                      <a:pt x="4059" y="20859"/>
                      <a:pt x="3988" y="21097"/>
                      <a:pt x="4114" y="21226"/>
                    </a:cubicBezTo>
                    <a:lnTo>
                      <a:pt x="4334" y="21600"/>
                    </a:lnTo>
                    <a:cubicBezTo>
                      <a:pt x="2302" y="19692"/>
                      <a:pt x="881" y="17057"/>
                      <a:pt x="296" y="14112"/>
                    </a:cubicBezTo>
                    <a:cubicBezTo>
                      <a:pt x="-269" y="11265"/>
                      <a:pt x="-20" y="8283"/>
                      <a:pt x="1006" y="5612"/>
                    </a:cubicBezTo>
                    <a:lnTo>
                      <a:pt x="1246" y="5877"/>
                    </a:lnTo>
                    <a:lnTo>
                      <a:pt x="1393" y="5923"/>
                    </a:lnTo>
                    <a:lnTo>
                      <a:pt x="1444" y="5803"/>
                    </a:lnTo>
                    <a:lnTo>
                      <a:pt x="1572" y="5553"/>
                    </a:lnTo>
                    <a:cubicBezTo>
                      <a:pt x="1602" y="5549"/>
                      <a:pt x="1631" y="5546"/>
                      <a:pt x="1660" y="5543"/>
                    </a:cubicBezTo>
                    <a:cubicBezTo>
                      <a:pt x="1709" y="5539"/>
                      <a:pt x="1759" y="5538"/>
                      <a:pt x="1805" y="5559"/>
                    </a:cubicBezTo>
                    <a:cubicBezTo>
                      <a:pt x="1864" y="5586"/>
                      <a:pt x="1906" y="5647"/>
                      <a:pt x="1916" y="5720"/>
                    </a:cubicBezTo>
                    <a:lnTo>
                      <a:pt x="2039" y="6093"/>
                    </a:lnTo>
                    <a:lnTo>
                      <a:pt x="2184" y="6323"/>
                    </a:lnTo>
                    <a:lnTo>
                      <a:pt x="2296" y="6527"/>
                    </a:lnTo>
                    <a:lnTo>
                      <a:pt x="2288" y="6750"/>
                    </a:lnTo>
                    <a:lnTo>
                      <a:pt x="2411" y="6885"/>
                    </a:lnTo>
                    <a:lnTo>
                      <a:pt x="2523" y="7042"/>
                    </a:lnTo>
                    <a:lnTo>
                      <a:pt x="2571" y="7246"/>
                    </a:lnTo>
                    <a:lnTo>
                      <a:pt x="2459" y="7533"/>
                    </a:lnTo>
                    <a:cubicBezTo>
                      <a:pt x="2429" y="7569"/>
                      <a:pt x="2403" y="7609"/>
                      <a:pt x="2381" y="7653"/>
                    </a:cubicBezTo>
                    <a:cubicBezTo>
                      <a:pt x="2341" y="7735"/>
                      <a:pt x="2318" y="7827"/>
                      <a:pt x="2314" y="7922"/>
                    </a:cubicBezTo>
                    <a:cubicBezTo>
                      <a:pt x="2278" y="7895"/>
                      <a:pt x="2233" y="7891"/>
                      <a:pt x="2194" y="7912"/>
                    </a:cubicBezTo>
                    <a:cubicBezTo>
                      <a:pt x="2065" y="7983"/>
                      <a:pt x="2083" y="8201"/>
                      <a:pt x="2221" y="8243"/>
                    </a:cubicBezTo>
                    <a:cubicBezTo>
                      <a:pt x="2246" y="8318"/>
                      <a:pt x="2273" y="8392"/>
                      <a:pt x="2301" y="8465"/>
                    </a:cubicBezTo>
                    <a:cubicBezTo>
                      <a:pt x="2338" y="8559"/>
                      <a:pt x="2378" y="8653"/>
                      <a:pt x="2392" y="8755"/>
                    </a:cubicBezTo>
                    <a:cubicBezTo>
                      <a:pt x="2406" y="8853"/>
                      <a:pt x="2394" y="8953"/>
                      <a:pt x="2400" y="9052"/>
                    </a:cubicBezTo>
                    <a:cubicBezTo>
                      <a:pt x="2409" y="9185"/>
                      <a:pt x="2449" y="9313"/>
                      <a:pt x="2497" y="9435"/>
                    </a:cubicBezTo>
                    <a:cubicBezTo>
                      <a:pt x="2522" y="9499"/>
                      <a:pt x="2550" y="9563"/>
                      <a:pt x="2580" y="9625"/>
                    </a:cubicBezTo>
                    <a:cubicBezTo>
                      <a:pt x="2640" y="9538"/>
                      <a:pt x="2694" y="9445"/>
                      <a:pt x="2743" y="9348"/>
                    </a:cubicBezTo>
                    <a:cubicBezTo>
                      <a:pt x="2767" y="9299"/>
                      <a:pt x="2792" y="9247"/>
                      <a:pt x="2836" y="9221"/>
                    </a:cubicBezTo>
                    <a:cubicBezTo>
                      <a:pt x="2945" y="9158"/>
                      <a:pt x="3069" y="9269"/>
                      <a:pt x="3042" y="9407"/>
                    </a:cubicBezTo>
                    <a:cubicBezTo>
                      <a:pt x="3080" y="9427"/>
                      <a:pt x="3109" y="9463"/>
                      <a:pt x="3123" y="9508"/>
                    </a:cubicBezTo>
                    <a:cubicBezTo>
                      <a:pt x="3135" y="9547"/>
                      <a:pt x="3135" y="9590"/>
                      <a:pt x="3123" y="9628"/>
                    </a:cubicBezTo>
                    <a:cubicBezTo>
                      <a:pt x="3137" y="9680"/>
                      <a:pt x="3152" y="9731"/>
                      <a:pt x="3168" y="9782"/>
                    </a:cubicBezTo>
                    <a:cubicBezTo>
                      <a:pt x="3199" y="9874"/>
                      <a:pt x="3234" y="9964"/>
                      <a:pt x="3273" y="10051"/>
                    </a:cubicBezTo>
                    <a:cubicBezTo>
                      <a:pt x="3350" y="10082"/>
                      <a:pt x="3405" y="10159"/>
                      <a:pt x="3417" y="10252"/>
                    </a:cubicBezTo>
                    <a:cubicBezTo>
                      <a:pt x="3425" y="10310"/>
                      <a:pt x="3414" y="10372"/>
                      <a:pt x="3433" y="10428"/>
                    </a:cubicBezTo>
                    <a:cubicBezTo>
                      <a:pt x="3472" y="10537"/>
                      <a:pt x="3593" y="10568"/>
                      <a:pt x="3669" y="10489"/>
                    </a:cubicBezTo>
                    <a:lnTo>
                      <a:pt x="3848" y="10517"/>
                    </a:lnTo>
                    <a:lnTo>
                      <a:pt x="3887" y="10677"/>
                    </a:lnTo>
                    <a:lnTo>
                      <a:pt x="3957" y="10763"/>
                    </a:lnTo>
                    <a:lnTo>
                      <a:pt x="4118" y="10778"/>
                    </a:lnTo>
                    <a:lnTo>
                      <a:pt x="4294" y="10751"/>
                    </a:lnTo>
                    <a:cubicBezTo>
                      <a:pt x="4328" y="10680"/>
                      <a:pt x="4361" y="10609"/>
                      <a:pt x="4394" y="10538"/>
                    </a:cubicBezTo>
                    <a:cubicBezTo>
                      <a:pt x="4461" y="10389"/>
                      <a:pt x="4525" y="10237"/>
                      <a:pt x="4586" y="10084"/>
                    </a:cubicBezTo>
                    <a:cubicBezTo>
                      <a:pt x="4723" y="10101"/>
                      <a:pt x="4775" y="9885"/>
                      <a:pt x="4651" y="9818"/>
                    </a:cubicBezTo>
                    <a:cubicBezTo>
                      <a:pt x="4554" y="9767"/>
                      <a:pt x="4477" y="9904"/>
                      <a:pt x="4380" y="9920"/>
                    </a:cubicBezTo>
                    <a:cubicBezTo>
                      <a:pt x="4251" y="9942"/>
                      <a:pt x="4154" y="9786"/>
                      <a:pt x="4214" y="9652"/>
                    </a:cubicBezTo>
                    <a:lnTo>
                      <a:pt x="3896" y="9443"/>
                    </a:lnTo>
                    <a:lnTo>
                      <a:pt x="3827" y="9279"/>
                    </a:lnTo>
                    <a:lnTo>
                      <a:pt x="3869" y="8992"/>
                    </a:lnTo>
                    <a:lnTo>
                      <a:pt x="3979" y="8687"/>
                    </a:lnTo>
                    <a:lnTo>
                      <a:pt x="4075" y="8326"/>
                    </a:lnTo>
                    <a:lnTo>
                      <a:pt x="3907" y="8067"/>
                    </a:lnTo>
                    <a:cubicBezTo>
                      <a:pt x="3888" y="8125"/>
                      <a:pt x="3873" y="8184"/>
                      <a:pt x="3861" y="8243"/>
                    </a:cubicBezTo>
                    <a:cubicBezTo>
                      <a:pt x="3834" y="8382"/>
                      <a:pt x="3824" y="8524"/>
                      <a:pt x="3832" y="8666"/>
                    </a:cubicBezTo>
                    <a:lnTo>
                      <a:pt x="3738" y="8824"/>
                    </a:lnTo>
                    <a:lnTo>
                      <a:pt x="3632" y="9015"/>
                    </a:lnTo>
                    <a:lnTo>
                      <a:pt x="3465" y="8931"/>
                    </a:lnTo>
                    <a:cubicBezTo>
                      <a:pt x="3441" y="8880"/>
                      <a:pt x="3420" y="8826"/>
                      <a:pt x="3402" y="8771"/>
                    </a:cubicBezTo>
                    <a:cubicBezTo>
                      <a:pt x="3365" y="8659"/>
                      <a:pt x="3343" y="8537"/>
                      <a:pt x="3372" y="8422"/>
                    </a:cubicBezTo>
                    <a:cubicBezTo>
                      <a:pt x="3404" y="8296"/>
                      <a:pt x="3495" y="8200"/>
                      <a:pt x="3525" y="8073"/>
                    </a:cubicBezTo>
                    <a:cubicBezTo>
                      <a:pt x="3550" y="7965"/>
                      <a:pt x="3528" y="7851"/>
                      <a:pt x="3535" y="7740"/>
                    </a:cubicBezTo>
                    <a:cubicBezTo>
                      <a:pt x="3544" y="7599"/>
                      <a:pt x="3599" y="7467"/>
                      <a:pt x="3688" y="7370"/>
                    </a:cubicBezTo>
                    <a:cubicBezTo>
                      <a:pt x="3661" y="7278"/>
                      <a:pt x="3641" y="7183"/>
                      <a:pt x="3629" y="7087"/>
                    </a:cubicBezTo>
                    <a:cubicBezTo>
                      <a:pt x="3616" y="6976"/>
                      <a:pt x="3614" y="6864"/>
                      <a:pt x="3621" y="6753"/>
                    </a:cubicBezTo>
                    <a:cubicBezTo>
                      <a:pt x="3631" y="6615"/>
                      <a:pt x="3656" y="6479"/>
                      <a:pt x="3696" y="6348"/>
                    </a:cubicBezTo>
                    <a:lnTo>
                      <a:pt x="3712" y="6050"/>
                    </a:lnTo>
                    <a:lnTo>
                      <a:pt x="3587" y="6161"/>
                    </a:lnTo>
                    <a:cubicBezTo>
                      <a:pt x="3548" y="6243"/>
                      <a:pt x="3518" y="6330"/>
                      <a:pt x="3499" y="6420"/>
                    </a:cubicBezTo>
                    <a:cubicBezTo>
                      <a:pt x="3473" y="6538"/>
                      <a:pt x="3466" y="6661"/>
                      <a:pt x="3477" y="6782"/>
                    </a:cubicBezTo>
                    <a:cubicBezTo>
                      <a:pt x="3453" y="6846"/>
                      <a:pt x="3440" y="6915"/>
                      <a:pt x="3437" y="6985"/>
                    </a:cubicBezTo>
                    <a:cubicBezTo>
                      <a:pt x="3435" y="7044"/>
                      <a:pt x="3440" y="7103"/>
                      <a:pt x="3453" y="7160"/>
                    </a:cubicBezTo>
                    <a:lnTo>
                      <a:pt x="3485" y="7354"/>
                    </a:lnTo>
                    <a:lnTo>
                      <a:pt x="3408" y="7574"/>
                    </a:lnTo>
                    <a:lnTo>
                      <a:pt x="3248" y="7500"/>
                    </a:lnTo>
                    <a:lnTo>
                      <a:pt x="3125" y="7642"/>
                    </a:lnTo>
                    <a:lnTo>
                      <a:pt x="2999" y="7741"/>
                    </a:lnTo>
                    <a:lnTo>
                      <a:pt x="2919" y="7814"/>
                    </a:lnTo>
                    <a:lnTo>
                      <a:pt x="2818" y="7903"/>
                    </a:lnTo>
                    <a:cubicBezTo>
                      <a:pt x="2783" y="7851"/>
                      <a:pt x="2759" y="7791"/>
                      <a:pt x="2745" y="7727"/>
                    </a:cubicBezTo>
                    <a:cubicBezTo>
                      <a:pt x="2730" y="7655"/>
                      <a:pt x="2730" y="7580"/>
                      <a:pt x="2745" y="7508"/>
                    </a:cubicBezTo>
                    <a:lnTo>
                      <a:pt x="2761" y="7317"/>
                    </a:lnTo>
                    <a:lnTo>
                      <a:pt x="2978" y="7320"/>
                    </a:lnTo>
                    <a:lnTo>
                      <a:pt x="3051" y="7425"/>
                    </a:lnTo>
                    <a:cubicBezTo>
                      <a:pt x="3079" y="7445"/>
                      <a:pt x="3113" y="7450"/>
                      <a:pt x="3144" y="7437"/>
                    </a:cubicBezTo>
                    <a:cubicBezTo>
                      <a:pt x="3219" y="7406"/>
                      <a:pt x="3247" y="7301"/>
                      <a:pt x="3200" y="7227"/>
                    </a:cubicBezTo>
                    <a:cubicBezTo>
                      <a:pt x="3202" y="7148"/>
                      <a:pt x="3202" y="7069"/>
                      <a:pt x="3200" y="6989"/>
                    </a:cubicBezTo>
                    <a:cubicBezTo>
                      <a:pt x="3198" y="6882"/>
                      <a:pt x="3193" y="6775"/>
                      <a:pt x="3184" y="6668"/>
                    </a:cubicBezTo>
                    <a:cubicBezTo>
                      <a:pt x="3196" y="6584"/>
                      <a:pt x="3204" y="6498"/>
                      <a:pt x="3208" y="6413"/>
                    </a:cubicBezTo>
                    <a:cubicBezTo>
                      <a:pt x="3212" y="6344"/>
                      <a:pt x="3213" y="6275"/>
                      <a:pt x="3212" y="6206"/>
                    </a:cubicBezTo>
                    <a:lnTo>
                      <a:pt x="3075" y="6447"/>
                    </a:lnTo>
                    <a:lnTo>
                      <a:pt x="2810" y="6734"/>
                    </a:lnTo>
                    <a:lnTo>
                      <a:pt x="2700" y="6848"/>
                    </a:lnTo>
                    <a:lnTo>
                      <a:pt x="2612" y="6626"/>
                    </a:lnTo>
                    <a:cubicBezTo>
                      <a:pt x="2698" y="6545"/>
                      <a:pt x="2779" y="6458"/>
                      <a:pt x="2855" y="6364"/>
                    </a:cubicBezTo>
                    <a:cubicBezTo>
                      <a:pt x="2946" y="6253"/>
                      <a:pt x="3028" y="6133"/>
                      <a:pt x="3101" y="6006"/>
                    </a:cubicBezTo>
                    <a:lnTo>
                      <a:pt x="3249" y="6006"/>
                    </a:lnTo>
                    <a:lnTo>
                      <a:pt x="3326" y="6110"/>
                    </a:lnTo>
                    <a:lnTo>
                      <a:pt x="3444" y="5888"/>
                    </a:lnTo>
                    <a:lnTo>
                      <a:pt x="3327" y="5799"/>
                    </a:lnTo>
                    <a:lnTo>
                      <a:pt x="3141" y="5835"/>
                    </a:lnTo>
                    <a:lnTo>
                      <a:pt x="3061" y="5734"/>
                    </a:lnTo>
                    <a:lnTo>
                      <a:pt x="3061" y="5579"/>
                    </a:lnTo>
                    <a:cubicBezTo>
                      <a:pt x="3067" y="5506"/>
                      <a:pt x="3026" y="5439"/>
                      <a:pt x="2964" y="5422"/>
                    </a:cubicBezTo>
                    <a:cubicBezTo>
                      <a:pt x="2864" y="5395"/>
                      <a:pt x="2775" y="5498"/>
                      <a:pt x="2798" y="5613"/>
                    </a:cubicBezTo>
                    <a:lnTo>
                      <a:pt x="2657" y="5650"/>
                    </a:lnTo>
                    <a:lnTo>
                      <a:pt x="2472" y="5613"/>
                    </a:lnTo>
                    <a:lnTo>
                      <a:pt x="2382" y="5742"/>
                    </a:lnTo>
                    <a:lnTo>
                      <a:pt x="2318" y="5840"/>
                    </a:lnTo>
                    <a:lnTo>
                      <a:pt x="2168" y="5847"/>
                    </a:lnTo>
                    <a:lnTo>
                      <a:pt x="2067" y="5755"/>
                    </a:lnTo>
                    <a:lnTo>
                      <a:pt x="1907" y="5445"/>
                    </a:lnTo>
                    <a:lnTo>
                      <a:pt x="1987" y="5288"/>
                    </a:lnTo>
                    <a:lnTo>
                      <a:pt x="2051" y="5100"/>
                    </a:lnTo>
                    <a:lnTo>
                      <a:pt x="2121" y="4918"/>
                    </a:lnTo>
                    <a:lnTo>
                      <a:pt x="2177" y="4760"/>
                    </a:lnTo>
                    <a:lnTo>
                      <a:pt x="2250" y="4615"/>
                    </a:lnTo>
                    <a:lnTo>
                      <a:pt x="2378" y="4449"/>
                    </a:lnTo>
                    <a:cubicBezTo>
                      <a:pt x="2403" y="4432"/>
                      <a:pt x="2427" y="4414"/>
                      <a:pt x="2450" y="4394"/>
                    </a:cubicBezTo>
                    <a:cubicBezTo>
                      <a:pt x="2509" y="4343"/>
                      <a:pt x="2561" y="4283"/>
                      <a:pt x="2605" y="4215"/>
                    </a:cubicBezTo>
                    <a:lnTo>
                      <a:pt x="2693" y="4104"/>
                    </a:lnTo>
                    <a:lnTo>
                      <a:pt x="2803" y="3986"/>
                    </a:lnTo>
                    <a:cubicBezTo>
                      <a:pt x="2816" y="3926"/>
                      <a:pt x="2876" y="3898"/>
                      <a:pt x="2921" y="3931"/>
                    </a:cubicBezTo>
                    <a:cubicBezTo>
                      <a:pt x="2974" y="3970"/>
                      <a:pt x="2965" y="4055"/>
                      <a:pt x="2945" y="4129"/>
                    </a:cubicBezTo>
                    <a:cubicBezTo>
                      <a:pt x="2931" y="4178"/>
                      <a:pt x="2917" y="4228"/>
                      <a:pt x="2902" y="4277"/>
                    </a:cubicBezTo>
                    <a:cubicBezTo>
                      <a:pt x="2901" y="4340"/>
                      <a:pt x="2904" y="4404"/>
                      <a:pt x="2910" y="4467"/>
                    </a:cubicBezTo>
                    <a:cubicBezTo>
                      <a:pt x="2920" y="4567"/>
                      <a:pt x="2938" y="4665"/>
                      <a:pt x="2966" y="4761"/>
                    </a:cubicBezTo>
                    <a:cubicBezTo>
                      <a:pt x="3007" y="4762"/>
                      <a:pt x="3048" y="4752"/>
                      <a:pt x="3086" y="4733"/>
                    </a:cubicBezTo>
                    <a:cubicBezTo>
                      <a:pt x="3186" y="4681"/>
                      <a:pt x="3253" y="4569"/>
                      <a:pt x="3257" y="4443"/>
                    </a:cubicBezTo>
                    <a:lnTo>
                      <a:pt x="3338" y="4313"/>
                    </a:lnTo>
                    <a:lnTo>
                      <a:pt x="3383" y="4178"/>
                    </a:lnTo>
                    <a:cubicBezTo>
                      <a:pt x="3406" y="4107"/>
                      <a:pt x="3422" y="4033"/>
                      <a:pt x="3431" y="3958"/>
                    </a:cubicBezTo>
                    <a:cubicBezTo>
                      <a:pt x="3440" y="3883"/>
                      <a:pt x="3444" y="3803"/>
                      <a:pt x="3487" y="3746"/>
                    </a:cubicBezTo>
                    <a:cubicBezTo>
                      <a:pt x="3520" y="3703"/>
                      <a:pt x="3569" y="3682"/>
                      <a:pt x="3618" y="3691"/>
                    </a:cubicBezTo>
                    <a:cubicBezTo>
                      <a:pt x="3633" y="3729"/>
                      <a:pt x="3645" y="3768"/>
                      <a:pt x="3653" y="3808"/>
                    </a:cubicBezTo>
                    <a:cubicBezTo>
                      <a:pt x="3660" y="3838"/>
                      <a:pt x="3664" y="3868"/>
                      <a:pt x="3667" y="3899"/>
                    </a:cubicBezTo>
                    <a:cubicBezTo>
                      <a:pt x="3669" y="3929"/>
                      <a:pt x="3670" y="3960"/>
                      <a:pt x="3669" y="3990"/>
                    </a:cubicBezTo>
                    <a:lnTo>
                      <a:pt x="3817" y="3830"/>
                    </a:lnTo>
                    <a:lnTo>
                      <a:pt x="3843" y="3947"/>
                    </a:lnTo>
                    <a:cubicBezTo>
                      <a:pt x="3812" y="3965"/>
                      <a:pt x="3797" y="4007"/>
                      <a:pt x="3808" y="4045"/>
                    </a:cubicBezTo>
                    <a:cubicBezTo>
                      <a:pt x="3830" y="4118"/>
                      <a:pt x="3914" y="4130"/>
                      <a:pt x="3950" y="4067"/>
                    </a:cubicBezTo>
                    <a:lnTo>
                      <a:pt x="3988" y="3925"/>
                    </a:lnTo>
                    <a:lnTo>
                      <a:pt x="3955" y="3755"/>
                    </a:lnTo>
                    <a:lnTo>
                      <a:pt x="3843" y="3626"/>
                    </a:lnTo>
                    <a:cubicBezTo>
                      <a:pt x="3784" y="3589"/>
                      <a:pt x="3775" y="3494"/>
                      <a:pt x="3827" y="3444"/>
                    </a:cubicBezTo>
                    <a:cubicBezTo>
                      <a:pt x="3863" y="3409"/>
                      <a:pt x="3915" y="3412"/>
                      <a:pt x="3948" y="3450"/>
                    </a:cubicBezTo>
                    <a:lnTo>
                      <a:pt x="4100" y="3404"/>
                    </a:lnTo>
                    <a:lnTo>
                      <a:pt x="4117" y="3240"/>
                    </a:lnTo>
                    <a:lnTo>
                      <a:pt x="4210" y="3187"/>
                    </a:lnTo>
                    <a:lnTo>
                      <a:pt x="4319" y="3147"/>
                    </a:lnTo>
                    <a:lnTo>
                      <a:pt x="4565" y="3073"/>
                    </a:lnTo>
                    <a:lnTo>
                      <a:pt x="4627" y="2830"/>
                    </a:lnTo>
                    <a:lnTo>
                      <a:pt x="4391" y="2882"/>
                    </a:lnTo>
                    <a:cubicBezTo>
                      <a:pt x="4368" y="2936"/>
                      <a:pt x="4333" y="2982"/>
                      <a:pt x="4290" y="3015"/>
                    </a:cubicBezTo>
                    <a:cubicBezTo>
                      <a:pt x="4264" y="3035"/>
                      <a:pt x="4236" y="3049"/>
                      <a:pt x="4207" y="3058"/>
                    </a:cubicBezTo>
                    <a:lnTo>
                      <a:pt x="4079" y="2901"/>
                    </a:lnTo>
                    <a:lnTo>
                      <a:pt x="4143" y="2716"/>
                    </a:lnTo>
                    <a:lnTo>
                      <a:pt x="4263" y="2670"/>
                    </a:lnTo>
                    <a:lnTo>
                      <a:pt x="4404" y="2601"/>
                    </a:lnTo>
                    <a:lnTo>
                      <a:pt x="4522" y="2444"/>
                    </a:lnTo>
                    <a:lnTo>
                      <a:pt x="4583" y="2537"/>
                    </a:lnTo>
                    <a:lnTo>
                      <a:pt x="4677" y="2629"/>
                    </a:lnTo>
                    <a:lnTo>
                      <a:pt x="4835" y="2620"/>
                    </a:lnTo>
                    <a:lnTo>
                      <a:pt x="4972" y="2490"/>
                    </a:lnTo>
                    <a:lnTo>
                      <a:pt x="4856" y="2382"/>
                    </a:lnTo>
                    <a:lnTo>
                      <a:pt x="4977" y="2286"/>
                    </a:lnTo>
                    <a:lnTo>
                      <a:pt x="5207" y="2231"/>
                    </a:lnTo>
                    <a:cubicBezTo>
                      <a:pt x="5227" y="2263"/>
                      <a:pt x="5235" y="2303"/>
                      <a:pt x="5229" y="2342"/>
                    </a:cubicBezTo>
                    <a:cubicBezTo>
                      <a:pt x="5222" y="2383"/>
                      <a:pt x="5201" y="2418"/>
                      <a:pt x="5170" y="2440"/>
                    </a:cubicBezTo>
                    <a:lnTo>
                      <a:pt x="5282" y="2513"/>
                    </a:lnTo>
                    <a:lnTo>
                      <a:pt x="5263" y="2618"/>
                    </a:lnTo>
                    <a:lnTo>
                      <a:pt x="5111" y="2683"/>
                    </a:lnTo>
                    <a:lnTo>
                      <a:pt x="5095" y="2825"/>
                    </a:lnTo>
                    <a:lnTo>
                      <a:pt x="4958" y="2969"/>
                    </a:lnTo>
                    <a:lnTo>
                      <a:pt x="4819" y="3096"/>
                    </a:lnTo>
                    <a:lnTo>
                      <a:pt x="4691" y="3226"/>
                    </a:lnTo>
                    <a:lnTo>
                      <a:pt x="4546" y="3404"/>
                    </a:lnTo>
                    <a:lnTo>
                      <a:pt x="4471" y="3556"/>
                    </a:lnTo>
                    <a:cubicBezTo>
                      <a:pt x="4450" y="3591"/>
                      <a:pt x="4428" y="3625"/>
                      <a:pt x="4404" y="3658"/>
                    </a:cubicBezTo>
                    <a:cubicBezTo>
                      <a:pt x="4362" y="3714"/>
                      <a:pt x="4315" y="3766"/>
                      <a:pt x="4265" y="3812"/>
                    </a:cubicBezTo>
                    <a:lnTo>
                      <a:pt x="4166" y="3879"/>
                    </a:lnTo>
                    <a:lnTo>
                      <a:pt x="4099" y="4015"/>
                    </a:lnTo>
                    <a:lnTo>
                      <a:pt x="4318" y="4052"/>
                    </a:lnTo>
                    <a:cubicBezTo>
                      <a:pt x="4352" y="4032"/>
                      <a:pt x="4391" y="4023"/>
                      <a:pt x="4430" y="4024"/>
                    </a:cubicBezTo>
                    <a:cubicBezTo>
                      <a:pt x="4505" y="4027"/>
                      <a:pt x="4574" y="4071"/>
                      <a:pt x="4617" y="4142"/>
                    </a:cubicBezTo>
                    <a:lnTo>
                      <a:pt x="4826" y="4207"/>
                    </a:lnTo>
                    <a:cubicBezTo>
                      <a:pt x="4843" y="4163"/>
                      <a:pt x="4862" y="4121"/>
                      <a:pt x="4882" y="4080"/>
                    </a:cubicBezTo>
                    <a:cubicBezTo>
                      <a:pt x="4923" y="3997"/>
                      <a:pt x="4969" y="3919"/>
                      <a:pt x="5021" y="3845"/>
                    </a:cubicBezTo>
                    <a:lnTo>
                      <a:pt x="5212" y="3774"/>
                    </a:lnTo>
                    <a:lnTo>
                      <a:pt x="5327" y="3854"/>
                    </a:lnTo>
                    <a:cubicBezTo>
                      <a:pt x="5324" y="3893"/>
                      <a:pt x="5313" y="3930"/>
                      <a:pt x="5294" y="3962"/>
                    </a:cubicBezTo>
                    <a:cubicBezTo>
                      <a:pt x="5255" y="4031"/>
                      <a:pt x="5187" y="4071"/>
                      <a:pt x="5115" y="4067"/>
                    </a:cubicBezTo>
                    <a:lnTo>
                      <a:pt x="5292" y="4150"/>
                    </a:lnTo>
                    <a:cubicBezTo>
                      <a:pt x="5318" y="4077"/>
                      <a:pt x="5353" y="4007"/>
                      <a:pt x="5394" y="3943"/>
                    </a:cubicBezTo>
                    <a:cubicBezTo>
                      <a:pt x="5455" y="3848"/>
                      <a:pt x="5531" y="3767"/>
                      <a:pt x="5618" y="3703"/>
                    </a:cubicBezTo>
                    <a:lnTo>
                      <a:pt x="5351" y="3604"/>
                    </a:lnTo>
                    <a:cubicBezTo>
                      <a:pt x="5342" y="3529"/>
                      <a:pt x="5350" y="3453"/>
                      <a:pt x="5375" y="3382"/>
                    </a:cubicBezTo>
                    <a:cubicBezTo>
                      <a:pt x="5409" y="3282"/>
                      <a:pt x="5473" y="3201"/>
                      <a:pt x="5544" y="3132"/>
                    </a:cubicBezTo>
                    <a:cubicBezTo>
                      <a:pt x="5611" y="3066"/>
                      <a:pt x="5686" y="3010"/>
                      <a:pt x="5766" y="2965"/>
                    </a:cubicBezTo>
                    <a:lnTo>
                      <a:pt x="5926" y="2872"/>
                    </a:lnTo>
                    <a:cubicBezTo>
                      <a:pt x="5975" y="2833"/>
                      <a:pt x="6032" y="2810"/>
                      <a:pt x="6092" y="2808"/>
                    </a:cubicBezTo>
                    <a:cubicBezTo>
                      <a:pt x="6167" y="2804"/>
                      <a:pt x="6240" y="2832"/>
                      <a:pt x="6298" y="2885"/>
                    </a:cubicBezTo>
                    <a:lnTo>
                      <a:pt x="6394" y="2829"/>
                    </a:lnTo>
                    <a:lnTo>
                      <a:pt x="6559" y="2829"/>
                    </a:lnTo>
                    <a:lnTo>
                      <a:pt x="6711" y="2754"/>
                    </a:lnTo>
                    <a:lnTo>
                      <a:pt x="6914" y="2764"/>
                    </a:lnTo>
                    <a:lnTo>
                      <a:pt x="7195" y="2702"/>
                    </a:lnTo>
                    <a:lnTo>
                      <a:pt x="7270" y="2637"/>
                    </a:lnTo>
                    <a:cubicBezTo>
                      <a:pt x="7245" y="2593"/>
                      <a:pt x="7242" y="2537"/>
                      <a:pt x="7262" y="2490"/>
                    </a:cubicBezTo>
                    <a:cubicBezTo>
                      <a:pt x="7308" y="2384"/>
                      <a:pt x="7432" y="2364"/>
                      <a:pt x="7500" y="2453"/>
                    </a:cubicBezTo>
                    <a:lnTo>
                      <a:pt x="7642" y="2508"/>
                    </a:lnTo>
                    <a:lnTo>
                      <a:pt x="7741" y="2517"/>
                    </a:lnTo>
                    <a:cubicBezTo>
                      <a:pt x="7781" y="2521"/>
                      <a:pt x="7821" y="2529"/>
                      <a:pt x="7859" y="2542"/>
                    </a:cubicBezTo>
                    <a:cubicBezTo>
                      <a:pt x="7933" y="2567"/>
                      <a:pt x="8004" y="2610"/>
                      <a:pt x="8082" y="2607"/>
                    </a:cubicBezTo>
                    <a:cubicBezTo>
                      <a:pt x="8127" y="2605"/>
                      <a:pt x="8173" y="2587"/>
                      <a:pt x="8218" y="2598"/>
                    </a:cubicBezTo>
                    <a:cubicBezTo>
                      <a:pt x="8296" y="2617"/>
                      <a:pt x="8345" y="2709"/>
                      <a:pt x="8322" y="2798"/>
                    </a:cubicBezTo>
                    <a:lnTo>
                      <a:pt x="8282" y="2916"/>
                    </a:lnTo>
                    <a:cubicBezTo>
                      <a:pt x="8326" y="2959"/>
                      <a:pt x="8367" y="3008"/>
                      <a:pt x="8402" y="3061"/>
                    </a:cubicBezTo>
                    <a:cubicBezTo>
                      <a:pt x="8443" y="3121"/>
                      <a:pt x="8477" y="3186"/>
                      <a:pt x="8504" y="3255"/>
                    </a:cubicBezTo>
                    <a:lnTo>
                      <a:pt x="8504" y="3447"/>
                    </a:lnTo>
                    <a:lnTo>
                      <a:pt x="8496" y="3675"/>
                    </a:lnTo>
                    <a:cubicBezTo>
                      <a:pt x="8498" y="3711"/>
                      <a:pt x="8495" y="3748"/>
                      <a:pt x="8488" y="3783"/>
                    </a:cubicBezTo>
                    <a:cubicBezTo>
                      <a:pt x="8471" y="3867"/>
                      <a:pt x="8428" y="3941"/>
                      <a:pt x="8368" y="3993"/>
                    </a:cubicBezTo>
                    <a:lnTo>
                      <a:pt x="8169" y="4067"/>
                    </a:lnTo>
                    <a:lnTo>
                      <a:pt x="8068" y="3940"/>
                    </a:lnTo>
                    <a:cubicBezTo>
                      <a:pt x="8064" y="3886"/>
                      <a:pt x="8029" y="3841"/>
                      <a:pt x="7982" y="3832"/>
                    </a:cubicBezTo>
                    <a:cubicBezTo>
                      <a:pt x="7918" y="3820"/>
                      <a:pt x="7858" y="3877"/>
                      <a:pt x="7857" y="3952"/>
                    </a:cubicBezTo>
                    <a:lnTo>
                      <a:pt x="7801" y="4106"/>
                    </a:lnTo>
                    <a:lnTo>
                      <a:pt x="7774" y="4248"/>
                    </a:lnTo>
                    <a:lnTo>
                      <a:pt x="7855" y="4366"/>
                    </a:lnTo>
                    <a:lnTo>
                      <a:pt x="7892" y="4224"/>
                    </a:lnTo>
                    <a:lnTo>
                      <a:pt x="7895" y="4131"/>
                    </a:lnTo>
                    <a:cubicBezTo>
                      <a:pt x="7944" y="4086"/>
                      <a:pt x="8018" y="4105"/>
                      <a:pt x="8045" y="4171"/>
                    </a:cubicBezTo>
                    <a:cubicBezTo>
                      <a:pt x="8064" y="4220"/>
                      <a:pt x="8052" y="4287"/>
                      <a:pt x="8093" y="4316"/>
                    </a:cubicBezTo>
                    <a:cubicBezTo>
                      <a:pt x="8142" y="4352"/>
                      <a:pt x="8194" y="4293"/>
                      <a:pt x="8235" y="4236"/>
                    </a:cubicBezTo>
                    <a:cubicBezTo>
                      <a:pt x="8263" y="4196"/>
                      <a:pt x="8297" y="4161"/>
                      <a:pt x="8339" y="4143"/>
                    </a:cubicBezTo>
                    <a:cubicBezTo>
                      <a:pt x="8407" y="4115"/>
                      <a:pt x="8482" y="4137"/>
                      <a:pt x="8530" y="4199"/>
                    </a:cubicBezTo>
                    <a:cubicBezTo>
                      <a:pt x="8551" y="4157"/>
                      <a:pt x="8569" y="4112"/>
                      <a:pt x="8583" y="4066"/>
                    </a:cubicBezTo>
                    <a:cubicBezTo>
                      <a:pt x="8611" y="3973"/>
                      <a:pt x="8625" y="3871"/>
                      <a:pt x="8682" y="3797"/>
                    </a:cubicBezTo>
                    <a:cubicBezTo>
                      <a:pt x="8723" y="3745"/>
                      <a:pt x="8782" y="3715"/>
                      <a:pt x="8843" y="3714"/>
                    </a:cubicBezTo>
                    <a:lnTo>
                      <a:pt x="8923" y="3850"/>
                    </a:lnTo>
                    <a:cubicBezTo>
                      <a:pt x="8870" y="3866"/>
                      <a:pt x="8825" y="3909"/>
                      <a:pt x="8803" y="3967"/>
                    </a:cubicBezTo>
                    <a:cubicBezTo>
                      <a:pt x="8776" y="4037"/>
                      <a:pt x="8785" y="4117"/>
                      <a:pt x="8824" y="4177"/>
                    </a:cubicBezTo>
                    <a:lnTo>
                      <a:pt x="9007" y="4131"/>
                    </a:lnTo>
                    <a:cubicBezTo>
                      <a:pt x="9034" y="4102"/>
                      <a:pt x="9065" y="4077"/>
                      <a:pt x="9098" y="4056"/>
                    </a:cubicBezTo>
                    <a:cubicBezTo>
                      <a:pt x="9161" y="4017"/>
                      <a:pt x="9232" y="3995"/>
                      <a:pt x="9304" y="3992"/>
                    </a:cubicBezTo>
                    <a:lnTo>
                      <a:pt x="9430" y="3982"/>
                    </a:lnTo>
                    <a:lnTo>
                      <a:pt x="9654" y="4102"/>
                    </a:lnTo>
                    <a:lnTo>
                      <a:pt x="9975" y="4130"/>
                    </a:lnTo>
                    <a:lnTo>
                      <a:pt x="9895" y="3948"/>
                    </a:lnTo>
                    <a:lnTo>
                      <a:pt x="9887" y="3785"/>
                    </a:lnTo>
                    <a:cubicBezTo>
                      <a:pt x="9916" y="3725"/>
                      <a:pt x="9978" y="3698"/>
                      <a:pt x="10034" y="3720"/>
                    </a:cubicBezTo>
                    <a:cubicBezTo>
                      <a:pt x="10079" y="3738"/>
                      <a:pt x="10109" y="3785"/>
                      <a:pt x="10141" y="3825"/>
                    </a:cubicBezTo>
                    <a:cubicBezTo>
                      <a:pt x="10204" y="3903"/>
                      <a:pt x="10282" y="3961"/>
                      <a:pt x="10369" y="3995"/>
                    </a:cubicBezTo>
                    <a:cubicBezTo>
                      <a:pt x="10377" y="3997"/>
                      <a:pt x="10385" y="4002"/>
                      <a:pt x="10392" y="4009"/>
                    </a:cubicBezTo>
                    <a:cubicBezTo>
                      <a:pt x="10411" y="4032"/>
                      <a:pt x="10412" y="4066"/>
                      <a:pt x="10417" y="4097"/>
                    </a:cubicBezTo>
                    <a:cubicBezTo>
                      <a:pt x="10430" y="4172"/>
                      <a:pt x="10475" y="4236"/>
                      <a:pt x="10537" y="4265"/>
                    </a:cubicBezTo>
                    <a:cubicBezTo>
                      <a:pt x="10563" y="4250"/>
                      <a:pt x="10585" y="4228"/>
                      <a:pt x="10602" y="4200"/>
                    </a:cubicBezTo>
                    <a:cubicBezTo>
                      <a:pt x="10689" y="4054"/>
                      <a:pt x="10611" y="3852"/>
                      <a:pt x="10457" y="3830"/>
                    </a:cubicBezTo>
                    <a:lnTo>
                      <a:pt x="10545" y="3713"/>
                    </a:lnTo>
                    <a:cubicBezTo>
                      <a:pt x="10580" y="3673"/>
                      <a:pt x="10611" y="3629"/>
                      <a:pt x="10639" y="3583"/>
                    </a:cubicBezTo>
                    <a:cubicBezTo>
                      <a:pt x="10709" y="3468"/>
                      <a:pt x="10758" y="3336"/>
                      <a:pt x="10781" y="3198"/>
                    </a:cubicBezTo>
                    <a:cubicBezTo>
                      <a:pt x="10852" y="3143"/>
                      <a:pt x="10948" y="3162"/>
                      <a:pt x="10998" y="3241"/>
                    </a:cubicBezTo>
                    <a:cubicBezTo>
                      <a:pt x="11032" y="3294"/>
                      <a:pt x="11037" y="3364"/>
                      <a:pt x="11012" y="3423"/>
                    </a:cubicBezTo>
                    <a:cubicBezTo>
                      <a:pt x="10972" y="3501"/>
                      <a:pt x="10943" y="3585"/>
                      <a:pt x="10926" y="3673"/>
                    </a:cubicBezTo>
                    <a:cubicBezTo>
                      <a:pt x="10909" y="3760"/>
                      <a:pt x="10903" y="3850"/>
                      <a:pt x="10910" y="3939"/>
                    </a:cubicBezTo>
                    <a:lnTo>
                      <a:pt x="10923" y="4114"/>
                    </a:lnTo>
                    <a:lnTo>
                      <a:pt x="10915" y="4243"/>
                    </a:lnTo>
                    <a:lnTo>
                      <a:pt x="10822" y="4410"/>
                    </a:lnTo>
                    <a:cubicBezTo>
                      <a:pt x="10793" y="4461"/>
                      <a:pt x="10771" y="4517"/>
                      <a:pt x="10757" y="4576"/>
                    </a:cubicBezTo>
                    <a:cubicBezTo>
                      <a:pt x="10748" y="4619"/>
                      <a:pt x="10742" y="4662"/>
                      <a:pt x="10741" y="4706"/>
                    </a:cubicBezTo>
                    <a:lnTo>
                      <a:pt x="10894" y="4647"/>
                    </a:lnTo>
                    <a:cubicBezTo>
                      <a:pt x="10939" y="4584"/>
                      <a:pt x="10975" y="4512"/>
                      <a:pt x="10998" y="4434"/>
                    </a:cubicBezTo>
                    <a:cubicBezTo>
                      <a:pt x="11025" y="4346"/>
                      <a:pt x="11036" y="4253"/>
                      <a:pt x="11030" y="4160"/>
                    </a:cubicBezTo>
                    <a:lnTo>
                      <a:pt x="11009" y="3938"/>
                    </a:lnTo>
                    <a:lnTo>
                      <a:pt x="11093" y="3540"/>
                    </a:lnTo>
                    <a:lnTo>
                      <a:pt x="11218" y="3453"/>
                    </a:lnTo>
                    <a:lnTo>
                      <a:pt x="11301" y="3462"/>
                    </a:lnTo>
                    <a:lnTo>
                      <a:pt x="11418" y="3487"/>
                    </a:lnTo>
                    <a:lnTo>
                      <a:pt x="11474" y="3320"/>
                    </a:lnTo>
                    <a:cubicBezTo>
                      <a:pt x="11481" y="3281"/>
                      <a:pt x="11498" y="3246"/>
                      <a:pt x="11523" y="3218"/>
                    </a:cubicBezTo>
                    <a:cubicBezTo>
                      <a:pt x="11589" y="3145"/>
                      <a:pt x="11693" y="3141"/>
                      <a:pt x="11764" y="3209"/>
                    </a:cubicBezTo>
                    <a:lnTo>
                      <a:pt x="11876" y="3117"/>
                    </a:lnTo>
                    <a:lnTo>
                      <a:pt x="11838" y="2990"/>
                    </a:lnTo>
                    <a:lnTo>
                      <a:pt x="11996" y="2886"/>
                    </a:lnTo>
                    <a:lnTo>
                      <a:pt x="12141" y="2738"/>
                    </a:lnTo>
                    <a:lnTo>
                      <a:pt x="12194" y="2569"/>
                    </a:lnTo>
                    <a:lnTo>
                      <a:pt x="12323" y="2470"/>
                    </a:lnTo>
                    <a:cubicBezTo>
                      <a:pt x="12346" y="2528"/>
                      <a:pt x="12392" y="2570"/>
                      <a:pt x="12446" y="2584"/>
                    </a:cubicBezTo>
                    <a:cubicBezTo>
                      <a:pt x="12513" y="2602"/>
                      <a:pt x="12584" y="2574"/>
                      <a:pt x="12628" y="2513"/>
                    </a:cubicBezTo>
                    <a:cubicBezTo>
                      <a:pt x="12596" y="2477"/>
                      <a:pt x="12571" y="2432"/>
                      <a:pt x="12556" y="2383"/>
                    </a:cubicBezTo>
                    <a:cubicBezTo>
                      <a:pt x="12507" y="2228"/>
                      <a:pt x="12554" y="2054"/>
                      <a:pt x="12671" y="1958"/>
                    </a:cubicBezTo>
                    <a:lnTo>
                      <a:pt x="12304" y="2202"/>
                    </a:lnTo>
                    <a:cubicBezTo>
                      <a:pt x="12291" y="2154"/>
                      <a:pt x="12262" y="2114"/>
                      <a:pt x="12224" y="2091"/>
                    </a:cubicBezTo>
                    <a:cubicBezTo>
                      <a:pt x="12154" y="2049"/>
                      <a:pt x="12071" y="2070"/>
                      <a:pt x="11993" y="2063"/>
                    </a:cubicBezTo>
                    <a:cubicBezTo>
                      <a:pt x="11889" y="2053"/>
                      <a:pt x="11793" y="1993"/>
                      <a:pt x="11731" y="1896"/>
                    </a:cubicBezTo>
                    <a:lnTo>
                      <a:pt x="11883" y="1723"/>
                    </a:lnTo>
                    <a:cubicBezTo>
                      <a:pt x="11938" y="1710"/>
                      <a:pt x="11995" y="1707"/>
                      <a:pt x="12051" y="1714"/>
                    </a:cubicBezTo>
                    <a:cubicBezTo>
                      <a:pt x="12150" y="1728"/>
                      <a:pt x="12244" y="1772"/>
                      <a:pt x="12321" y="1844"/>
                    </a:cubicBezTo>
                    <a:lnTo>
                      <a:pt x="12401" y="1900"/>
                    </a:lnTo>
                    <a:lnTo>
                      <a:pt x="12758" y="1965"/>
                    </a:lnTo>
                    <a:lnTo>
                      <a:pt x="12684" y="2143"/>
                    </a:lnTo>
                    <a:lnTo>
                      <a:pt x="12730" y="2287"/>
                    </a:lnTo>
                    <a:lnTo>
                      <a:pt x="12842" y="2306"/>
                    </a:lnTo>
                    <a:lnTo>
                      <a:pt x="13016" y="2278"/>
                    </a:lnTo>
                    <a:lnTo>
                      <a:pt x="13142" y="2371"/>
                    </a:lnTo>
                    <a:lnTo>
                      <a:pt x="13211" y="2525"/>
                    </a:lnTo>
                    <a:lnTo>
                      <a:pt x="13184" y="2648"/>
                    </a:lnTo>
                    <a:lnTo>
                      <a:pt x="13232" y="2743"/>
                    </a:lnTo>
                    <a:cubicBezTo>
                      <a:pt x="13311" y="2754"/>
                      <a:pt x="13391" y="2757"/>
                      <a:pt x="13471" y="2752"/>
                    </a:cubicBezTo>
                    <a:cubicBezTo>
                      <a:pt x="13547" y="2746"/>
                      <a:pt x="13623" y="2733"/>
                      <a:pt x="13698" y="2724"/>
                    </a:cubicBezTo>
                    <a:cubicBezTo>
                      <a:pt x="13781" y="2714"/>
                      <a:pt x="13864" y="2710"/>
                      <a:pt x="13947" y="2712"/>
                    </a:cubicBezTo>
                    <a:lnTo>
                      <a:pt x="13837" y="2552"/>
                    </a:lnTo>
                    <a:cubicBezTo>
                      <a:pt x="13838" y="2510"/>
                      <a:pt x="13852" y="2470"/>
                      <a:pt x="13878" y="2441"/>
                    </a:cubicBezTo>
                    <a:cubicBezTo>
                      <a:pt x="13958" y="2347"/>
                      <a:pt x="14086" y="2387"/>
                      <a:pt x="14194" y="2450"/>
                    </a:cubicBezTo>
                    <a:cubicBezTo>
                      <a:pt x="14304" y="2515"/>
                      <a:pt x="14409" y="2591"/>
                      <a:pt x="14507" y="2678"/>
                    </a:cubicBezTo>
                    <a:lnTo>
                      <a:pt x="14721" y="2638"/>
                    </a:lnTo>
                    <a:lnTo>
                      <a:pt x="14593" y="2454"/>
                    </a:lnTo>
                    <a:lnTo>
                      <a:pt x="14794" y="2410"/>
                    </a:lnTo>
                    <a:lnTo>
                      <a:pt x="14783" y="2198"/>
                    </a:lnTo>
                    <a:lnTo>
                      <a:pt x="14658" y="2025"/>
                    </a:lnTo>
                    <a:lnTo>
                      <a:pt x="14521" y="1970"/>
                    </a:lnTo>
                    <a:cubicBezTo>
                      <a:pt x="14423" y="2046"/>
                      <a:pt x="14293" y="2046"/>
                      <a:pt x="14195" y="1970"/>
                    </a:cubicBezTo>
                    <a:cubicBezTo>
                      <a:pt x="14116" y="1909"/>
                      <a:pt x="14069" y="1807"/>
                      <a:pt x="14069" y="1698"/>
                    </a:cubicBezTo>
                    <a:cubicBezTo>
                      <a:pt x="14068" y="1611"/>
                      <a:pt x="14143" y="1551"/>
                      <a:pt x="14213" y="1581"/>
                    </a:cubicBezTo>
                    <a:cubicBezTo>
                      <a:pt x="14278" y="1609"/>
                      <a:pt x="14304" y="1714"/>
                      <a:pt x="14377" y="1720"/>
                    </a:cubicBezTo>
                    <a:cubicBezTo>
                      <a:pt x="14425" y="1724"/>
                      <a:pt x="14462" y="1677"/>
                      <a:pt x="14508" y="1664"/>
                    </a:cubicBezTo>
                    <a:cubicBezTo>
                      <a:pt x="14579" y="1644"/>
                      <a:pt x="14650" y="1701"/>
                      <a:pt x="14658" y="1785"/>
                    </a:cubicBezTo>
                    <a:lnTo>
                      <a:pt x="14779" y="1865"/>
                    </a:lnTo>
                    <a:lnTo>
                      <a:pt x="14869" y="1881"/>
                    </a:lnTo>
                    <a:cubicBezTo>
                      <a:pt x="14923" y="1923"/>
                      <a:pt x="14996" y="1905"/>
                      <a:pt x="15030" y="1841"/>
                    </a:cubicBezTo>
                    <a:cubicBezTo>
                      <a:pt x="15049" y="1805"/>
                      <a:pt x="15051" y="1757"/>
                      <a:pt x="15080" y="1730"/>
                    </a:cubicBezTo>
                    <a:cubicBezTo>
                      <a:pt x="15120" y="1694"/>
                      <a:pt x="15174" y="1719"/>
                      <a:pt x="15222" y="1739"/>
                    </a:cubicBezTo>
                    <a:cubicBezTo>
                      <a:pt x="15297" y="1770"/>
                      <a:pt x="15377" y="1777"/>
                      <a:pt x="15454" y="1762"/>
                    </a:cubicBezTo>
                    <a:lnTo>
                      <a:pt x="15350" y="1521"/>
                    </a:lnTo>
                    <a:lnTo>
                      <a:pt x="15459" y="1450"/>
                    </a:lnTo>
                    <a:cubicBezTo>
                      <a:pt x="15512" y="1438"/>
                      <a:pt x="15565" y="1438"/>
                      <a:pt x="15617" y="1450"/>
                    </a:cubicBezTo>
                    <a:cubicBezTo>
                      <a:pt x="15658" y="1460"/>
                      <a:pt x="15698" y="1476"/>
                      <a:pt x="15738" y="1464"/>
                    </a:cubicBezTo>
                    <a:cubicBezTo>
                      <a:pt x="15827" y="1435"/>
                      <a:pt x="15853" y="1302"/>
                      <a:pt x="15783" y="1232"/>
                    </a:cubicBezTo>
                    <a:lnTo>
                      <a:pt x="15863" y="1115"/>
                    </a:lnTo>
                    <a:lnTo>
                      <a:pt x="15767" y="961"/>
                    </a:lnTo>
                    <a:lnTo>
                      <a:pt x="15847" y="807"/>
                    </a:lnTo>
                    <a:lnTo>
                      <a:pt x="15829" y="671"/>
                    </a:lnTo>
                    <a:lnTo>
                      <a:pt x="15831" y="495"/>
                    </a:lnTo>
                    <a:lnTo>
                      <a:pt x="15968" y="430"/>
                    </a:lnTo>
                    <a:lnTo>
                      <a:pt x="16069" y="323"/>
                    </a:lnTo>
                    <a:lnTo>
                      <a:pt x="16152" y="233"/>
                    </a:lnTo>
                    <a:lnTo>
                      <a:pt x="16137" y="92"/>
                    </a:lnTo>
                    <a:lnTo>
                      <a:pt x="16184" y="19"/>
                    </a:lnTo>
                    <a:lnTo>
                      <a:pt x="16291" y="0"/>
                    </a:lnTo>
                    <a:lnTo>
                      <a:pt x="16414" y="71"/>
                    </a:lnTo>
                    <a:close/>
                  </a:path>
                </a:pathLst>
              </a:custGeom>
              <a:solidFill>
                <a:srgbClr val="EB8FA6"/>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2" name="iŝḷiḓé">
                <a:extLst>
                  <a:ext uri="{FF2B5EF4-FFF2-40B4-BE49-F238E27FC236}">
                    <a16:creationId xmlns:a16="http://schemas.microsoft.com/office/drawing/2014/main" xmlns="" id="{0F318F77-7F7A-4FD1-AD8A-D1B3B7A5857F}"/>
                  </a:ext>
                </a:extLst>
              </p:cNvPr>
              <p:cNvSpPr/>
              <p:nvPr/>
            </p:nvSpPr>
            <p:spPr>
              <a:xfrm>
                <a:off x="6621059" y="2216406"/>
                <a:ext cx="47734" cy="33783"/>
              </a:xfrm>
              <a:custGeom>
                <a:avLst/>
                <a:gdLst/>
                <a:ahLst/>
                <a:cxnLst>
                  <a:cxn ang="0">
                    <a:pos x="wd2" y="hd2"/>
                  </a:cxn>
                  <a:cxn ang="5400000">
                    <a:pos x="wd2" y="hd2"/>
                  </a:cxn>
                  <a:cxn ang="10800000">
                    <a:pos x="wd2" y="hd2"/>
                  </a:cxn>
                  <a:cxn ang="16200000">
                    <a:pos x="wd2" y="hd2"/>
                  </a:cxn>
                </a:cxnLst>
                <a:rect l="0" t="0" r="r" b="b"/>
                <a:pathLst>
                  <a:path w="21600" h="21600" extrusionOk="0">
                    <a:moveTo>
                      <a:pt x="8632" y="0"/>
                    </a:moveTo>
                    <a:lnTo>
                      <a:pt x="0" y="3082"/>
                    </a:lnTo>
                    <a:lnTo>
                      <a:pt x="7000" y="18486"/>
                    </a:lnTo>
                    <a:lnTo>
                      <a:pt x="19029" y="21600"/>
                    </a:lnTo>
                    <a:lnTo>
                      <a:pt x="21600" y="8368"/>
                    </a:lnTo>
                    <a:lnTo>
                      <a:pt x="8632"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3" name="iṥļîḓé">
                <a:extLst>
                  <a:ext uri="{FF2B5EF4-FFF2-40B4-BE49-F238E27FC236}">
                    <a16:creationId xmlns:a16="http://schemas.microsoft.com/office/drawing/2014/main" xmlns="" id="{74721DE6-4EBF-46B4-93B6-6E673CC4B1B0}"/>
                  </a:ext>
                </a:extLst>
              </p:cNvPr>
              <p:cNvSpPr/>
              <p:nvPr/>
            </p:nvSpPr>
            <p:spPr>
              <a:xfrm>
                <a:off x="5645907" y="2340027"/>
                <a:ext cx="148516" cy="72774"/>
              </a:xfrm>
              <a:custGeom>
                <a:avLst/>
                <a:gdLst/>
                <a:ahLst/>
                <a:cxnLst>
                  <a:cxn ang="0">
                    <a:pos x="wd2" y="hd2"/>
                  </a:cxn>
                  <a:cxn ang="5400000">
                    <a:pos x="wd2" y="hd2"/>
                  </a:cxn>
                  <a:cxn ang="10800000">
                    <a:pos x="wd2" y="hd2"/>
                  </a:cxn>
                  <a:cxn ang="16200000">
                    <a:pos x="wd2" y="hd2"/>
                  </a:cxn>
                </a:cxnLst>
                <a:rect l="0" t="0" r="r" b="b"/>
                <a:pathLst>
                  <a:path w="19876" h="19374" extrusionOk="0">
                    <a:moveTo>
                      <a:pt x="11133" y="0"/>
                    </a:moveTo>
                    <a:lnTo>
                      <a:pt x="6959" y="607"/>
                    </a:lnTo>
                    <a:lnTo>
                      <a:pt x="4043" y="4923"/>
                    </a:lnTo>
                    <a:cubicBezTo>
                      <a:pt x="5085" y="5164"/>
                      <a:pt x="5631" y="7507"/>
                      <a:pt x="5052" y="9245"/>
                    </a:cubicBezTo>
                    <a:cubicBezTo>
                      <a:pt x="4056" y="12232"/>
                      <a:pt x="1643" y="9217"/>
                      <a:pt x="508" y="11716"/>
                    </a:cubicBezTo>
                    <a:cubicBezTo>
                      <a:pt x="-1398" y="15913"/>
                      <a:pt x="2573" y="21600"/>
                      <a:pt x="3969" y="16673"/>
                    </a:cubicBezTo>
                    <a:lnTo>
                      <a:pt x="7016" y="12580"/>
                    </a:lnTo>
                    <a:cubicBezTo>
                      <a:pt x="7508" y="11720"/>
                      <a:pt x="8237" y="11675"/>
                      <a:pt x="8754" y="12472"/>
                    </a:cubicBezTo>
                    <a:cubicBezTo>
                      <a:pt x="9848" y="14158"/>
                      <a:pt x="9412" y="17626"/>
                      <a:pt x="8048" y="18091"/>
                    </a:cubicBezTo>
                    <a:cubicBezTo>
                      <a:pt x="9106" y="19886"/>
                      <a:pt x="10676" y="19787"/>
                      <a:pt x="11674" y="17861"/>
                    </a:cubicBezTo>
                    <a:cubicBezTo>
                      <a:pt x="12523" y="16224"/>
                      <a:pt x="12720" y="13662"/>
                      <a:pt x="12156" y="11594"/>
                    </a:cubicBezTo>
                    <a:cubicBezTo>
                      <a:pt x="12898" y="11139"/>
                      <a:pt x="13663" y="10850"/>
                      <a:pt x="14437" y="10731"/>
                    </a:cubicBezTo>
                    <a:cubicBezTo>
                      <a:pt x="15813" y="10520"/>
                      <a:pt x="17197" y="10850"/>
                      <a:pt x="18510" y="11702"/>
                    </a:cubicBezTo>
                    <a:cubicBezTo>
                      <a:pt x="19710" y="10349"/>
                      <a:pt x="20202" y="7411"/>
                      <a:pt x="19651" y="4896"/>
                    </a:cubicBezTo>
                    <a:cubicBezTo>
                      <a:pt x="18992" y="1894"/>
                      <a:pt x="17172" y="688"/>
                      <a:pt x="15740" y="2304"/>
                    </a:cubicBezTo>
                    <a:lnTo>
                      <a:pt x="13649" y="3263"/>
                    </a:lnTo>
                    <a:lnTo>
                      <a:pt x="11133"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4" name="ïṩḷïdê">
                <a:extLst>
                  <a:ext uri="{FF2B5EF4-FFF2-40B4-BE49-F238E27FC236}">
                    <a16:creationId xmlns:a16="http://schemas.microsoft.com/office/drawing/2014/main" xmlns="" id="{92C125D6-880D-41CD-83DD-D1553F283442}"/>
                  </a:ext>
                </a:extLst>
              </p:cNvPr>
              <p:cNvSpPr/>
              <p:nvPr/>
            </p:nvSpPr>
            <p:spPr>
              <a:xfrm>
                <a:off x="5848348" y="2403182"/>
                <a:ext cx="102453" cy="37316"/>
              </a:xfrm>
              <a:custGeom>
                <a:avLst/>
                <a:gdLst/>
                <a:ahLst/>
                <a:cxnLst>
                  <a:cxn ang="0">
                    <a:pos x="wd2" y="hd2"/>
                  </a:cxn>
                  <a:cxn ang="5400000">
                    <a:pos x="wd2" y="hd2"/>
                  </a:cxn>
                  <a:cxn ang="10800000">
                    <a:pos x="wd2" y="hd2"/>
                  </a:cxn>
                  <a:cxn ang="16200000">
                    <a:pos x="wd2" y="hd2"/>
                  </a:cxn>
                </a:cxnLst>
                <a:rect l="0" t="0" r="r" b="b"/>
                <a:pathLst>
                  <a:path w="21600" h="21600" extrusionOk="0">
                    <a:moveTo>
                      <a:pt x="8098" y="0"/>
                    </a:moveTo>
                    <a:lnTo>
                      <a:pt x="2985" y="1410"/>
                    </a:lnTo>
                    <a:lnTo>
                      <a:pt x="0" y="15756"/>
                    </a:lnTo>
                    <a:lnTo>
                      <a:pt x="6488" y="18311"/>
                    </a:lnTo>
                    <a:cubicBezTo>
                      <a:pt x="7420" y="14861"/>
                      <a:pt x="8940" y="12992"/>
                      <a:pt x="10498" y="13377"/>
                    </a:cubicBezTo>
                    <a:cubicBezTo>
                      <a:pt x="12159" y="13788"/>
                      <a:pt x="13603" y="16678"/>
                      <a:pt x="14253" y="20895"/>
                    </a:cubicBezTo>
                    <a:lnTo>
                      <a:pt x="17075" y="21600"/>
                    </a:lnTo>
                    <a:lnTo>
                      <a:pt x="21087" y="12466"/>
                    </a:lnTo>
                    <a:lnTo>
                      <a:pt x="21600" y="1250"/>
                    </a:lnTo>
                    <a:lnTo>
                      <a:pt x="15450" y="2689"/>
                    </a:lnTo>
                    <a:lnTo>
                      <a:pt x="8098"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5" name="îṩḻiḑè">
                <a:extLst>
                  <a:ext uri="{FF2B5EF4-FFF2-40B4-BE49-F238E27FC236}">
                    <a16:creationId xmlns:a16="http://schemas.microsoft.com/office/drawing/2014/main" xmlns="" id="{DA2742B7-E507-4670-BE60-1C02E77F7EB2}"/>
                  </a:ext>
                </a:extLst>
              </p:cNvPr>
              <p:cNvSpPr/>
              <p:nvPr/>
            </p:nvSpPr>
            <p:spPr>
              <a:xfrm>
                <a:off x="5238238" y="2257854"/>
                <a:ext cx="100955" cy="85763"/>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4560" y="294"/>
                    </a:lnTo>
                    <a:lnTo>
                      <a:pt x="12590" y="3470"/>
                    </a:lnTo>
                    <a:lnTo>
                      <a:pt x="8156" y="4070"/>
                    </a:lnTo>
                    <a:lnTo>
                      <a:pt x="6354" y="6511"/>
                    </a:lnTo>
                    <a:lnTo>
                      <a:pt x="0" y="10089"/>
                    </a:lnTo>
                    <a:lnTo>
                      <a:pt x="57" y="15915"/>
                    </a:lnTo>
                    <a:lnTo>
                      <a:pt x="1412" y="19977"/>
                    </a:lnTo>
                    <a:lnTo>
                      <a:pt x="7045" y="21600"/>
                    </a:lnTo>
                    <a:lnTo>
                      <a:pt x="9390" y="17103"/>
                    </a:lnTo>
                    <a:lnTo>
                      <a:pt x="11462" y="13538"/>
                    </a:lnTo>
                    <a:lnTo>
                      <a:pt x="14588" y="12005"/>
                    </a:lnTo>
                    <a:lnTo>
                      <a:pt x="18735" y="8147"/>
                    </a:lnTo>
                    <a:lnTo>
                      <a:pt x="21600" y="3661"/>
                    </a:lnTo>
                    <a:lnTo>
                      <a:pt x="18696"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6" name="ïSḷiḍé">
                <a:extLst>
                  <a:ext uri="{FF2B5EF4-FFF2-40B4-BE49-F238E27FC236}">
                    <a16:creationId xmlns:a16="http://schemas.microsoft.com/office/drawing/2014/main" xmlns="" id="{77EE94D4-4D5B-426D-8B22-ED99BC5A77B5}"/>
                  </a:ext>
                </a:extLst>
              </p:cNvPr>
              <p:cNvSpPr/>
              <p:nvPr/>
            </p:nvSpPr>
            <p:spPr>
              <a:xfrm>
                <a:off x="5752170" y="2515901"/>
                <a:ext cx="209380" cy="156494"/>
              </a:xfrm>
              <a:custGeom>
                <a:avLst/>
                <a:gdLst/>
                <a:ahLst/>
                <a:cxnLst>
                  <a:cxn ang="0">
                    <a:pos x="wd2" y="hd2"/>
                  </a:cxn>
                  <a:cxn ang="5400000">
                    <a:pos x="wd2" y="hd2"/>
                  </a:cxn>
                  <a:cxn ang="10800000">
                    <a:pos x="wd2" y="hd2"/>
                  </a:cxn>
                  <a:cxn ang="16200000">
                    <a:pos x="wd2" y="hd2"/>
                  </a:cxn>
                </a:cxnLst>
                <a:rect l="0" t="0" r="r" b="b"/>
                <a:pathLst>
                  <a:path w="21600" h="21600" extrusionOk="0">
                    <a:moveTo>
                      <a:pt x="19557" y="1218"/>
                    </a:moveTo>
                    <a:lnTo>
                      <a:pt x="17140" y="2520"/>
                    </a:lnTo>
                    <a:lnTo>
                      <a:pt x="14445" y="1407"/>
                    </a:lnTo>
                    <a:lnTo>
                      <a:pt x="12396" y="3074"/>
                    </a:lnTo>
                    <a:lnTo>
                      <a:pt x="10239" y="4971"/>
                    </a:lnTo>
                    <a:lnTo>
                      <a:pt x="7744" y="6644"/>
                    </a:lnTo>
                    <a:cubicBezTo>
                      <a:pt x="7092" y="7326"/>
                      <a:pt x="6435" y="7999"/>
                      <a:pt x="5772" y="8661"/>
                    </a:cubicBezTo>
                    <a:cubicBezTo>
                      <a:pt x="4973" y="9460"/>
                      <a:pt x="4166" y="10244"/>
                      <a:pt x="3351" y="11013"/>
                    </a:cubicBezTo>
                    <a:cubicBezTo>
                      <a:pt x="2585" y="11419"/>
                      <a:pt x="1897" y="12051"/>
                      <a:pt x="1340" y="12862"/>
                    </a:cubicBezTo>
                    <a:cubicBezTo>
                      <a:pt x="660" y="13852"/>
                      <a:pt x="196" y="15072"/>
                      <a:pt x="0" y="16391"/>
                    </a:cubicBezTo>
                    <a:lnTo>
                      <a:pt x="772" y="18967"/>
                    </a:lnTo>
                    <a:lnTo>
                      <a:pt x="2489" y="21600"/>
                    </a:lnTo>
                    <a:lnTo>
                      <a:pt x="4744" y="21096"/>
                    </a:lnTo>
                    <a:lnTo>
                      <a:pt x="4828" y="17399"/>
                    </a:lnTo>
                    <a:lnTo>
                      <a:pt x="5456" y="14717"/>
                    </a:lnTo>
                    <a:lnTo>
                      <a:pt x="8088" y="13373"/>
                    </a:lnTo>
                    <a:lnTo>
                      <a:pt x="9428" y="12253"/>
                    </a:lnTo>
                    <a:lnTo>
                      <a:pt x="10762" y="10796"/>
                    </a:lnTo>
                    <a:lnTo>
                      <a:pt x="12102" y="9844"/>
                    </a:lnTo>
                    <a:lnTo>
                      <a:pt x="13693" y="8220"/>
                    </a:lnTo>
                    <a:lnTo>
                      <a:pt x="15158" y="6763"/>
                    </a:lnTo>
                    <a:cubicBezTo>
                      <a:pt x="15599" y="6284"/>
                      <a:pt x="16114" y="5939"/>
                      <a:pt x="16665" y="5755"/>
                    </a:cubicBezTo>
                    <a:cubicBezTo>
                      <a:pt x="17284" y="5548"/>
                      <a:pt x="17931" y="5548"/>
                      <a:pt x="18549" y="5755"/>
                    </a:cubicBezTo>
                    <a:lnTo>
                      <a:pt x="20810" y="4467"/>
                    </a:lnTo>
                    <a:lnTo>
                      <a:pt x="21600" y="2675"/>
                    </a:lnTo>
                    <a:lnTo>
                      <a:pt x="21145" y="0"/>
                    </a:lnTo>
                    <a:lnTo>
                      <a:pt x="19557" y="1218"/>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7" name="iṩļíḑé">
                <a:extLst>
                  <a:ext uri="{FF2B5EF4-FFF2-40B4-BE49-F238E27FC236}">
                    <a16:creationId xmlns:a16="http://schemas.microsoft.com/office/drawing/2014/main" xmlns="" id="{C66CDC1C-D6F5-4005-9DC4-A63017E57504}"/>
                  </a:ext>
                </a:extLst>
              </p:cNvPr>
              <p:cNvSpPr/>
              <p:nvPr/>
            </p:nvSpPr>
            <p:spPr>
              <a:xfrm>
                <a:off x="6828668" y="2186382"/>
                <a:ext cx="26383" cy="32233"/>
              </a:xfrm>
              <a:custGeom>
                <a:avLst/>
                <a:gdLst/>
                <a:ahLst/>
                <a:cxnLst>
                  <a:cxn ang="0">
                    <a:pos x="wd2" y="hd2"/>
                  </a:cxn>
                  <a:cxn ang="5400000">
                    <a:pos x="wd2" y="hd2"/>
                  </a:cxn>
                  <a:cxn ang="10800000">
                    <a:pos x="wd2" y="hd2"/>
                  </a:cxn>
                  <a:cxn ang="16200000">
                    <a:pos x="wd2" y="hd2"/>
                  </a:cxn>
                </a:cxnLst>
                <a:rect l="0" t="0" r="r" b="b"/>
                <a:pathLst>
                  <a:path w="21600" h="21600" extrusionOk="0">
                    <a:moveTo>
                      <a:pt x="8475" y="0"/>
                    </a:moveTo>
                    <a:lnTo>
                      <a:pt x="0" y="6186"/>
                    </a:lnTo>
                    <a:lnTo>
                      <a:pt x="6885" y="21600"/>
                    </a:lnTo>
                    <a:lnTo>
                      <a:pt x="21600" y="21600"/>
                    </a:lnTo>
                    <a:lnTo>
                      <a:pt x="13961" y="7762"/>
                    </a:lnTo>
                    <a:lnTo>
                      <a:pt x="8475"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8" name="í$ľïḍè">
                <a:extLst>
                  <a:ext uri="{FF2B5EF4-FFF2-40B4-BE49-F238E27FC236}">
                    <a16:creationId xmlns:a16="http://schemas.microsoft.com/office/drawing/2014/main" xmlns="" id="{D50A2A7E-59CA-4E12-A5D6-3316526BEC3E}"/>
                  </a:ext>
                </a:extLst>
              </p:cNvPr>
              <p:cNvSpPr/>
              <p:nvPr/>
            </p:nvSpPr>
            <p:spPr>
              <a:xfrm>
                <a:off x="7204854" y="2814169"/>
                <a:ext cx="175036" cy="706150"/>
              </a:xfrm>
              <a:custGeom>
                <a:avLst/>
                <a:gdLst/>
                <a:ahLst/>
                <a:cxnLst>
                  <a:cxn ang="0">
                    <a:pos x="wd2" y="hd2"/>
                  </a:cxn>
                  <a:cxn ang="5400000">
                    <a:pos x="wd2" y="hd2"/>
                  </a:cxn>
                  <a:cxn ang="10800000">
                    <a:pos x="wd2" y="hd2"/>
                  </a:cxn>
                  <a:cxn ang="16200000">
                    <a:pos x="wd2" y="hd2"/>
                  </a:cxn>
                </a:cxnLst>
                <a:rect l="0" t="0" r="r" b="b"/>
                <a:pathLst>
                  <a:path w="21600" h="21600" extrusionOk="0">
                    <a:moveTo>
                      <a:pt x="5027" y="0"/>
                    </a:moveTo>
                    <a:lnTo>
                      <a:pt x="4076" y="535"/>
                    </a:lnTo>
                    <a:lnTo>
                      <a:pt x="5478" y="1095"/>
                    </a:lnTo>
                    <a:lnTo>
                      <a:pt x="5928" y="1788"/>
                    </a:lnTo>
                    <a:cubicBezTo>
                      <a:pt x="5845" y="2008"/>
                      <a:pt x="5896" y="2230"/>
                      <a:pt x="6079" y="2446"/>
                    </a:cubicBezTo>
                    <a:cubicBezTo>
                      <a:pt x="6323" y="2736"/>
                      <a:pt x="6800" y="3010"/>
                      <a:pt x="7481" y="3253"/>
                    </a:cubicBezTo>
                    <a:lnTo>
                      <a:pt x="6786" y="4147"/>
                    </a:lnTo>
                    <a:lnTo>
                      <a:pt x="6786" y="4778"/>
                    </a:lnTo>
                    <a:lnTo>
                      <a:pt x="6486" y="5337"/>
                    </a:lnTo>
                    <a:lnTo>
                      <a:pt x="5434" y="5896"/>
                    </a:lnTo>
                    <a:lnTo>
                      <a:pt x="3086" y="6105"/>
                    </a:lnTo>
                    <a:lnTo>
                      <a:pt x="0" y="6031"/>
                    </a:lnTo>
                    <a:lnTo>
                      <a:pt x="732" y="6648"/>
                    </a:lnTo>
                    <a:lnTo>
                      <a:pt x="1680" y="6943"/>
                    </a:lnTo>
                    <a:lnTo>
                      <a:pt x="2713" y="7426"/>
                    </a:lnTo>
                    <a:lnTo>
                      <a:pt x="1862" y="7970"/>
                    </a:lnTo>
                    <a:lnTo>
                      <a:pt x="1862" y="8440"/>
                    </a:lnTo>
                    <a:cubicBezTo>
                      <a:pt x="2702" y="8643"/>
                      <a:pt x="3473" y="8863"/>
                      <a:pt x="4165" y="9098"/>
                    </a:cubicBezTo>
                    <a:cubicBezTo>
                      <a:pt x="4737" y="9292"/>
                      <a:pt x="5253" y="9495"/>
                      <a:pt x="5712" y="9706"/>
                    </a:cubicBezTo>
                    <a:lnTo>
                      <a:pt x="8216" y="10191"/>
                    </a:lnTo>
                    <a:lnTo>
                      <a:pt x="10219" y="10737"/>
                    </a:lnTo>
                    <a:cubicBezTo>
                      <a:pt x="11028" y="10971"/>
                      <a:pt x="11656" y="11241"/>
                      <a:pt x="12072" y="11531"/>
                    </a:cubicBezTo>
                    <a:cubicBezTo>
                      <a:pt x="12429" y="11780"/>
                      <a:pt x="12624" y="12041"/>
                      <a:pt x="12823" y="12301"/>
                    </a:cubicBezTo>
                    <a:cubicBezTo>
                      <a:pt x="13073" y="12627"/>
                      <a:pt x="13329" y="12961"/>
                      <a:pt x="12973" y="13282"/>
                    </a:cubicBezTo>
                    <a:cubicBezTo>
                      <a:pt x="12613" y="13606"/>
                      <a:pt x="11671" y="13871"/>
                      <a:pt x="10419" y="14001"/>
                    </a:cubicBezTo>
                    <a:lnTo>
                      <a:pt x="11233" y="14543"/>
                    </a:lnTo>
                    <a:lnTo>
                      <a:pt x="12729" y="15137"/>
                    </a:lnTo>
                    <a:lnTo>
                      <a:pt x="11978" y="15867"/>
                    </a:lnTo>
                    <a:lnTo>
                      <a:pt x="10282" y="16053"/>
                    </a:lnTo>
                    <a:lnTo>
                      <a:pt x="8579" y="16698"/>
                    </a:lnTo>
                    <a:lnTo>
                      <a:pt x="7276" y="17207"/>
                    </a:lnTo>
                    <a:lnTo>
                      <a:pt x="6726" y="17541"/>
                    </a:lnTo>
                    <a:lnTo>
                      <a:pt x="6476" y="18321"/>
                    </a:lnTo>
                    <a:lnTo>
                      <a:pt x="5875" y="18841"/>
                    </a:lnTo>
                    <a:lnTo>
                      <a:pt x="5173" y="19549"/>
                    </a:lnTo>
                    <a:lnTo>
                      <a:pt x="4172" y="20205"/>
                    </a:lnTo>
                    <a:lnTo>
                      <a:pt x="3627" y="20813"/>
                    </a:lnTo>
                    <a:lnTo>
                      <a:pt x="3326" y="21420"/>
                    </a:lnTo>
                    <a:lnTo>
                      <a:pt x="5668" y="21386"/>
                    </a:lnTo>
                    <a:cubicBezTo>
                      <a:pt x="5278" y="21262"/>
                      <a:pt x="5344" y="21084"/>
                      <a:pt x="5818" y="20979"/>
                    </a:cubicBezTo>
                    <a:cubicBezTo>
                      <a:pt x="7485" y="20613"/>
                      <a:pt x="9733" y="21220"/>
                      <a:pt x="8115" y="21600"/>
                    </a:cubicBezTo>
                    <a:lnTo>
                      <a:pt x="10970" y="20969"/>
                    </a:lnTo>
                    <a:lnTo>
                      <a:pt x="11121" y="20424"/>
                    </a:lnTo>
                    <a:lnTo>
                      <a:pt x="11121" y="19906"/>
                    </a:lnTo>
                    <a:lnTo>
                      <a:pt x="11871" y="19471"/>
                    </a:lnTo>
                    <a:lnTo>
                      <a:pt x="13362" y="19285"/>
                    </a:lnTo>
                    <a:lnTo>
                      <a:pt x="14213" y="18652"/>
                    </a:lnTo>
                    <a:lnTo>
                      <a:pt x="14514" y="18182"/>
                    </a:lnTo>
                    <a:lnTo>
                      <a:pt x="15665" y="17735"/>
                    </a:lnTo>
                    <a:cubicBezTo>
                      <a:pt x="16281" y="17732"/>
                      <a:pt x="16877" y="17680"/>
                      <a:pt x="17362" y="17586"/>
                    </a:cubicBezTo>
                    <a:cubicBezTo>
                      <a:pt x="19077" y="17253"/>
                      <a:pt x="19001" y="16604"/>
                      <a:pt x="17212" y="16296"/>
                    </a:cubicBezTo>
                    <a:lnTo>
                      <a:pt x="18101" y="15629"/>
                    </a:lnTo>
                    <a:lnTo>
                      <a:pt x="20204" y="15108"/>
                    </a:lnTo>
                    <a:lnTo>
                      <a:pt x="21600" y="14810"/>
                    </a:lnTo>
                    <a:lnTo>
                      <a:pt x="21199" y="13668"/>
                    </a:lnTo>
                    <a:cubicBezTo>
                      <a:pt x="20175" y="13471"/>
                      <a:pt x="19280" y="13237"/>
                      <a:pt x="18545" y="12973"/>
                    </a:cubicBezTo>
                    <a:cubicBezTo>
                      <a:pt x="17916" y="12747"/>
                      <a:pt x="17411" y="12501"/>
                      <a:pt x="17043" y="12242"/>
                    </a:cubicBezTo>
                    <a:lnTo>
                      <a:pt x="14996" y="11623"/>
                    </a:lnTo>
                    <a:lnTo>
                      <a:pt x="15447" y="10990"/>
                    </a:lnTo>
                    <a:lnTo>
                      <a:pt x="15146" y="10397"/>
                    </a:lnTo>
                    <a:lnTo>
                      <a:pt x="14000" y="10116"/>
                    </a:lnTo>
                    <a:lnTo>
                      <a:pt x="12955" y="9795"/>
                    </a:lnTo>
                    <a:cubicBezTo>
                      <a:pt x="12304" y="9688"/>
                      <a:pt x="11655" y="9580"/>
                      <a:pt x="11008" y="9472"/>
                    </a:cubicBezTo>
                    <a:cubicBezTo>
                      <a:pt x="9888" y="9284"/>
                      <a:pt x="8773" y="9095"/>
                      <a:pt x="7665" y="8903"/>
                    </a:cubicBezTo>
                    <a:cubicBezTo>
                      <a:pt x="6921" y="8859"/>
                      <a:pt x="6364" y="8706"/>
                      <a:pt x="6263" y="8518"/>
                    </a:cubicBezTo>
                    <a:cubicBezTo>
                      <a:pt x="6095" y="8204"/>
                      <a:pt x="7144" y="7932"/>
                      <a:pt x="8416" y="7961"/>
                    </a:cubicBezTo>
                    <a:lnTo>
                      <a:pt x="9668" y="7241"/>
                    </a:lnTo>
                    <a:cubicBezTo>
                      <a:pt x="9613" y="7043"/>
                      <a:pt x="9613" y="6844"/>
                      <a:pt x="9668" y="6646"/>
                    </a:cubicBezTo>
                    <a:cubicBezTo>
                      <a:pt x="9762" y="6309"/>
                      <a:pt x="10014" y="5976"/>
                      <a:pt x="10419" y="5653"/>
                    </a:cubicBezTo>
                    <a:lnTo>
                      <a:pt x="10714" y="5207"/>
                    </a:lnTo>
                    <a:lnTo>
                      <a:pt x="9368" y="5095"/>
                    </a:lnTo>
                    <a:lnTo>
                      <a:pt x="9067" y="4412"/>
                    </a:lnTo>
                    <a:lnTo>
                      <a:pt x="9211" y="3610"/>
                    </a:lnTo>
                    <a:lnTo>
                      <a:pt x="8498" y="2742"/>
                    </a:lnTo>
                    <a:lnTo>
                      <a:pt x="7747" y="1777"/>
                    </a:lnTo>
                    <a:lnTo>
                      <a:pt x="5850" y="466"/>
                    </a:lnTo>
                    <a:lnTo>
                      <a:pt x="5027" y="0"/>
                    </a:lnTo>
                    <a:close/>
                  </a:path>
                </a:pathLst>
              </a:custGeom>
              <a:solidFill>
                <a:schemeClr val="bg1">
                  <a:lumMod val="65000"/>
                </a:schemeClr>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19" name="ïśḻiḋe">
                <a:extLst>
                  <a:ext uri="{FF2B5EF4-FFF2-40B4-BE49-F238E27FC236}">
                    <a16:creationId xmlns:a16="http://schemas.microsoft.com/office/drawing/2014/main" xmlns="" id="{5EC61314-0BC0-467A-9FFA-D61A4FA7CC6F}"/>
                  </a:ext>
                </a:extLst>
              </p:cNvPr>
              <p:cNvSpPr/>
              <p:nvPr/>
            </p:nvSpPr>
            <p:spPr>
              <a:xfrm>
                <a:off x="7285588" y="3594151"/>
                <a:ext cx="22795" cy="36868"/>
              </a:xfrm>
              <a:custGeom>
                <a:avLst/>
                <a:gdLst/>
                <a:ahLst/>
                <a:cxnLst>
                  <a:cxn ang="0">
                    <a:pos x="wd2" y="hd2"/>
                  </a:cxn>
                  <a:cxn ang="5400000">
                    <a:pos x="wd2" y="hd2"/>
                  </a:cxn>
                  <a:cxn ang="10800000">
                    <a:pos x="wd2" y="hd2"/>
                  </a:cxn>
                  <a:cxn ang="16200000">
                    <a:pos x="wd2" y="hd2"/>
                  </a:cxn>
                </a:cxnLst>
                <a:rect l="0" t="0" r="r" b="b"/>
                <a:pathLst>
                  <a:path w="21600" h="21600" extrusionOk="0">
                    <a:moveTo>
                      <a:pt x="13458" y="0"/>
                    </a:moveTo>
                    <a:lnTo>
                      <a:pt x="0" y="8825"/>
                    </a:lnTo>
                    <a:lnTo>
                      <a:pt x="6965" y="21600"/>
                    </a:lnTo>
                    <a:lnTo>
                      <a:pt x="21600" y="14944"/>
                    </a:lnTo>
                    <a:lnTo>
                      <a:pt x="13458"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0" name="ïS1îde">
                <a:extLst>
                  <a:ext uri="{FF2B5EF4-FFF2-40B4-BE49-F238E27FC236}">
                    <a16:creationId xmlns:a16="http://schemas.microsoft.com/office/drawing/2014/main" xmlns="" id="{F0E8EFB3-7FC8-4F6C-827A-058A97DAEAF8}"/>
                  </a:ext>
                </a:extLst>
              </p:cNvPr>
              <p:cNvSpPr/>
              <p:nvPr/>
            </p:nvSpPr>
            <p:spPr>
              <a:xfrm>
                <a:off x="7279376" y="3666714"/>
                <a:ext cx="24381" cy="40435"/>
              </a:xfrm>
              <a:custGeom>
                <a:avLst/>
                <a:gdLst/>
                <a:ahLst/>
                <a:cxnLst>
                  <a:cxn ang="0">
                    <a:pos x="wd2" y="hd2"/>
                  </a:cxn>
                  <a:cxn ang="5400000">
                    <a:pos x="wd2" y="hd2"/>
                  </a:cxn>
                  <a:cxn ang="10800000">
                    <a:pos x="wd2" y="hd2"/>
                  </a:cxn>
                  <a:cxn ang="16200000">
                    <a:pos x="wd2" y="hd2"/>
                  </a:cxn>
                </a:cxnLst>
                <a:rect l="0" t="0" r="r" b="b"/>
                <a:pathLst>
                  <a:path w="21600" h="21600" extrusionOk="0">
                    <a:moveTo>
                      <a:pt x="719" y="6002"/>
                    </a:moveTo>
                    <a:lnTo>
                      <a:pt x="0" y="12531"/>
                    </a:lnTo>
                    <a:lnTo>
                      <a:pt x="3624" y="21600"/>
                    </a:lnTo>
                    <a:lnTo>
                      <a:pt x="19442" y="19432"/>
                    </a:lnTo>
                    <a:lnTo>
                      <a:pt x="21600" y="7102"/>
                    </a:lnTo>
                    <a:lnTo>
                      <a:pt x="9733" y="0"/>
                    </a:lnTo>
                    <a:lnTo>
                      <a:pt x="719" y="6002"/>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1" name="iS1íḋé">
                <a:extLst>
                  <a:ext uri="{FF2B5EF4-FFF2-40B4-BE49-F238E27FC236}">
                    <a16:creationId xmlns:a16="http://schemas.microsoft.com/office/drawing/2014/main" xmlns="" id="{DBE5F305-F664-4E88-8641-32F5C3B53536}"/>
                  </a:ext>
                </a:extLst>
              </p:cNvPr>
              <p:cNvSpPr/>
              <p:nvPr/>
            </p:nvSpPr>
            <p:spPr>
              <a:xfrm>
                <a:off x="7162993" y="3802584"/>
                <a:ext cx="42648" cy="109768"/>
              </a:xfrm>
              <a:custGeom>
                <a:avLst/>
                <a:gdLst/>
                <a:ahLst/>
                <a:cxnLst>
                  <a:cxn ang="0">
                    <a:pos x="wd2" y="hd2"/>
                  </a:cxn>
                  <a:cxn ang="5400000">
                    <a:pos x="wd2" y="hd2"/>
                  </a:cxn>
                  <a:cxn ang="10800000">
                    <a:pos x="wd2" y="hd2"/>
                  </a:cxn>
                  <a:cxn ang="16200000">
                    <a:pos x="wd2" y="hd2"/>
                  </a:cxn>
                </a:cxnLst>
                <a:rect l="0" t="0" r="r" b="b"/>
                <a:pathLst>
                  <a:path w="21323" h="21600" extrusionOk="0">
                    <a:moveTo>
                      <a:pt x="10762" y="0"/>
                    </a:moveTo>
                    <a:lnTo>
                      <a:pt x="2490" y="2455"/>
                    </a:lnTo>
                    <a:lnTo>
                      <a:pt x="186" y="8274"/>
                    </a:lnTo>
                    <a:cubicBezTo>
                      <a:pt x="-87" y="9763"/>
                      <a:pt x="-59" y="11259"/>
                      <a:pt x="271" y="12746"/>
                    </a:cubicBezTo>
                    <a:cubicBezTo>
                      <a:pt x="684" y="14610"/>
                      <a:pt x="1568" y="16452"/>
                      <a:pt x="2909" y="18246"/>
                    </a:cubicBezTo>
                    <a:lnTo>
                      <a:pt x="8999" y="21600"/>
                    </a:lnTo>
                    <a:lnTo>
                      <a:pt x="20538" y="21041"/>
                    </a:lnTo>
                    <a:cubicBezTo>
                      <a:pt x="21308" y="19652"/>
                      <a:pt x="21513" y="18223"/>
                      <a:pt x="21147" y="16809"/>
                    </a:cubicBezTo>
                    <a:cubicBezTo>
                      <a:pt x="20669" y="14961"/>
                      <a:pt x="19231" y="13181"/>
                      <a:pt x="18103" y="11379"/>
                    </a:cubicBezTo>
                    <a:cubicBezTo>
                      <a:pt x="16986" y="9592"/>
                      <a:pt x="16172" y="7778"/>
                      <a:pt x="15668" y="5949"/>
                    </a:cubicBezTo>
                    <a:lnTo>
                      <a:pt x="10762"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2" name="ïṧ1iḍe">
                <a:extLst>
                  <a:ext uri="{FF2B5EF4-FFF2-40B4-BE49-F238E27FC236}">
                    <a16:creationId xmlns:a16="http://schemas.microsoft.com/office/drawing/2014/main" xmlns="" id="{DD731AF3-CCDA-428A-94EE-8F5219F455BF}"/>
                  </a:ext>
                </a:extLst>
              </p:cNvPr>
              <p:cNvSpPr/>
              <p:nvPr/>
            </p:nvSpPr>
            <p:spPr>
              <a:xfrm>
                <a:off x="7205638" y="3986286"/>
                <a:ext cx="204007" cy="334737"/>
              </a:xfrm>
              <a:custGeom>
                <a:avLst/>
                <a:gdLst/>
                <a:ahLst/>
                <a:cxnLst>
                  <a:cxn ang="0">
                    <a:pos x="wd2" y="hd2"/>
                  </a:cxn>
                  <a:cxn ang="5400000">
                    <a:pos x="wd2" y="hd2"/>
                  </a:cxn>
                  <a:cxn ang="10800000">
                    <a:pos x="wd2" y="hd2"/>
                  </a:cxn>
                  <a:cxn ang="16200000">
                    <a:pos x="wd2" y="hd2"/>
                  </a:cxn>
                </a:cxnLst>
                <a:rect l="0" t="0" r="r" b="b"/>
                <a:pathLst>
                  <a:path w="21130" h="21600" extrusionOk="0">
                    <a:moveTo>
                      <a:pt x="3002" y="787"/>
                    </a:moveTo>
                    <a:lnTo>
                      <a:pt x="1284" y="1137"/>
                    </a:lnTo>
                    <a:lnTo>
                      <a:pt x="1313" y="2654"/>
                    </a:lnTo>
                    <a:lnTo>
                      <a:pt x="1628" y="5011"/>
                    </a:lnTo>
                    <a:cubicBezTo>
                      <a:pt x="901" y="5175"/>
                      <a:pt x="341" y="5544"/>
                      <a:pt x="120" y="6006"/>
                    </a:cubicBezTo>
                    <a:cubicBezTo>
                      <a:pt x="-470" y="7239"/>
                      <a:pt x="1208" y="8433"/>
                      <a:pt x="3247" y="8231"/>
                    </a:cubicBezTo>
                    <a:lnTo>
                      <a:pt x="3902" y="10091"/>
                    </a:lnTo>
                    <a:lnTo>
                      <a:pt x="3776" y="11737"/>
                    </a:lnTo>
                    <a:lnTo>
                      <a:pt x="5751" y="11187"/>
                    </a:lnTo>
                    <a:lnTo>
                      <a:pt x="6839" y="10245"/>
                    </a:lnTo>
                    <a:lnTo>
                      <a:pt x="8957" y="10873"/>
                    </a:lnTo>
                    <a:lnTo>
                      <a:pt x="8495" y="11868"/>
                    </a:lnTo>
                    <a:cubicBezTo>
                      <a:pt x="8438" y="12234"/>
                      <a:pt x="8396" y="12601"/>
                      <a:pt x="8368" y="12968"/>
                    </a:cubicBezTo>
                    <a:cubicBezTo>
                      <a:pt x="8304" y="13826"/>
                      <a:pt x="8375" y="14744"/>
                      <a:pt x="9377" y="15325"/>
                    </a:cubicBezTo>
                    <a:cubicBezTo>
                      <a:pt x="10089" y="15737"/>
                      <a:pt x="11115" y="15859"/>
                      <a:pt x="12020" y="15639"/>
                    </a:cubicBezTo>
                    <a:cubicBezTo>
                      <a:pt x="12117" y="15954"/>
                      <a:pt x="12601" y="16162"/>
                      <a:pt x="13107" y="16107"/>
                    </a:cubicBezTo>
                    <a:cubicBezTo>
                      <a:pt x="14452" y="15963"/>
                      <a:pt x="14449" y="14759"/>
                      <a:pt x="13102" y="14618"/>
                    </a:cubicBezTo>
                    <a:lnTo>
                      <a:pt x="14363" y="13757"/>
                    </a:lnTo>
                    <a:lnTo>
                      <a:pt x="16633" y="13053"/>
                    </a:lnTo>
                    <a:cubicBezTo>
                      <a:pt x="17399" y="13091"/>
                      <a:pt x="18066" y="13395"/>
                      <a:pt x="18356" y="13839"/>
                    </a:cubicBezTo>
                    <a:cubicBezTo>
                      <a:pt x="18796" y="14511"/>
                      <a:pt x="18291" y="15279"/>
                      <a:pt x="17221" y="15567"/>
                    </a:cubicBezTo>
                    <a:lnTo>
                      <a:pt x="14783" y="16847"/>
                    </a:lnTo>
                    <a:cubicBezTo>
                      <a:pt x="14357" y="17037"/>
                      <a:pt x="13952" y="17245"/>
                      <a:pt x="13570" y="17469"/>
                    </a:cubicBezTo>
                    <a:cubicBezTo>
                      <a:pt x="12792" y="17924"/>
                      <a:pt x="12117" y="18443"/>
                      <a:pt x="11563" y="19011"/>
                    </a:cubicBezTo>
                    <a:cubicBezTo>
                      <a:pt x="11546" y="19383"/>
                      <a:pt x="11631" y="19753"/>
                      <a:pt x="11815" y="20107"/>
                    </a:cubicBezTo>
                    <a:cubicBezTo>
                      <a:pt x="12116" y="20687"/>
                      <a:pt x="12668" y="21204"/>
                      <a:pt x="13412" y="21600"/>
                    </a:cubicBezTo>
                    <a:lnTo>
                      <a:pt x="14037" y="18929"/>
                    </a:lnTo>
                    <a:lnTo>
                      <a:pt x="15629" y="19165"/>
                    </a:lnTo>
                    <a:lnTo>
                      <a:pt x="15840" y="20497"/>
                    </a:lnTo>
                    <a:lnTo>
                      <a:pt x="17352" y="21253"/>
                    </a:lnTo>
                    <a:lnTo>
                      <a:pt x="18992" y="20389"/>
                    </a:lnTo>
                    <a:cubicBezTo>
                      <a:pt x="19051" y="20040"/>
                      <a:pt x="19220" y="19702"/>
                      <a:pt x="19491" y="19394"/>
                    </a:cubicBezTo>
                    <a:cubicBezTo>
                      <a:pt x="19824" y="19015"/>
                      <a:pt x="20300" y="18693"/>
                      <a:pt x="20878" y="18455"/>
                    </a:cubicBezTo>
                    <a:lnTo>
                      <a:pt x="21130" y="16935"/>
                    </a:lnTo>
                    <a:lnTo>
                      <a:pt x="20752" y="14736"/>
                    </a:lnTo>
                    <a:lnTo>
                      <a:pt x="19617" y="12719"/>
                    </a:lnTo>
                    <a:cubicBezTo>
                      <a:pt x="19197" y="12395"/>
                      <a:pt x="18701" y="12113"/>
                      <a:pt x="18146" y="11882"/>
                    </a:cubicBezTo>
                    <a:cubicBezTo>
                      <a:pt x="17676" y="11686"/>
                      <a:pt x="17167" y="11529"/>
                      <a:pt x="16633" y="11413"/>
                    </a:cubicBezTo>
                    <a:lnTo>
                      <a:pt x="16885" y="10006"/>
                    </a:lnTo>
                    <a:lnTo>
                      <a:pt x="16129" y="8539"/>
                    </a:lnTo>
                    <a:lnTo>
                      <a:pt x="13480" y="8251"/>
                    </a:lnTo>
                    <a:cubicBezTo>
                      <a:pt x="13030" y="7892"/>
                      <a:pt x="12393" y="7642"/>
                      <a:pt x="11678" y="7544"/>
                    </a:cubicBezTo>
                    <a:cubicBezTo>
                      <a:pt x="10537" y="7388"/>
                      <a:pt x="9349" y="7629"/>
                      <a:pt x="8573" y="8173"/>
                    </a:cubicBezTo>
                    <a:cubicBezTo>
                      <a:pt x="7842" y="8252"/>
                      <a:pt x="7094" y="8105"/>
                      <a:pt x="6566" y="7780"/>
                    </a:cubicBezTo>
                    <a:cubicBezTo>
                      <a:pt x="5388" y="7055"/>
                      <a:pt x="5616" y="5834"/>
                      <a:pt x="7028" y="5296"/>
                    </a:cubicBezTo>
                    <a:lnTo>
                      <a:pt x="7775" y="4359"/>
                    </a:lnTo>
                    <a:lnTo>
                      <a:pt x="6897" y="2317"/>
                    </a:lnTo>
                    <a:lnTo>
                      <a:pt x="5973" y="274"/>
                    </a:lnTo>
                    <a:lnTo>
                      <a:pt x="4586" y="0"/>
                    </a:lnTo>
                    <a:lnTo>
                      <a:pt x="3002" y="787"/>
                    </a:lnTo>
                    <a:close/>
                  </a:path>
                </a:pathLst>
              </a:custGeom>
              <a:solidFill>
                <a:schemeClr val="bg1">
                  <a:lumMod val="65000"/>
                </a:schemeClr>
              </a:solidFill>
              <a:ln w="12700" cap="flat">
                <a:noFill/>
                <a:miter lim="400000"/>
              </a:ln>
              <a:effectLst/>
            </p:spPr>
            <p:txBody>
              <a:bodyPr wrap="square" lIns="91440" tIns="45720" rIns="91440" bIns="45720" anchor="ctr">
                <a:normAutofit fontScale="7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3" name="iṩḷiḍê">
                <a:extLst>
                  <a:ext uri="{FF2B5EF4-FFF2-40B4-BE49-F238E27FC236}">
                    <a16:creationId xmlns:a16="http://schemas.microsoft.com/office/drawing/2014/main" xmlns="" id="{7D147756-8AE9-440F-AA1F-EA5C6FE7AE87}"/>
                  </a:ext>
                </a:extLst>
              </p:cNvPr>
              <p:cNvSpPr/>
              <p:nvPr/>
            </p:nvSpPr>
            <p:spPr>
              <a:xfrm>
                <a:off x="7180486" y="4197883"/>
                <a:ext cx="79324" cy="160753"/>
              </a:xfrm>
              <a:custGeom>
                <a:avLst/>
                <a:gdLst/>
                <a:ahLst/>
                <a:cxnLst>
                  <a:cxn ang="0">
                    <a:pos x="wd2" y="hd2"/>
                  </a:cxn>
                  <a:cxn ang="5400000">
                    <a:pos x="wd2" y="hd2"/>
                  </a:cxn>
                  <a:cxn ang="10800000">
                    <a:pos x="wd2" y="hd2"/>
                  </a:cxn>
                  <a:cxn ang="16200000">
                    <a:pos x="wd2" y="hd2"/>
                  </a:cxn>
                </a:cxnLst>
                <a:rect l="0" t="0" r="r" b="b"/>
                <a:pathLst>
                  <a:path w="21166" h="21331" extrusionOk="0">
                    <a:moveTo>
                      <a:pt x="16489" y="0"/>
                    </a:moveTo>
                    <a:lnTo>
                      <a:pt x="15066" y="2881"/>
                    </a:lnTo>
                    <a:lnTo>
                      <a:pt x="10957" y="7412"/>
                    </a:lnTo>
                    <a:cubicBezTo>
                      <a:pt x="10504" y="8901"/>
                      <a:pt x="9744" y="10363"/>
                      <a:pt x="8689" y="11774"/>
                    </a:cubicBezTo>
                    <a:cubicBezTo>
                      <a:pt x="6967" y="14079"/>
                      <a:pt x="4480" y="16225"/>
                      <a:pt x="1333" y="18122"/>
                    </a:cubicBezTo>
                    <a:cubicBezTo>
                      <a:pt x="-139" y="18713"/>
                      <a:pt x="-434" y="19771"/>
                      <a:pt x="660" y="20539"/>
                    </a:cubicBezTo>
                    <a:cubicBezTo>
                      <a:pt x="2129" y="21570"/>
                      <a:pt x="5185" y="21600"/>
                      <a:pt x="6736" y="20599"/>
                    </a:cubicBezTo>
                    <a:lnTo>
                      <a:pt x="10745" y="16345"/>
                    </a:lnTo>
                    <a:lnTo>
                      <a:pt x="14209" y="12737"/>
                    </a:lnTo>
                    <a:lnTo>
                      <a:pt x="16484" y="10858"/>
                    </a:lnTo>
                    <a:lnTo>
                      <a:pt x="18974" y="8334"/>
                    </a:lnTo>
                    <a:lnTo>
                      <a:pt x="18338" y="6732"/>
                    </a:lnTo>
                    <a:lnTo>
                      <a:pt x="18676" y="4860"/>
                    </a:lnTo>
                    <a:lnTo>
                      <a:pt x="21166" y="2437"/>
                    </a:lnTo>
                    <a:lnTo>
                      <a:pt x="16489"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4" name="íṣ1ídè">
                <a:extLst>
                  <a:ext uri="{FF2B5EF4-FFF2-40B4-BE49-F238E27FC236}">
                    <a16:creationId xmlns:a16="http://schemas.microsoft.com/office/drawing/2014/main" xmlns="" id="{E26ABAFB-C88E-4C24-94DD-667A2B98C181}"/>
                  </a:ext>
                </a:extLst>
              </p:cNvPr>
              <p:cNvSpPr/>
              <p:nvPr/>
            </p:nvSpPr>
            <p:spPr>
              <a:xfrm>
                <a:off x="7243297" y="4408194"/>
                <a:ext cx="159571" cy="274150"/>
              </a:xfrm>
              <a:custGeom>
                <a:avLst/>
                <a:gdLst/>
                <a:ahLst/>
                <a:cxnLst>
                  <a:cxn ang="0">
                    <a:pos x="wd2" y="hd2"/>
                  </a:cxn>
                  <a:cxn ang="5400000">
                    <a:pos x="wd2" y="hd2"/>
                  </a:cxn>
                  <a:cxn ang="10800000">
                    <a:pos x="wd2" y="hd2"/>
                  </a:cxn>
                  <a:cxn ang="16200000">
                    <a:pos x="wd2" y="hd2"/>
                  </a:cxn>
                </a:cxnLst>
                <a:rect l="0" t="0" r="r" b="b"/>
                <a:pathLst>
                  <a:path w="21600" h="21461" extrusionOk="0">
                    <a:moveTo>
                      <a:pt x="20200" y="0"/>
                    </a:moveTo>
                    <a:lnTo>
                      <a:pt x="18378" y="1600"/>
                    </a:lnTo>
                    <a:lnTo>
                      <a:pt x="16951" y="3140"/>
                    </a:lnTo>
                    <a:lnTo>
                      <a:pt x="12724" y="4375"/>
                    </a:lnTo>
                    <a:lnTo>
                      <a:pt x="10501" y="5388"/>
                    </a:lnTo>
                    <a:lnTo>
                      <a:pt x="8492" y="6588"/>
                    </a:lnTo>
                    <a:lnTo>
                      <a:pt x="6795" y="8236"/>
                    </a:lnTo>
                    <a:lnTo>
                      <a:pt x="4661" y="9887"/>
                    </a:lnTo>
                    <a:lnTo>
                      <a:pt x="2900" y="12048"/>
                    </a:lnTo>
                    <a:lnTo>
                      <a:pt x="2412" y="14303"/>
                    </a:lnTo>
                    <a:lnTo>
                      <a:pt x="0" y="16586"/>
                    </a:lnTo>
                    <a:lnTo>
                      <a:pt x="816" y="18111"/>
                    </a:lnTo>
                    <a:lnTo>
                      <a:pt x="3452" y="18108"/>
                    </a:lnTo>
                    <a:lnTo>
                      <a:pt x="3562" y="19918"/>
                    </a:lnTo>
                    <a:cubicBezTo>
                      <a:pt x="3535" y="20305"/>
                      <a:pt x="3775" y="20682"/>
                      <a:pt x="4228" y="20967"/>
                    </a:cubicBezTo>
                    <a:cubicBezTo>
                      <a:pt x="5009" y="21458"/>
                      <a:pt x="6252" y="21600"/>
                      <a:pt x="7297" y="21316"/>
                    </a:cubicBezTo>
                    <a:lnTo>
                      <a:pt x="6583" y="18743"/>
                    </a:lnTo>
                    <a:cubicBezTo>
                      <a:pt x="5057" y="18215"/>
                      <a:pt x="4609" y="17055"/>
                      <a:pt x="5601" y="16202"/>
                    </a:cubicBezTo>
                    <a:cubicBezTo>
                      <a:pt x="6085" y="15785"/>
                      <a:pt x="6880" y="15516"/>
                      <a:pt x="7743" y="15538"/>
                    </a:cubicBezTo>
                    <a:cubicBezTo>
                      <a:pt x="8840" y="15567"/>
                      <a:pt x="9742" y="16048"/>
                      <a:pt x="9879" y="16678"/>
                    </a:cubicBezTo>
                    <a:lnTo>
                      <a:pt x="11850" y="17973"/>
                    </a:lnTo>
                    <a:lnTo>
                      <a:pt x="13498" y="17210"/>
                    </a:lnTo>
                    <a:lnTo>
                      <a:pt x="13772" y="15526"/>
                    </a:lnTo>
                    <a:lnTo>
                      <a:pt x="10977" y="13275"/>
                    </a:lnTo>
                    <a:cubicBezTo>
                      <a:pt x="10590" y="12814"/>
                      <a:pt x="10590" y="12275"/>
                      <a:pt x="10977" y="11814"/>
                    </a:cubicBezTo>
                    <a:cubicBezTo>
                      <a:pt x="11582" y="11093"/>
                      <a:pt x="12928" y="10747"/>
                      <a:pt x="14054" y="10289"/>
                    </a:cubicBezTo>
                    <a:cubicBezTo>
                      <a:pt x="15451" y="9720"/>
                      <a:pt x="16553" y="8942"/>
                      <a:pt x="17240" y="8037"/>
                    </a:cubicBezTo>
                    <a:cubicBezTo>
                      <a:pt x="17148" y="7714"/>
                      <a:pt x="16830" y="7427"/>
                      <a:pt x="16361" y="7243"/>
                    </a:cubicBezTo>
                    <a:cubicBezTo>
                      <a:pt x="14681" y="6584"/>
                      <a:pt x="12585" y="7346"/>
                      <a:pt x="11204" y="8383"/>
                    </a:cubicBezTo>
                    <a:cubicBezTo>
                      <a:pt x="10376" y="9004"/>
                      <a:pt x="9658" y="9672"/>
                      <a:pt x="9062" y="10376"/>
                    </a:cubicBezTo>
                    <a:lnTo>
                      <a:pt x="6768" y="10563"/>
                    </a:lnTo>
                    <a:lnTo>
                      <a:pt x="10064" y="7648"/>
                    </a:lnTo>
                    <a:lnTo>
                      <a:pt x="16931" y="5138"/>
                    </a:lnTo>
                    <a:cubicBezTo>
                      <a:pt x="17976" y="4846"/>
                      <a:pt x="18910" y="4435"/>
                      <a:pt x="19677" y="3931"/>
                    </a:cubicBezTo>
                    <a:cubicBezTo>
                      <a:pt x="20605" y="3321"/>
                      <a:pt x="21264" y="2591"/>
                      <a:pt x="21600" y="1803"/>
                    </a:cubicBezTo>
                    <a:lnTo>
                      <a:pt x="20200" y="0"/>
                    </a:lnTo>
                    <a:close/>
                  </a:path>
                </a:pathLst>
              </a:custGeom>
              <a:solidFill>
                <a:schemeClr val="bg1">
                  <a:lumMod val="65000"/>
                </a:schemeClr>
              </a:solidFill>
              <a:ln w="12700" cap="flat">
                <a:noFill/>
                <a:miter lim="400000"/>
              </a:ln>
              <a:effectLst/>
            </p:spPr>
            <p:txBody>
              <a:bodyPr wrap="square" lIns="91440" tIns="45720" rIns="91440" bIns="45720" anchor="ctr">
                <a:normAutofit fontScale="5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5" name="íŝḷïḋè">
                <a:extLst>
                  <a:ext uri="{FF2B5EF4-FFF2-40B4-BE49-F238E27FC236}">
                    <a16:creationId xmlns:a16="http://schemas.microsoft.com/office/drawing/2014/main" xmlns="" id="{9F70E39E-AA89-4907-9998-5AA0AA70CA38}"/>
                  </a:ext>
                </a:extLst>
              </p:cNvPr>
              <p:cNvSpPr/>
              <p:nvPr/>
            </p:nvSpPr>
            <p:spPr>
              <a:xfrm>
                <a:off x="6989386" y="4370210"/>
                <a:ext cx="267468" cy="359137"/>
              </a:xfrm>
              <a:custGeom>
                <a:avLst/>
                <a:gdLst/>
                <a:ahLst/>
                <a:cxnLst>
                  <a:cxn ang="0">
                    <a:pos x="wd2" y="hd2"/>
                  </a:cxn>
                  <a:cxn ang="5400000">
                    <a:pos x="wd2" y="hd2"/>
                  </a:cxn>
                  <a:cxn ang="10800000">
                    <a:pos x="wd2" y="hd2"/>
                  </a:cxn>
                  <a:cxn ang="16200000">
                    <a:pos x="wd2" y="hd2"/>
                  </a:cxn>
                </a:cxnLst>
                <a:rect l="0" t="0" r="r" b="b"/>
                <a:pathLst>
                  <a:path w="21398" h="21522" extrusionOk="0">
                    <a:moveTo>
                      <a:pt x="17013" y="246"/>
                    </a:moveTo>
                    <a:lnTo>
                      <a:pt x="15800" y="0"/>
                    </a:lnTo>
                    <a:lnTo>
                      <a:pt x="15127" y="2646"/>
                    </a:lnTo>
                    <a:cubicBezTo>
                      <a:pt x="15053" y="3116"/>
                      <a:pt x="14828" y="3566"/>
                      <a:pt x="14470" y="3956"/>
                    </a:cubicBezTo>
                    <a:cubicBezTo>
                      <a:pt x="13911" y="4568"/>
                      <a:pt x="13067" y="5001"/>
                      <a:pt x="12103" y="5169"/>
                    </a:cubicBezTo>
                    <a:lnTo>
                      <a:pt x="10779" y="6847"/>
                    </a:lnTo>
                    <a:cubicBezTo>
                      <a:pt x="10343" y="7465"/>
                      <a:pt x="9862" y="8065"/>
                      <a:pt x="9340" y="8644"/>
                    </a:cubicBezTo>
                    <a:cubicBezTo>
                      <a:pt x="8697" y="9358"/>
                      <a:pt x="7992" y="10039"/>
                      <a:pt x="7230" y="10684"/>
                    </a:cubicBezTo>
                    <a:lnTo>
                      <a:pt x="4726" y="11608"/>
                    </a:lnTo>
                    <a:lnTo>
                      <a:pt x="3843" y="12918"/>
                    </a:lnTo>
                    <a:lnTo>
                      <a:pt x="2625" y="13669"/>
                    </a:lnTo>
                    <a:cubicBezTo>
                      <a:pt x="2183" y="13433"/>
                      <a:pt x="1601" y="13404"/>
                      <a:pt x="1122" y="13596"/>
                    </a:cubicBezTo>
                    <a:cubicBezTo>
                      <a:pt x="370" y="13899"/>
                      <a:pt x="146" y="14579"/>
                      <a:pt x="63" y="15226"/>
                    </a:cubicBezTo>
                    <a:cubicBezTo>
                      <a:pt x="-46" y="16077"/>
                      <a:pt x="-13" y="16935"/>
                      <a:pt x="161" y="17779"/>
                    </a:cubicBezTo>
                    <a:cubicBezTo>
                      <a:pt x="650" y="17557"/>
                      <a:pt x="1272" y="17586"/>
                      <a:pt x="1719" y="17852"/>
                    </a:cubicBezTo>
                    <a:cubicBezTo>
                      <a:pt x="2637" y="18399"/>
                      <a:pt x="2438" y="19481"/>
                      <a:pt x="1358" y="19822"/>
                    </a:cubicBezTo>
                    <a:lnTo>
                      <a:pt x="2235" y="20987"/>
                    </a:lnTo>
                    <a:cubicBezTo>
                      <a:pt x="2431" y="21380"/>
                      <a:pt x="2990" y="21600"/>
                      <a:pt x="3534" y="21497"/>
                    </a:cubicBezTo>
                    <a:cubicBezTo>
                      <a:pt x="4205" y="21370"/>
                      <a:pt x="4519" y="20812"/>
                      <a:pt x="5121" y="20573"/>
                    </a:cubicBezTo>
                    <a:cubicBezTo>
                      <a:pt x="5952" y="20243"/>
                      <a:pt x="6979" y="20558"/>
                      <a:pt x="7263" y="21230"/>
                    </a:cubicBezTo>
                    <a:lnTo>
                      <a:pt x="8530" y="20281"/>
                    </a:lnTo>
                    <a:lnTo>
                      <a:pt x="10835" y="20062"/>
                    </a:lnTo>
                    <a:cubicBezTo>
                      <a:pt x="11371" y="20182"/>
                      <a:pt x="11933" y="20224"/>
                      <a:pt x="12491" y="20184"/>
                    </a:cubicBezTo>
                    <a:cubicBezTo>
                      <a:pt x="13360" y="20123"/>
                      <a:pt x="14185" y="19869"/>
                      <a:pt x="14861" y="19454"/>
                    </a:cubicBezTo>
                    <a:lnTo>
                      <a:pt x="15705" y="18603"/>
                    </a:lnTo>
                    <a:lnTo>
                      <a:pt x="15315" y="16539"/>
                    </a:lnTo>
                    <a:cubicBezTo>
                      <a:pt x="15489" y="16004"/>
                      <a:pt x="15822" y="15505"/>
                      <a:pt x="16289" y="15080"/>
                    </a:cubicBezTo>
                    <a:cubicBezTo>
                      <a:pt x="16740" y="14669"/>
                      <a:pt x="17305" y="14337"/>
                      <a:pt x="17945" y="14107"/>
                    </a:cubicBezTo>
                    <a:lnTo>
                      <a:pt x="18335" y="11651"/>
                    </a:lnTo>
                    <a:lnTo>
                      <a:pt x="19763" y="10608"/>
                    </a:lnTo>
                    <a:lnTo>
                      <a:pt x="21225" y="9587"/>
                    </a:lnTo>
                    <a:lnTo>
                      <a:pt x="20250" y="8297"/>
                    </a:lnTo>
                    <a:lnTo>
                      <a:pt x="19313" y="7933"/>
                    </a:lnTo>
                    <a:lnTo>
                      <a:pt x="18631" y="6668"/>
                    </a:lnTo>
                    <a:cubicBezTo>
                      <a:pt x="18176" y="6261"/>
                      <a:pt x="18065" y="5697"/>
                      <a:pt x="18343" y="5209"/>
                    </a:cubicBezTo>
                    <a:cubicBezTo>
                      <a:pt x="18807" y="4394"/>
                      <a:pt x="20116" y="4120"/>
                      <a:pt x="20839" y="3436"/>
                    </a:cubicBezTo>
                    <a:cubicBezTo>
                      <a:pt x="21406" y="2900"/>
                      <a:pt x="21554" y="2179"/>
                      <a:pt x="21228" y="1539"/>
                    </a:cubicBezTo>
                    <a:lnTo>
                      <a:pt x="17495" y="1466"/>
                    </a:lnTo>
                    <a:lnTo>
                      <a:pt x="17013" y="246"/>
                    </a:lnTo>
                    <a:close/>
                  </a:path>
                </a:pathLst>
              </a:custGeom>
              <a:solidFill>
                <a:schemeClr val="bg1">
                  <a:lumMod val="65000"/>
                </a:schemeClr>
              </a:solidFill>
              <a:ln w="12700" cap="flat">
                <a:noFill/>
                <a:miter lim="400000"/>
              </a:ln>
              <a:effectLst/>
            </p:spPr>
            <p:txBody>
              <a:bodyPr wrap="square" lIns="91440" tIns="45720" rIns="91440" bIns="45720" anchor="ctr">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6" name="îṡľíḍé">
                <a:extLst>
                  <a:ext uri="{FF2B5EF4-FFF2-40B4-BE49-F238E27FC236}">
                    <a16:creationId xmlns:a16="http://schemas.microsoft.com/office/drawing/2014/main" xmlns="" id="{CBEFCFAA-E301-4C53-9B04-663A05247ACC}"/>
                  </a:ext>
                </a:extLst>
              </p:cNvPr>
              <p:cNvSpPr/>
              <p:nvPr/>
            </p:nvSpPr>
            <p:spPr>
              <a:xfrm>
                <a:off x="7433260" y="4334453"/>
                <a:ext cx="50015" cy="149063"/>
              </a:xfrm>
              <a:custGeom>
                <a:avLst/>
                <a:gdLst/>
                <a:ahLst/>
                <a:cxnLst>
                  <a:cxn ang="0">
                    <a:pos x="wd2" y="hd2"/>
                  </a:cxn>
                  <a:cxn ang="5400000">
                    <a:pos x="wd2" y="hd2"/>
                  </a:cxn>
                  <a:cxn ang="10800000">
                    <a:pos x="wd2" y="hd2"/>
                  </a:cxn>
                  <a:cxn ang="16200000">
                    <a:pos x="wd2" y="hd2"/>
                  </a:cxn>
                </a:cxnLst>
                <a:rect l="0" t="0" r="r" b="b"/>
                <a:pathLst>
                  <a:path w="20626" h="21417" extrusionOk="0">
                    <a:moveTo>
                      <a:pt x="14198" y="0"/>
                    </a:moveTo>
                    <a:lnTo>
                      <a:pt x="7690" y="1996"/>
                    </a:lnTo>
                    <a:lnTo>
                      <a:pt x="3457" y="8567"/>
                    </a:lnTo>
                    <a:lnTo>
                      <a:pt x="7552" y="12065"/>
                    </a:lnTo>
                    <a:cubicBezTo>
                      <a:pt x="4935" y="12668"/>
                      <a:pt x="2855" y="13514"/>
                      <a:pt x="1548" y="14507"/>
                    </a:cubicBezTo>
                    <a:cubicBezTo>
                      <a:pt x="-441" y="16021"/>
                      <a:pt x="-516" y="17755"/>
                      <a:pt x="1342" y="19289"/>
                    </a:cubicBezTo>
                    <a:cubicBezTo>
                      <a:pt x="1870" y="20653"/>
                      <a:pt x="5514" y="21600"/>
                      <a:pt x="9418" y="21387"/>
                    </a:cubicBezTo>
                    <a:cubicBezTo>
                      <a:pt x="18316" y="20903"/>
                      <a:pt x="19431" y="16595"/>
                      <a:pt x="10925" y="15564"/>
                    </a:cubicBezTo>
                    <a:cubicBezTo>
                      <a:pt x="11564" y="14243"/>
                      <a:pt x="12233" y="12923"/>
                      <a:pt x="12934" y="11606"/>
                    </a:cubicBezTo>
                    <a:cubicBezTo>
                      <a:pt x="13730" y="10107"/>
                      <a:pt x="14567" y="8610"/>
                      <a:pt x="15443" y="7116"/>
                    </a:cubicBezTo>
                    <a:cubicBezTo>
                      <a:pt x="18016" y="6784"/>
                      <a:pt x="19915" y="6013"/>
                      <a:pt x="20464" y="5076"/>
                    </a:cubicBezTo>
                    <a:cubicBezTo>
                      <a:pt x="21084" y="4019"/>
                      <a:pt x="19903" y="2933"/>
                      <a:pt x="17431" y="2284"/>
                    </a:cubicBezTo>
                    <a:lnTo>
                      <a:pt x="14198"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7" name="îşḻïdé">
                <a:extLst>
                  <a:ext uri="{FF2B5EF4-FFF2-40B4-BE49-F238E27FC236}">
                    <a16:creationId xmlns:a16="http://schemas.microsoft.com/office/drawing/2014/main" xmlns="" id="{9513EAAE-351A-4343-82A6-7E73E71FE1BF}"/>
                  </a:ext>
                </a:extLst>
              </p:cNvPr>
              <p:cNvSpPr/>
              <p:nvPr/>
            </p:nvSpPr>
            <p:spPr>
              <a:xfrm>
                <a:off x="7451673" y="4185902"/>
                <a:ext cx="342810" cy="376470"/>
              </a:xfrm>
              <a:custGeom>
                <a:avLst/>
                <a:gdLst/>
                <a:ahLst/>
                <a:cxnLst>
                  <a:cxn ang="0">
                    <a:pos x="wd2" y="hd2"/>
                  </a:cxn>
                  <a:cxn ang="5400000">
                    <a:pos x="wd2" y="hd2"/>
                  </a:cxn>
                  <a:cxn ang="10800000">
                    <a:pos x="wd2" y="hd2"/>
                  </a:cxn>
                  <a:cxn ang="16200000">
                    <a:pos x="wd2" y="hd2"/>
                  </a:cxn>
                </a:cxnLst>
                <a:rect l="0" t="0" r="r" b="b"/>
                <a:pathLst>
                  <a:path w="21479" h="21600" extrusionOk="0">
                    <a:moveTo>
                      <a:pt x="21479" y="0"/>
                    </a:moveTo>
                    <a:lnTo>
                      <a:pt x="16915" y="3468"/>
                    </a:lnTo>
                    <a:lnTo>
                      <a:pt x="13858" y="4603"/>
                    </a:lnTo>
                    <a:lnTo>
                      <a:pt x="12501" y="5511"/>
                    </a:lnTo>
                    <a:lnTo>
                      <a:pt x="11442" y="6905"/>
                    </a:lnTo>
                    <a:cubicBezTo>
                      <a:pt x="11349" y="7387"/>
                      <a:pt x="11188" y="7857"/>
                      <a:pt x="10965" y="8302"/>
                    </a:cubicBezTo>
                    <a:cubicBezTo>
                      <a:pt x="10562" y="9106"/>
                      <a:pt x="9963" y="9815"/>
                      <a:pt x="9214" y="10374"/>
                    </a:cubicBezTo>
                    <a:lnTo>
                      <a:pt x="8214" y="11279"/>
                    </a:lnTo>
                    <a:lnTo>
                      <a:pt x="7326" y="10162"/>
                    </a:lnTo>
                    <a:cubicBezTo>
                      <a:pt x="7669" y="9878"/>
                      <a:pt x="7704" y="9396"/>
                      <a:pt x="7405" y="9073"/>
                    </a:cubicBezTo>
                    <a:cubicBezTo>
                      <a:pt x="6483" y="8078"/>
                      <a:pt x="4794" y="9191"/>
                      <a:pt x="5532" y="10307"/>
                    </a:cubicBezTo>
                    <a:lnTo>
                      <a:pt x="5075" y="11122"/>
                    </a:lnTo>
                    <a:lnTo>
                      <a:pt x="3269" y="11332"/>
                    </a:lnTo>
                    <a:lnTo>
                      <a:pt x="3528" y="12889"/>
                    </a:lnTo>
                    <a:lnTo>
                      <a:pt x="4950" y="13168"/>
                    </a:lnTo>
                    <a:lnTo>
                      <a:pt x="5405" y="14353"/>
                    </a:lnTo>
                    <a:lnTo>
                      <a:pt x="4292" y="15191"/>
                    </a:lnTo>
                    <a:cubicBezTo>
                      <a:pt x="3915" y="14905"/>
                      <a:pt x="3349" y="14994"/>
                      <a:pt x="3097" y="15377"/>
                    </a:cubicBezTo>
                    <a:cubicBezTo>
                      <a:pt x="2857" y="15741"/>
                      <a:pt x="3039" y="16188"/>
                      <a:pt x="3004" y="16605"/>
                    </a:cubicBezTo>
                    <a:cubicBezTo>
                      <a:pt x="2952" y="17243"/>
                      <a:pt x="2425" y="17763"/>
                      <a:pt x="1734" y="17857"/>
                    </a:cubicBezTo>
                    <a:cubicBezTo>
                      <a:pt x="1126" y="17959"/>
                      <a:pt x="593" y="18288"/>
                      <a:pt x="261" y="18765"/>
                    </a:cubicBezTo>
                    <a:cubicBezTo>
                      <a:pt x="-88" y="19267"/>
                      <a:pt x="-121" y="19922"/>
                      <a:pt x="374" y="20232"/>
                    </a:cubicBezTo>
                    <a:cubicBezTo>
                      <a:pt x="1021" y="20637"/>
                      <a:pt x="1880" y="20122"/>
                      <a:pt x="1734" y="19417"/>
                    </a:cubicBezTo>
                    <a:cubicBezTo>
                      <a:pt x="2302" y="18971"/>
                      <a:pt x="2798" y="18453"/>
                      <a:pt x="3209" y="17880"/>
                    </a:cubicBezTo>
                    <a:cubicBezTo>
                      <a:pt x="3582" y="17359"/>
                      <a:pt x="3882" y="16797"/>
                      <a:pt x="4099" y="16207"/>
                    </a:cubicBezTo>
                    <a:lnTo>
                      <a:pt x="5672" y="15741"/>
                    </a:lnTo>
                    <a:lnTo>
                      <a:pt x="6537" y="15136"/>
                    </a:lnTo>
                    <a:lnTo>
                      <a:pt x="7958" y="14140"/>
                    </a:lnTo>
                    <a:cubicBezTo>
                      <a:pt x="8108" y="13661"/>
                      <a:pt x="8419" y="13237"/>
                      <a:pt x="8847" y="12929"/>
                    </a:cubicBezTo>
                    <a:cubicBezTo>
                      <a:pt x="9407" y="12527"/>
                      <a:pt x="10122" y="12350"/>
                      <a:pt x="10828" y="12440"/>
                    </a:cubicBezTo>
                    <a:lnTo>
                      <a:pt x="11463" y="14207"/>
                    </a:lnTo>
                    <a:cubicBezTo>
                      <a:pt x="11398" y="14613"/>
                      <a:pt x="11322" y="15016"/>
                      <a:pt x="11234" y="15418"/>
                    </a:cubicBezTo>
                    <a:cubicBezTo>
                      <a:pt x="11082" y="16116"/>
                      <a:pt x="10895" y="16808"/>
                      <a:pt x="10675" y="17490"/>
                    </a:cubicBezTo>
                    <a:lnTo>
                      <a:pt x="10440" y="21600"/>
                    </a:lnTo>
                    <a:cubicBezTo>
                      <a:pt x="12730" y="18516"/>
                      <a:pt x="14766" y="15279"/>
                      <a:pt x="16532" y="11918"/>
                    </a:cubicBezTo>
                    <a:cubicBezTo>
                      <a:pt x="18547" y="8081"/>
                      <a:pt x="20202" y="4094"/>
                      <a:pt x="21479" y="0"/>
                    </a:cubicBezTo>
                    <a:close/>
                  </a:path>
                </a:pathLst>
              </a:custGeom>
              <a:solidFill>
                <a:schemeClr val="bg1">
                  <a:lumMod val="65000"/>
                </a:schemeClr>
              </a:solidFill>
              <a:ln w="12700" cap="flat">
                <a:noFill/>
                <a:miter lim="400000"/>
              </a:ln>
              <a:effectLst/>
            </p:spPr>
            <p:txBody>
              <a:bodyPr wrap="square" lIns="91440" tIns="45720" rIns="91440" bIns="45720" anchor="ctr">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8" name="íşḻîdê">
                <a:extLst>
                  <a:ext uri="{FF2B5EF4-FFF2-40B4-BE49-F238E27FC236}">
                    <a16:creationId xmlns:a16="http://schemas.microsoft.com/office/drawing/2014/main" xmlns="" id="{3F185FCD-A420-40CE-9D38-A9010EA8501D}"/>
                  </a:ext>
                </a:extLst>
              </p:cNvPr>
              <p:cNvSpPr/>
              <p:nvPr/>
            </p:nvSpPr>
            <p:spPr>
              <a:xfrm>
                <a:off x="7016515" y="4598472"/>
                <a:ext cx="572070" cy="5613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656" y="441"/>
                    </a:lnTo>
                    <a:lnTo>
                      <a:pt x="18924" y="739"/>
                    </a:lnTo>
                    <a:lnTo>
                      <a:pt x="18392" y="973"/>
                    </a:lnTo>
                    <a:lnTo>
                      <a:pt x="17335" y="1956"/>
                    </a:lnTo>
                    <a:cubicBezTo>
                      <a:pt x="17186" y="2215"/>
                      <a:pt x="16990" y="2443"/>
                      <a:pt x="16758" y="2628"/>
                    </a:cubicBezTo>
                    <a:cubicBezTo>
                      <a:pt x="16456" y="2868"/>
                      <a:pt x="16079" y="3082"/>
                      <a:pt x="16054" y="3471"/>
                    </a:cubicBezTo>
                    <a:cubicBezTo>
                      <a:pt x="16022" y="3962"/>
                      <a:pt x="16533" y="4297"/>
                      <a:pt x="16958" y="4064"/>
                    </a:cubicBezTo>
                    <a:cubicBezTo>
                      <a:pt x="16775" y="4426"/>
                      <a:pt x="16561" y="4771"/>
                      <a:pt x="16319" y="5095"/>
                    </a:cubicBezTo>
                    <a:cubicBezTo>
                      <a:pt x="16084" y="5408"/>
                      <a:pt x="15824" y="5700"/>
                      <a:pt x="15541" y="5968"/>
                    </a:cubicBezTo>
                    <a:cubicBezTo>
                      <a:pt x="15199" y="5766"/>
                      <a:pt x="14777" y="5766"/>
                      <a:pt x="14434" y="5968"/>
                    </a:cubicBezTo>
                    <a:cubicBezTo>
                      <a:pt x="14152" y="6134"/>
                      <a:pt x="13958" y="6419"/>
                      <a:pt x="13904" y="6746"/>
                    </a:cubicBezTo>
                    <a:cubicBezTo>
                      <a:pt x="13671" y="6999"/>
                      <a:pt x="13416" y="7229"/>
                      <a:pt x="13141" y="7433"/>
                    </a:cubicBezTo>
                    <a:cubicBezTo>
                      <a:pt x="12797" y="7688"/>
                      <a:pt x="12419" y="7908"/>
                      <a:pt x="12170" y="8261"/>
                    </a:cubicBezTo>
                    <a:cubicBezTo>
                      <a:pt x="11817" y="8762"/>
                      <a:pt x="11794" y="9435"/>
                      <a:pt x="11434" y="9932"/>
                    </a:cubicBezTo>
                    <a:cubicBezTo>
                      <a:pt x="11164" y="10305"/>
                      <a:pt x="10744" y="10522"/>
                      <a:pt x="10398" y="10822"/>
                    </a:cubicBezTo>
                    <a:cubicBezTo>
                      <a:pt x="10016" y="11153"/>
                      <a:pt x="9729" y="11583"/>
                      <a:pt x="9361" y="11930"/>
                    </a:cubicBezTo>
                    <a:cubicBezTo>
                      <a:pt x="8844" y="12418"/>
                      <a:pt x="8197" y="12724"/>
                      <a:pt x="7532" y="12959"/>
                    </a:cubicBezTo>
                    <a:cubicBezTo>
                      <a:pt x="6524" y="13316"/>
                      <a:pt x="5443" y="13535"/>
                      <a:pt x="4611" y="14222"/>
                    </a:cubicBezTo>
                    <a:cubicBezTo>
                      <a:pt x="4206" y="14556"/>
                      <a:pt x="3887" y="14985"/>
                      <a:pt x="3679" y="15471"/>
                    </a:cubicBezTo>
                    <a:cubicBezTo>
                      <a:pt x="3479" y="15817"/>
                      <a:pt x="3198" y="16106"/>
                      <a:pt x="2860" y="16312"/>
                    </a:cubicBezTo>
                    <a:cubicBezTo>
                      <a:pt x="2362" y="16616"/>
                      <a:pt x="1729" y="16763"/>
                      <a:pt x="1462" y="17296"/>
                    </a:cubicBezTo>
                    <a:cubicBezTo>
                      <a:pt x="1225" y="17769"/>
                      <a:pt x="1402" y="18316"/>
                      <a:pt x="1412" y="18842"/>
                    </a:cubicBezTo>
                    <a:cubicBezTo>
                      <a:pt x="1432" y="19824"/>
                      <a:pt x="877" y="20725"/>
                      <a:pt x="0" y="21133"/>
                    </a:cubicBezTo>
                    <a:lnTo>
                      <a:pt x="586" y="21600"/>
                    </a:lnTo>
                    <a:cubicBezTo>
                      <a:pt x="5308" y="19271"/>
                      <a:pt x="9593" y="16116"/>
                      <a:pt x="13246" y="12279"/>
                    </a:cubicBezTo>
                    <a:cubicBezTo>
                      <a:pt x="16673" y="8681"/>
                      <a:pt x="19495" y="4532"/>
                      <a:pt x="21600" y="0"/>
                    </a:cubicBezTo>
                    <a:close/>
                  </a:path>
                </a:pathLst>
              </a:custGeom>
              <a:solidFill>
                <a:schemeClr val="bg1">
                  <a:lumMod val="65000"/>
                </a:schemeClr>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29" name="išļíḍè">
                <a:extLst>
                  <a:ext uri="{FF2B5EF4-FFF2-40B4-BE49-F238E27FC236}">
                    <a16:creationId xmlns:a16="http://schemas.microsoft.com/office/drawing/2014/main" xmlns="" id="{729BD02E-60A3-41F5-A6EE-6C10867919BE}"/>
                  </a:ext>
                </a:extLst>
              </p:cNvPr>
              <p:cNvSpPr/>
              <p:nvPr/>
            </p:nvSpPr>
            <p:spPr>
              <a:xfrm>
                <a:off x="6458430" y="4412537"/>
                <a:ext cx="64373" cy="169784"/>
              </a:xfrm>
              <a:custGeom>
                <a:avLst/>
                <a:gdLst/>
                <a:ahLst/>
                <a:cxnLst>
                  <a:cxn ang="0">
                    <a:pos x="wd2" y="hd2"/>
                  </a:cxn>
                  <a:cxn ang="5400000">
                    <a:pos x="wd2" y="hd2"/>
                  </a:cxn>
                  <a:cxn ang="10800000">
                    <a:pos x="wd2" y="hd2"/>
                  </a:cxn>
                  <a:cxn ang="16200000">
                    <a:pos x="wd2" y="hd2"/>
                  </a:cxn>
                </a:cxnLst>
                <a:rect l="0" t="0" r="r" b="b"/>
                <a:pathLst>
                  <a:path w="20560" h="21172" extrusionOk="0">
                    <a:moveTo>
                      <a:pt x="7800" y="0"/>
                    </a:moveTo>
                    <a:lnTo>
                      <a:pt x="1142" y="765"/>
                    </a:lnTo>
                    <a:lnTo>
                      <a:pt x="14" y="4303"/>
                    </a:lnTo>
                    <a:lnTo>
                      <a:pt x="5170" y="8092"/>
                    </a:lnTo>
                    <a:lnTo>
                      <a:pt x="0" y="11375"/>
                    </a:lnTo>
                    <a:cubicBezTo>
                      <a:pt x="2789" y="11598"/>
                      <a:pt x="5194" y="12281"/>
                      <a:pt x="6597" y="13248"/>
                    </a:cubicBezTo>
                    <a:cubicBezTo>
                      <a:pt x="8277" y="14405"/>
                      <a:pt x="8326" y="15818"/>
                      <a:pt x="6727" y="16993"/>
                    </a:cubicBezTo>
                    <a:lnTo>
                      <a:pt x="9189" y="19523"/>
                    </a:lnTo>
                    <a:cubicBezTo>
                      <a:pt x="10190" y="20933"/>
                      <a:pt x="14323" y="21600"/>
                      <a:pt x="17583" y="20877"/>
                    </a:cubicBezTo>
                    <a:cubicBezTo>
                      <a:pt x="21196" y="20075"/>
                      <a:pt x="21600" y="18103"/>
                      <a:pt x="18360" y="17087"/>
                    </a:cubicBezTo>
                    <a:cubicBezTo>
                      <a:pt x="16563" y="16111"/>
                      <a:pt x="15042" y="15061"/>
                      <a:pt x="13824" y="13956"/>
                    </a:cubicBezTo>
                    <a:cubicBezTo>
                      <a:pt x="12396" y="12661"/>
                      <a:pt x="11394" y="11301"/>
                      <a:pt x="10842" y="9907"/>
                    </a:cubicBezTo>
                    <a:cubicBezTo>
                      <a:pt x="10964" y="8963"/>
                      <a:pt x="10964" y="8018"/>
                      <a:pt x="10842" y="7074"/>
                    </a:cubicBezTo>
                    <a:cubicBezTo>
                      <a:pt x="10634" y="5459"/>
                      <a:pt x="10070" y="3855"/>
                      <a:pt x="9157" y="2279"/>
                    </a:cubicBezTo>
                    <a:lnTo>
                      <a:pt x="7800"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0" name="iṥḻïdé">
                <a:extLst>
                  <a:ext uri="{FF2B5EF4-FFF2-40B4-BE49-F238E27FC236}">
                    <a16:creationId xmlns:a16="http://schemas.microsoft.com/office/drawing/2014/main" xmlns="" id="{51A6BFD0-D915-44B0-9FC1-56E14C2BDA80}"/>
                  </a:ext>
                </a:extLst>
              </p:cNvPr>
              <p:cNvSpPr/>
              <p:nvPr/>
            </p:nvSpPr>
            <p:spPr>
              <a:xfrm>
                <a:off x="6577796" y="4701890"/>
                <a:ext cx="43770" cy="41012"/>
              </a:xfrm>
              <a:custGeom>
                <a:avLst/>
                <a:gdLst/>
                <a:ahLst/>
                <a:cxnLst>
                  <a:cxn ang="0">
                    <a:pos x="wd2" y="hd2"/>
                  </a:cxn>
                  <a:cxn ang="5400000">
                    <a:pos x="wd2" y="hd2"/>
                  </a:cxn>
                  <a:cxn ang="10800000">
                    <a:pos x="wd2" y="hd2"/>
                  </a:cxn>
                  <a:cxn ang="16200000">
                    <a:pos x="wd2" y="hd2"/>
                  </a:cxn>
                </a:cxnLst>
                <a:rect l="0" t="0" r="r" b="b"/>
                <a:pathLst>
                  <a:path w="21600" h="21600" extrusionOk="0">
                    <a:moveTo>
                      <a:pt x="7868" y="1684"/>
                    </a:moveTo>
                    <a:lnTo>
                      <a:pt x="531" y="0"/>
                    </a:lnTo>
                    <a:lnTo>
                      <a:pt x="0" y="7066"/>
                    </a:lnTo>
                    <a:lnTo>
                      <a:pt x="9782" y="15187"/>
                    </a:lnTo>
                    <a:lnTo>
                      <a:pt x="21600" y="21600"/>
                    </a:lnTo>
                    <a:lnTo>
                      <a:pt x="20799" y="8990"/>
                    </a:lnTo>
                    <a:lnTo>
                      <a:pt x="7868" y="1684"/>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1" name="ïSľîḍê">
                <a:extLst>
                  <a:ext uri="{FF2B5EF4-FFF2-40B4-BE49-F238E27FC236}">
                    <a16:creationId xmlns:a16="http://schemas.microsoft.com/office/drawing/2014/main" xmlns="" id="{95DE0373-71FA-4E3C-9702-9674ABC8E22D}"/>
                  </a:ext>
                </a:extLst>
              </p:cNvPr>
              <p:cNvSpPr/>
              <p:nvPr/>
            </p:nvSpPr>
            <p:spPr>
              <a:xfrm>
                <a:off x="6648768" y="4746136"/>
                <a:ext cx="95928" cy="89873"/>
              </a:xfrm>
              <a:custGeom>
                <a:avLst/>
                <a:gdLst/>
                <a:ahLst/>
                <a:cxnLst>
                  <a:cxn ang="0">
                    <a:pos x="wd2" y="hd2"/>
                  </a:cxn>
                  <a:cxn ang="5400000">
                    <a:pos x="wd2" y="hd2"/>
                  </a:cxn>
                  <a:cxn ang="10800000">
                    <a:pos x="wd2" y="hd2"/>
                  </a:cxn>
                  <a:cxn ang="16200000">
                    <a:pos x="wd2" y="hd2"/>
                  </a:cxn>
                </a:cxnLst>
                <a:rect l="0" t="0" r="r" b="b"/>
                <a:pathLst>
                  <a:path w="21600" h="21600" extrusionOk="0">
                    <a:moveTo>
                      <a:pt x="8591" y="4520"/>
                    </a:moveTo>
                    <a:lnTo>
                      <a:pt x="5210" y="1400"/>
                    </a:lnTo>
                    <a:lnTo>
                      <a:pt x="2367" y="0"/>
                    </a:lnTo>
                    <a:lnTo>
                      <a:pt x="0" y="993"/>
                    </a:lnTo>
                    <a:lnTo>
                      <a:pt x="3120" y="5543"/>
                    </a:lnTo>
                    <a:lnTo>
                      <a:pt x="8829" y="10517"/>
                    </a:lnTo>
                    <a:lnTo>
                      <a:pt x="9377" y="15480"/>
                    </a:lnTo>
                    <a:lnTo>
                      <a:pt x="14312" y="20149"/>
                    </a:lnTo>
                    <a:lnTo>
                      <a:pt x="18127" y="21600"/>
                    </a:lnTo>
                    <a:lnTo>
                      <a:pt x="21600" y="20137"/>
                    </a:lnTo>
                    <a:lnTo>
                      <a:pt x="17510" y="14016"/>
                    </a:lnTo>
                    <a:lnTo>
                      <a:pt x="12964" y="9921"/>
                    </a:lnTo>
                    <a:lnTo>
                      <a:pt x="8591" y="452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2" name="îŝ1iḑè">
                <a:extLst>
                  <a:ext uri="{FF2B5EF4-FFF2-40B4-BE49-F238E27FC236}">
                    <a16:creationId xmlns:a16="http://schemas.microsoft.com/office/drawing/2014/main" xmlns="" id="{A0A130DA-6880-4F42-9346-857865C313D3}"/>
                  </a:ext>
                </a:extLst>
              </p:cNvPr>
              <p:cNvSpPr/>
              <p:nvPr/>
            </p:nvSpPr>
            <p:spPr>
              <a:xfrm>
                <a:off x="6943541" y="4557123"/>
                <a:ext cx="36574" cy="42330"/>
              </a:xfrm>
              <a:custGeom>
                <a:avLst/>
                <a:gdLst/>
                <a:ahLst/>
                <a:cxnLst>
                  <a:cxn ang="0">
                    <a:pos x="wd2" y="hd2"/>
                  </a:cxn>
                  <a:cxn ang="5400000">
                    <a:pos x="wd2" y="hd2"/>
                  </a:cxn>
                  <a:cxn ang="10800000">
                    <a:pos x="wd2" y="hd2"/>
                  </a:cxn>
                  <a:cxn ang="16200000">
                    <a:pos x="wd2" y="hd2"/>
                  </a:cxn>
                </a:cxnLst>
                <a:rect l="0" t="0" r="r" b="b"/>
                <a:pathLst>
                  <a:path w="21087" h="21600" extrusionOk="0">
                    <a:moveTo>
                      <a:pt x="16962" y="0"/>
                    </a:moveTo>
                    <a:lnTo>
                      <a:pt x="1783" y="1864"/>
                    </a:lnTo>
                    <a:cubicBezTo>
                      <a:pt x="-109" y="5075"/>
                      <a:pt x="-513" y="8812"/>
                      <a:pt x="657" y="12282"/>
                    </a:cubicBezTo>
                    <a:cubicBezTo>
                      <a:pt x="2131" y="16655"/>
                      <a:pt x="5904" y="20127"/>
                      <a:pt x="10784" y="21600"/>
                    </a:cubicBezTo>
                    <a:lnTo>
                      <a:pt x="21087" y="14558"/>
                    </a:lnTo>
                    <a:lnTo>
                      <a:pt x="16962"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3" name="ïṩļíde">
                <a:extLst>
                  <a:ext uri="{FF2B5EF4-FFF2-40B4-BE49-F238E27FC236}">
                    <a16:creationId xmlns:a16="http://schemas.microsoft.com/office/drawing/2014/main" xmlns="" id="{13CC1DCB-8757-4EF3-ADD4-43C1C3B56384}"/>
                  </a:ext>
                </a:extLst>
              </p:cNvPr>
              <p:cNvSpPr/>
              <p:nvPr/>
            </p:nvSpPr>
            <p:spPr>
              <a:xfrm>
                <a:off x="6887027" y="4603438"/>
                <a:ext cx="31689" cy="33704"/>
              </a:xfrm>
              <a:custGeom>
                <a:avLst/>
                <a:gdLst/>
                <a:ahLst/>
                <a:cxnLst>
                  <a:cxn ang="0">
                    <a:pos x="wd2" y="hd2"/>
                  </a:cxn>
                  <a:cxn ang="5400000">
                    <a:pos x="wd2" y="hd2"/>
                  </a:cxn>
                  <a:cxn ang="10800000">
                    <a:pos x="wd2" y="hd2"/>
                  </a:cxn>
                  <a:cxn ang="16200000">
                    <a:pos x="wd2" y="hd2"/>
                  </a:cxn>
                </a:cxnLst>
                <a:rect l="0" t="0" r="r" b="b"/>
                <a:pathLst>
                  <a:path w="21600" h="21600" extrusionOk="0">
                    <a:moveTo>
                      <a:pt x="17117" y="0"/>
                    </a:moveTo>
                    <a:lnTo>
                      <a:pt x="0" y="5460"/>
                    </a:lnTo>
                    <a:lnTo>
                      <a:pt x="1597" y="19259"/>
                    </a:lnTo>
                    <a:lnTo>
                      <a:pt x="17761" y="21600"/>
                    </a:lnTo>
                    <a:lnTo>
                      <a:pt x="21600" y="13828"/>
                    </a:lnTo>
                    <a:lnTo>
                      <a:pt x="17117"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4" name="íṣḷiḑè">
                <a:extLst>
                  <a:ext uri="{FF2B5EF4-FFF2-40B4-BE49-F238E27FC236}">
                    <a16:creationId xmlns:a16="http://schemas.microsoft.com/office/drawing/2014/main" xmlns="" id="{8CDF6F57-91E9-4A7B-9410-9E97E29F7378}"/>
                  </a:ext>
                </a:extLst>
              </p:cNvPr>
              <p:cNvSpPr/>
              <p:nvPr/>
            </p:nvSpPr>
            <p:spPr>
              <a:xfrm>
                <a:off x="7235494" y="4761477"/>
                <a:ext cx="44744" cy="45883"/>
              </a:xfrm>
              <a:custGeom>
                <a:avLst/>
                <a:gdLst/>
                <a:ahLst/>
                <a:cxnLst>
                  <a:cxn ang="0">
                    <a:pos x="wd2" y="hd2"/>
                  </a:cxn>
                  <a:cxn ang="5400000">
                    <a:pos x="wd2" y="hd2"/>
                  </a:cxn>
                  <a:cxn ang="10800000">
                    <a:pos x="wd2" y="hd2"/>
                  </a:cxn>
                  <a:cxn ang="16200000">
                    <a:pos x="wd2" y="hd2"/>
                  </a:cxn>
                </a:cxnLst>
                <a:rect l="0" t="0" r="r" b="b"/>
                <a:pathLst>
                  <a:path w="20108" h="20978" extrusionOk="0">
                    <a:moveTo>
                      <a:pt x="19810" y="0"/>
                    </a:moveTo>
                    <a:lnTo>
                      <a:pt x="5083" y="5544"/>
                    </a:lnTo>
                    <a:cubicBezTo>
                      <a:pt x="818" y="7157"/>
                      <a:pt x="-1189" y="12126"/>
                      <a:pt x="729" y="16323"/>
                    </a:cubicBezTo>
                    <a:cubicBezTo>
                      <a:pt x="2342" y="19854"/>
                      <a:pt x="6248" y="21600"/>
                      <a:pt x="10027" y="20777"/>
                    </a:cubicBezTo>
                    <a:cubicBezTo>
                      <a:pt x="14487" y="19806"/>
                      <a:pt x="17429" y="15774"/>
                      <a:pt x="18898" y="11315"/>
                    </a:cubicBezTo>
                    <a:cubicBezTo>
                      <a:pt x="20098" y="7674"/>
                      <a:pt x="20411" y="3791"/>
                      <a:pt x="19810" y="0"/>
                    </a:cubicBez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5" name="ïśḻiḍê">
                <a:extLst>
                  <a:ext uri="{FF2B5EF4-FFF2-40B4-BE49-F238E27FC236}">
                    <a16:creationId xmlns:a16="http://schemas.microsoft.com/office/drawing/2014/main" xmlns="" id="{C7B8943D-DC05-46D2-A0D2-BCB93650A5D4}"/>
                  </a:ext>
                </a:extLst>
              </p:cNvPr>
              <p:cNvSpPr/>
              <p:nvPr/>
            </p:nvSpPr>
            <p:spPr>
              <a:xfrm>
                <a:off x="7368960" y="4482683"/>
                <a:ext cx="73406" cy="61348"/>
              </a:xfrm>
              <a:custGeom>
                <a:avLst/>
                <a:gdLst/>
                <a:ahLst/>
                <a:cxnLst>
                  <a:cxn ang="0">
                    <a:pos x="wd2" y="hd2"/>
                  </a:cxn>
                  <a:cxn ang="5400000">
                    <a:pos x="wd2" y="hd2"/>
                  </a:cxn>
                  <a:cxn ang="10800000">
                    <a:pos x="wd2" y="hd2"/>
                  </a:cxn>
                  <a:cxn ang="16200000">
                    <a:pos x="wd2" y="hd2"/>
                  </a:cxn>
                </a:cxnLst>
                <a:rect l="0" t="0" r="r" b="b"/>
                <a:pathLst>
                  <a:path w="20703" h="20566" extrusionOk="0">
                    <a:moveTo>
                      <a:pt x="9099" y="0"/>
                    </a:moveTo>
                    <a:lnTo>
                      <a:pt x="6797" y="4474"/>
                    </a:lnTo>
                    <a:lnTo>
                      <a:pt x="4155" y="12169"/>
                    </a:lnTo>
                    <a:cubicBezTo>
                      <a:pt x="1799" y="10958"/>
                      <a:pt x="-652" y="13629"/>
                      <a:pt x="158" y="16523"/>
                    </a:cubicBezTo>
                    <a:cubicBezTo>
                      <a:pt x="1013" y="19578"/>
                      <a:pt x="4559" y="19848"/>
                      <a:pt x="5735" y="16948"/>
                    </a:cubicBezTo>
                    <a:lnTo>
                      <a:pt x="10353" y="9481"/>
                    </a:lnTo>
                    <a:cubicBezTo>
                      <a:pt x="11293" y="7860"/>
                      <a:pt x="13199" y="7545"/>
                      <a:pt x="14475" y="8801"/>
                    </a:cubicBezTo>
                    <a:cubicBezTo>
                      <a:pt x="16759" y="11049"/>
                      <a:pt x="15506" y="15461"/>
                      <a:pt x="12543" y="15604"/>
                    </a:cubicBezTo>
                    <a:cubicBezTo>
                      <a:pt x="11461" y="16716"/>
                      <a:pt x="11461" y="18710"/>
                      <a:pt x="12543" y="19821"/>
                    </a:cubicBezTo>
                    <a:cubicBezTo>
                      <a:pt x="14274" y="21600"/>
                      <a:pt x="16807" y="19957"/>
                      <a:pt x="18366" y="17390"/>
                    </a:cubicBezTo>
                    <a:cubicBezTo>
                      <a:pt x="19873" y="14907"/>
                      <a:pt x="20948" y="11992"/>
                      <a:pt x="20655" y="8954"/>
                    </a:cubicBezTo>
                    <a:cubicBezTo>
                      <a:pt x="20369" y="5989"/>
                      <a:pt x="18809" y="3414"/>
                      <a:pt x="16535" y="2151"/>
                    </a:cubicBezTo>
                    <a:lnTo>
                      <a:pt x="9099"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6" name="îṧḻíďe">
                <a:extLst>
                  <a:ext uri="{FF2B5EF4-FFF2-40B4-BE49-F238E27FC236}">
                    <a16:creationId xmlns:a16="http://schemas.microsoft.com/office/drawing/2014/main" xmlns="" id="{D2D0FDB5-8E81-411E-B651-7DF0E2CE8856}"/>
                  </a:ext>
                </a:extLst>
              </p:cNvPr>
              <p:cNvSpPr/>
              <p:nvPr/>
            </p:nvSpPr>
            <p:spPr>
              <a:xfrm>
                <a:off x="7556173" y="4449963"/>
                <a:ext cx="33685" cy="52718"/>
              </a:xfrm>
              <a:custGeom>
                <a:avLst/>
                <a:gdLst/>
                <a:ahLst/>
                <a:cxnLst>
                  <a:cxn ang="0">
                    <a:pos x="wd2" y="hd2"/>
                  </a:cxn>
                  <a:cxn ang="5400000">
                    <a:pos x="wd2" y="hd2"/>
                  </a:cxn>
                  <a:cxn ang="10800000">
                    <a:pos x="wd2" y="hd2"/>
                  </a:cxn>
                  <a:cxn ang="16200000">
                    <a:pos x="wd2" y="hd2"/>
                  </a:cxn>
                </a:cxnLst>
                <a:rect l="0" t="0" r="r" b="b"/>
                <a:pathLst>
                  <a:path w="21600" h="21600" extrusionOk="0">
                    <a:moveTo>
                      <a:pt x="16604" y="0"/>
                    </a:moveTo>
                    <a:lnTo>
                      <a:pt x="6746" y="6215"/>
                    </a:lnTo>
                    <a:lnTo>
                      <a:pt x="1510" y="12307"/>
                    </a:lnTo>
                    <a:lnTo>
                      <a:pt x="0" y="21600"/>
                    </a:lnTo>
                    <a:lnTo>
                      <a:pt x="16395" y="17422"/>
                    </a:lnTo>
                    <a:lnTo>
                      <a:pt x="21600" y="9940"/>
                    </a:lnTo>
                    <a:lnTo>
                      <a:pt x="16604"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7" name="iṧļïďè">
                <a:extLst>
                  <a:ext uri="{FF2B5EF4-FFF2-40B4-BE49-F238E27FC236}">
                    <a16:creationId xmlns:a16="http://schemas.microsoft.com/office/drawing/2014/main" xmlns="" id="{C3DB2A9D-F0D9-4141-965C-277B8E0D4086}"/>
                  </a:ext>
                </a:extLst>
              </p:cNvPr>
              <p:cNvSpPr/>
              <p:nvPr/>
            </p:nvSpPr>
            <p:spPr>
              <a:xfrm>
                <a:off x="7406387" y="4322084"/>
                <a:ext cx="22795" cy="30754"/>
              </a:xfrm>
              <a:custGeom>
                <a:avLst/>
                <a:gdLst/>
                <a:ahLst/>
                <a:cxnLst>
                  <a:cxn ang="0">
                    <a:pos x="wd2" y="hd2"/>
                  </a:cxn>
                  <a:cxn ang="5400000">
                    <a:pos x="wd2" y="hd2"/>
                  </a:cxn>
                  <a:cxn ang="10800000">
                    <a:pos x="wd2" y="hd2"/>
                  </a:cxn>
                  <a:cxn ang="16200000">
                    <a:pos x="wd2" y="hd2"/>
                  </a:cxn>
                </a:cxnLst>
                <a:rect l="0" t="0" r="r" b="b"/>
                <a:pathLst>
                  <a:path w="21600" h="21600" extrusionOk="0">
                    <a:moveTo>
                      <a:pt x="17688" y="0"/>
                    </a:moveTo>
                    <a:lnTo>
                      <a:pt x="3114" y="6842"/>
                    </a:lnTo>
                    <a:lnTo>
                      <a:pt x="0" y="21600"/>
                    </a:lnTo>
                    <a:lnTo>
                      <a:pt x="21600" y="19569"/>
                    </a:lnTo>
                    <a:lnTo>
                      <a:pt x="17688"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8" name="îşľíḋê">
                <a:extLst>
                  <a:ext uri="{FF2B5EF4-FFF2-40B4-BE49-F238E27FC236}">
                    <a16:creationId xmlns:a16="http://schemas.microsoft.com/office/drawing/2014/main" xmlns="" id="{73BECA43-A4E6-4E38-9B79-146CE75010C6}"/>
                  </a:ext>
                </a:extLst>
              </p:cNvPr>
              <p:cNvSpPr/>
              <p:nvPr/>
            </p:nvSpPr>
            <p:spPr>
              <a:xfrm>
                <a:off x="6051551" y="4572327"/>
                <a:ext cx="79596" cy="109466"/>
              </a:xfrm>
              <a:custGeom>
                <a:avLst/>
                <a:gdLst/>
                <a:ahLst/>
                <a:cxnLst>
                  <a:cxn ang="0">
                    <a:pos x="wd2" y="hd2"/>
                  </a:cxn>
                  <a:cxn ang="5400000">
                    <a:pos x="wd2" y="hd2"/>
                  </a:cxn>
                  <a:cxn ang="10800000">
                    <a:pos x="wd2" y="hd2"/>
                  </a:cxn>
                  <a:cxn ang="16200000">
                    <a:pos x="wd2" y="hd2"/>
                  </a:cxn>
                </a:cxnLst>
                <a:rect l="0" t="0" r="r" b="b"/>
                <a:pathLst>
                  <a:path w="21070" h="21347" extrusionOk="0">
                    <a:moveTo>
                      <a:pt x="5049" y="0"/>
                    </a:moveTo>
                    <a:lnTo>
                      <a:pt x="0" y="1652"/>
                    </a:lnTo>
                    <a:lnTo>
                      <a:pt x="1021" y="6996"/>
                    </a:lnTo>
                    <a:cubicBezTo>
                      <a:pt x="1305" y="8755"/>
                      <a:pt x="1518" y="10520"/>
                      <a:pt x="1660" y="12288"/>
                    </a:cubicBezTo>
                    <a:cubicBezTo>
                      <a:pt x="1804" y="14080"/>
                      <a:pt x="1876" y="15875"/>
                      <a:pt x="1874" y="17670"/>
                    </a:cubicBezTo>
                    <a:lnTo>
                      <a:pt x="9180" y="21231"/>
                    </a:lnTo>
                    <a:cubicBezTo>
                      <a:pt x="11950" y="21600"/>
                      <a:pt x="14803" y="21082"/>
                      <a:pt x="17023" y="19807"/>
                    </a:cubicBezTo>
                    <a:cubicBezTo>
                      <a:pt x="20195" y="17985"/>
                      <a:pt x="21600" y="14976"/>
                      <a:pt x="20890" y="12051"/>
                    </a:cubicBezTo>
                    <a:cubicBezTo>
                      <a:pt x="20330" y="9748"/>
                      <a:pt x="18503" y="7718"/>
                      <a:pt x="15841" y="6442"/>
                    </a:cubicBezTo>
                    <a:lnTo>
                      <a:pt x="10024" y="1573"/>
                    </a:lnTo>
                    <a:lnTo>
                      <a:pt x="5049" y="0"/>
                    </a:lnTo>
                    <a:close/>
                  </a:path>
                </a:pathLst>
              </a:custGeom>
              <a:solidFill>
                <a:schemeClr val="bg1">
                  <a:lumMod val="65000"/>
                </a:schemeClr>
              </a:solidFill>
              <a:ln w="12700" cap="flat">
                <a:noFill/>
                <a:miter lim="400000"/>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sp>
            <p:nvSpPr>
              <p:cNvPr id="239" name="ïṣľïḍè">
                <a:extLst>
                  <a:ext uri="{FF2B5EF4-FFF2-40B4-BE49-F238E27FC236}">
                    <a16:creationId xmlns:a16="http://schemas.microsoft.com/office/drawing/2014/main" xmlns="" id="{5469C0BA-0C17-43D9-A464-DEE98EC04D42}"/>
                  </a:ext>
                </a:extLst>
              </p:cNvPr>
              <p:cNvSpPr/>
              <p:nvPr/>
            </p:nvSpPr>
            <p:spPr>
              <a:xfrm>
                <a:off x="5015904" y="4946385"/>
                <a:ext cx="244609" cy="268692"/>
              </a:xfrm>
              <a:custGeom>
                <a:avLst/>
                <a:gdLst/>
                <a:ahLst/>
                <a:cxnLst>
                  <a:cxn ang="0">
                    <a:pos x="wd2" y="hd2"/>
                  </a:cxn>
                  <a:cxn ang="5400000">
                    <a:pos x="wd2" y="hd2"/>
                  </a:cxn>
                  <a:cxn ang="10800000">
                    <a:pos x="wd2" y="hd2"/>
                  </a:cxn>
                  <a:cxn ang="16200000">
                    <a:pos x="wd2" y="hd2"/>
                  </a:cxn>
                </a:cxnLst>
                <a:rect l="0" t="0" r="r" b="b"/>
                <a:pathLst>
                  <a:path w="21600" h="21600" extrusionOk="0">
                    <a:moveTo>
                      <a:pt x="6835" y="10174"/>
                    </a:moveTo>
                    <a:lnTo>
                      <a:pt x="7686" y="8743"/>
                    </a:lnTo>
                    <a:lnTo>
                      <a:pt x="6918" y="6235"/>
                    </a:lnTo>
                    <a:lnTo>
                      <a:pt x="5238" y="4125"/>
                    </a:lnTo>
                    <a:cubicBezTo>
                      <a:pt x="5520" y="3407"/>
                      <a:pt x="6190" y="2873"/>
                      <a:pt x="7009" y="2714"/>
                    </a:cubicBezTo>
                    <a:cubicBezTo>
                      <a:pt x="8203" y="2482"/>
                      <a:pt x="9407" y="3066"/>
                      <a:pt x="9862" y="4098"/>
                    </a:cubicBezTo>
                    <a:cubicBezTo>
                      <a:pt x="10521" y="3211"/>
                      <a:pt x="11273" y="2385"/>
                      <a:pt x="12108" y="1631"/>
                    </a:cubicBezTo>
                    <a:cubicBezTo>
                      <a:pt x="12764" y="1039"/>
                      <a:pt x="13470" y="494"/>
                      <a:pt x="14218" y="0"/>
                    </a:cubicBezTo>
                    <a:lnTo>
                      <a:pt x="17085" y="3303"/>
                    </a:lnTo>
                    <a:cubicBezTo>
                      <a:pt x="17601" y="3636"/>
                      <a:pt x="18000" y="4099"/>
                      <a:pt x="18231" y="4635"/>
                    </a:cubicBezTo>
                    <a:cubicBezTo>
                      <a:pt x="18558" y="5392"/>
                      <a:pt x="18534" y="6237"/>
                      <a:pt x="18164" y="6977"/>
                    </a:cubicBezTo>
                    <a:lnTo>
                      <a:pt x="17954" y="11018"/>
                    </a:lnTo>
                    <a:lnTo>
                      <a:pt x="18384" y="13105"/>
                    </a:lnTo>
                    <a:cubicBezTo>
                      <a:pt x="18361" y="13550"/>
                      <a:pt x="18361" y="13995"/>
                      <a:pt x="18384" y="14439"/>
                    </a:cubicBezTo>
                    <a:cubicBezTo>
                      <a:pt x="18418" y="15093"/>
                      <a:pt x="18501" y="15745"/>
                      <a:pt x="18635" y="16388"/>
                    </a:cubicBezTo>
                    <a:lnTo>
                      <a:pt x="20175" y="18900"/>
                    </a:lnTo>
                    <a:lnTo>
                      <a:pt x="21600" y="21600"/>
                    </a:lnTo>
                    <a:cubicBezTo>
                      <a:pt x="17508" y="20470"/>
                      <a:pt x="13590" y="18871"/>
                      <a:pt x="9940" y="16841"/>
                    </a:cubicBezTo>
                    <a:cubicBezTo>
                      <a:pt x="6304" y="14820"/>
                      <a:pt x="2965" y="12388"/>
                      <a:pt x="0" y="9603"/>
                    </a:cubicBezTo>
                    <a:lnTo>
                      <a:pt x="6835" y="10174"/>
                    </a:lnTo>
                    <a:close/>
                  </a:path>
                </a:pathLst>
              </a:custGeom>
              <a:solidFill>
                <a:schemeClr val="bg1">
                  <a:lumMod val="65000"/>
                </a:schemeClr>
              </a:solidFill>
              <a:ln w="12700" cap="flat">
                <a:noFill/>
                <a:miter lim="400000"/>
              </a:ln>
              <a:effectLst/>
            </p:spPr>
            <p:txBody>
              <a:bodyPr wrap="square" lIns="91440" tIns="45720" rIns="91440" bIns="45720" anchor="ctr">
                <a:normAutofit fontScale="4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tx1">
                      <a:lumMod val="75000"/>
                      <a:lumOff val="25000"/>
                    </a:schemeClr>
                  </a:solidFill>
                  <a:cs typeface="+mn-ea"/>
                  <a:sym typeface="+mn-lt"/>
                </a:endParaRPr>
              </a:p>
            </p:txBody>
          </p:sp>
        </p:grpSp>
        <p:grpSp>
          <p:nvGrpSpPr>
            <p:cNvPr id="183" name="îšliḓê">
              <a:extLst>
                <a:ext uri="{FF2B5EF4-FFF2-40B4-BE49-F238E27FC236}">
                  <a16:creationId xmlns:a16="http://schemas.microsoft.com/office/drawing/2014/main" xmlns="" id="{97A7B67A-1BCC-4580-AC5E-511905B949E8}"/>
                </a:ext>
              </a:extLst>
            </p:cNvPr>
            <p:cNvGrpSpPr/>
            <p:nvPr/>
          </p:nvGrpSpPr>
          <p:grpSpPr>
            <a:xfrm>
              <a:off x="4347158" y="1777412"/>
              <a:ext cx="843514" cy="843514"/>
              <a:chOff x="4336440" y="1913938"/>
              <a:chExt cx="843514" cy="843514"/>
            </a:xfrm>
          </p:grpSpPr>
          <p:sp>
            <p:nvSpPr>
              <p:cNvPr id="205" name="ïšľiḓe">
                <a:extLst>
                  <a:ext uri="{FF2B5EF4-FFF2-40B4-BE49-F238E27FC236}">
                    <a16:creationId xmlns:a16="http://schemas.microsoft.com/office/drawing/2014/main" xmlns="" id="{34D91DE8-90E4-4F54-B8CD-A1627B7E273D}"/>
                  </a:ext>
                </a:extLst>
              </p:cNvPr>
              <p:cNvSpPr/>
              <p:nvPr/>
            </p:nvSpPr>
            <p:spPr>
              <a:xfrm>
                <a:off x="4336440" y="1913938"/>
                <a:ext cx="843514" cy="843514"/>
              </a:xfrm>
              <a:prstGeom prst="ellipse">
                <a:avLst/>
              </a:prstGeom>
              <a:solidFill>
                <a:schemeClr val="bg1"/>
              </a:solidFill>
              <a:ln w="38100" cap="rnd">
                <a:solidFill>
                  <a:srgbClr val="EB8FA6"/>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tx1">
                      <a:lumMod val="75000"/>
                      <a:lumOff val="25000"/>
                    </a:schemeClr>
                  </a:solidFill>
                  <a:cs typeface="+mn-ea"/>
                  <a:sym typeface="+mn-lt"/>
                </a:endParaRPr>
              </a:p>
            </p:txBody>
          </p:sp>
          <p:sp>
            <p:nvSpPr>
              <p:cNvPr id="206" name="iŝliḑé">
                <a:extLst>
                  <a:ext uri="{FF2B5EF4-FFF2-40B4-BE49-F238E27FC236}">
                    <a16:creationId xmlns:a16="http://schemas.microsoft.com/office/drawing/2014/main" xmlns="" id="{92E2AF37-E551-4190-9144-1F2A051DA086}"/>
                  </a:ext>
                </a:extLst>
              </p:cNvPr>
              <p:cNvSpPr/>
              <p:nvPr/>
            </p:nvSpPr>
            <p:spPr>
              <a:xfrm>
                <a:off x="4569156" y="2164164"/>
                <a:ext cx="378082" cy="343062"/>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rgbClr val="EB8FA6"/>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lumMod val="75000"/>
                      <a:lumOff val="25000"/>
                    </a:schemeClr>
                  </a:solidFill>
                  <a:cs typeface="+mn-ea"/>
                  <a:sym typeface="+mn-lt"/>
                </a:endParaRPr>
              </a:p>
            </p:txBody>
          </p:sp>
        </p:grpSp>
        <p:grpSp>
          <p:nvGrpSpPr>
            <p:cNvPr id="184" name="i$lïḓè">
              <a:extLst>
                <a:ext uri="{FF2B5EF4-FFF2-40B4-BE49-F238E27FC236}">
                  <a16:creationId xmlns:a16="http://schemas.microsoft.com/office/drawing/2014/main" xmlns="" id="{A8D8FB71-2D94-4782-85B0-F4CB7B1F92AE}"/>
                </a:ext>
              </a:extLst>
            </p:cNvPr>
            <p:cNvGrpSpPr/>
            <p:nvPr/>
          </p:nvGrpSpPr>
          <p:grpSpPr>
            <a:xfrm>
              <a:off x="4347158" y="4388102"/>
              <a:ext cx="843514" cy="843514"/>
              <a:chOff x="4336440" y="1913938"/>
              <a:chExt cx="843514" cy="843514"/>
            </a:xfrm>
          </p:grpSpPr>
          <p:sp>
            <p:nvSpPr>
              <p:cNvPr id="203" name="íṣļîḋè">
                <a:extLst>
                  <a:ext uri="{FF2B5EF4-FFF2-40B4-BE49-F238E27FC236}">
                    <a16:creationId xmlns:a16="http://schemas.microsoft.com/office/drawing/2014/main" xmlns="" id="{584259DA-3C1F-47FF-9ACE-E29C2434C0C5}"/>
                  </a:ext>
                </a:extLst>
              </p:cNvPr>
              <p:cNvSpPr/>
              <p:nvPr/>
            </p:nvSpPr>
            <p:spPr>
              <a:xfrm>
                <a:off x="4336440" y="1913938"/>
                <a:ext cx="843514" cy="843514"/>
              </a:xfrm>
              <a:prstGeom prst="ellipse">
                <a:avLst/>
              </a:prstGeom>
              <a:solidFill>
                <a:schemeClr val="bg1"/>
              </a:solidFill>
              <a:ln w="38100" cap="rnd">
                <a:solidFill>
                  <a:srgbClr val="41B4AD"/>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tx1">
                      <a:lumMod val="75000"/>
                      <a:lumOff val="25000"/>
                    </a:schemeClr>
                  </a:solidFill>
                  <a:cs typeface="+mn-ea"/>
                  <a:sym typeface="+mn-lt"/>
                </a:endParaRPr>
              </a:p>
            </p:txBody>
          </p:sp>
          <p:sp>
            <p:nvSpPr>
              <p:cNvPr id="204" name="îṥḷíḋé">
                <a:extLst>
                  <a:ext uri="{FF2B5EF4-FFF2-40B4-BE49-F238E27FC236}">
                    <a16:creationId xmlns:a16="http://schemas.microsoft.com/office/drawing/2014/main" xmlns="" id="{EA5C0345-19DF-4999-B377-A70F03F11090}"/>
                  </a:ext>
                </a:extLst>
              </p:cNvPr>
              <p:cNvSpPr/>
              <p:nvPr/>
            </p:nvSpPr>
            <p:spPr>
              <a:xfrm>
                <a:off x="4569156" y="2167645"/>
                <a:ext cx="378082" cy="33609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1459" h="516892">
                    <a:moveTo>
                      <a:pt x="397777" y="282615"/>
                    </a:moveTo>
                    <a:lnTo>
                      <a:pt x="581459" y="282615"/>
                    </a:lnTo>
                    <a:lnTo>
                      <a:pt x="581459" y="482675"/>
                    </a:lnTo>
                    <a:cubicBezTo>
                      <a:pt x="581459" y="501517"/>
                      <a:pt x="566152" y="516892"/>
                      <a:pt x="547197" y="516892"/>
                    </a:cubicBezTo>
                    <a:lnTo>
                      <a:pt x="432039" y="516892"/>
                    </a:lnTo>
                    <a:cubicBezTo>
                      <a:pt x="413173" y="516892"/>
                      <a:pt x="397777" y="501606"/>
                      <a:pt x="397777" y="482675"/>
                    </a:cubicBezTo>
                    <a:close/>
                    <a:moveTo>
                      <a:pt x="24212" y="12067"/>
                    </a:moveTo>
                    <a:lnTo>
                      <a:pt x="313778" y="12067"/>
                    </a:lnTo>
                    <a:cubicBezTo>
                      <a:pt x="327219" y="12067"/>
                      <a:pt x="337990" y="22998"/>
                      <a:pt x="338079" y="36241"/>
                    </a:cubicBezTo>
                    <a:lnTo>
                      <a:pt x="338079" y="301977"/>
                    </a:lnTo>
                    <a:cubicBezTo>
                      <a:pt x="338079" y="315308"/>
                      <a:pt x="327308" y="326151"/>
                      <a:pt x="313867" y="326151"/>
                    </a:cubicBezTo>
                    <a:lnTo>
                      <a:pt x="193341" y="326151"/>
                    </a:lnTo>
                    <a:lnTo>
                      <a:pt x="193341" y="360367"/>
                    </a:lnTo>
                    <a:lnTo>
                      <a:pt x="212924" y="360367"/>
                    </a:lnTo>
                    <a:cubicBezTo>
                      <a:pt x="226276" y="360367"/>
                      <a:pt x="237136" y="371121"/>
                      <a:pt x="237136" y="384541"/>
                    </a:cubicBezTo>
                    <a:cubicBezTo>
                      <a:pt x="237136" y="397961"/>
                      <a:pt x="226276" y="408715"/>
                      <a:pt x="212924" y="408715"/>
                    </a:cubicBezTo>
                    <a:lnTo>
                      <a:pt x="125155" y="408715"/>
                    </a:lnTo>
                    <a:cubicBezTo>
                      <a:pt x="111803" y="408715"/>
                      <a:pt x="100943" y="397961"/>
                      <a:pt x="100943" y="384541"/>
                    </a:cubicBezTo>
                    <a:cubicBezTo>
                      <a:pt x="100943" y="371121"/>
                      <a:pt x="111803" y="360367"/>
                      <a:pt x="125155" y="360367"/>
                    </a:cubicBezTo>
                    <a:lnTo>
                      <a:pt x="144738" y="360367"/>
                    </a:lnTo>
                    <a:lnTo>
                      <a:pt x="144738" y="326151"/>
                    </a:lnTo>
                    <a:lnTo>
                      <a:pt x="24212" y="326151"/>
                    </a:lnTo>
                    <a:cubicBezTo>
                      <a:pt x="10771" y="326151"/>
                      <a:pt x="0" y="315308"/>
                      <a:pt x="0" y="301977"/>
                    </a:cubicBezTo>
                    <a:lnTo>
                      <a:pt x="0" y="36241"/>
                    </a:lnTo>
                    <a:cubicBezTo>
                      <a:pt x="0" y="22998"/>
                      <a:pt x="10771" y="12067"/>
                      <a:pt x="24212" y="12067"/>
                    </a:cubicBezTo>
                    <a:close/>
                    <a:moveTo>
                      <a:pt x="432039" y="0"/>
                    </a:moveTo>
                    <a:lnTo>
                      <a:pt x="547197" y="0"/>
                    </a:lnTo>
                    <a:cubicBezTo>
                      <a:pt x="566063" y="0"/>
                      <a:pt x="581459" y="15286"/>
                      <a:pt x="581459" y="34306"/>
                    </a:cubicBezTo>
                    <a:lnTo>
                      <a:pt x="581459" y="234277"/>
                    </a:lnTo>
                    <a:lnTo>
                      <a:pt x="397777" y="234277"/>
                    </a:lnTo>
                    <a:lnTo>
                      <a:pt x="397777" y="34306"/>
                    </a:lnTo>
                    <a:cubicBezTo>
                      <a:pt x="397777" y="15464"/>
                      <a:pt x="413084" y="0"/>
                      <a:pt x="432039" y="0"/>
                    </a:cubicBezTo>
                    <a:close/>
                  </a:path>
                </a:pathLst>
              </a:custGeom>
              <a:solidFill>
                <a:srgbClr val="41B4AD"/>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lumMod val="75000"/>
                      <a:lumOff val="25000"/>
                    </a:schemeClr>
                  </a:solidFill>
                  <a:cs typeface="+mn-ea"/>
                  <a:sym typeface="+mn-lt"/>
                </a:endParaRPr>
              </a:p>
            </p:txBody>
          </p:sp>
        </p:grpSp>
        <p:grpSp>
          <p:nvGrpSpPr>
            <p:cNvPr id="185" name="ïSľîḍé">
              <a:extLst>
                <a:ext uri="{FF2B5EF4-FFF2-40B4-BE49-F238E27FC236}">
                  <a16:creationId xmlns:a16="http://schemas.microsoft.com/office/drawing/2014/main" xmlns="" id="{6B87E3F9-D8A5-490B-9041-C5CE39565B48}"/>
                </a:ext>
              </a:extLst>
            </p:cNvPr>
            <p:cNvGrpSpPr/>
            <p:nvPr/>
          </p:nvGrpSpPr>
          <p:grpSpPr>
            <a:xfrm>
              <a:off x="7074029" y="1777412"/>
              <a:ext cx="843514" cy="843514"/>
              <a:chOff x="4336440" y="1913938"/>
              <a:chExt cx="843514" cy="843514"/>
            </a:xfrm>
          </p:grpSpPr>
          <p:sp>
            <p:nvSpPr>
              <p:cNvPr id="201" name="iṩḻiḋé">
                <a:extLst>
                  <a:ext uri="{FF2B5EF4-FFF2-40B4-BE49-F238E27FC236}">
                    <a16:creationId xmlns:a16="http://schemas.microsoft.com/office/drawing/2014/main" xmlns="" id="{0A028DD7-CDA3-42F4-B15C-385CE3913478}"/>
                  </a:ext>
                </a:extLst>
              </p:cNvPr>
              <p:cNvSpPr/>
              <p:nvPr/>
            </p:nvSpPr>
            <p:spPr>
              <a:xfrm>
                <a:off x="4336440" y="1913938"/>
                <a:ext cx="843514" cy="843514"/>
              </a:xfrm>
              <a:prstGeom prst="ellipse">
                <a:avLst/>
              </a:prstGeom>
              <a:solidFill>
                <a:schemeClr val="bg1"/>
              </a:solidFill>
              <a:ln w="38100" cap="rnd">
                <a:solidFill>
                  <a:srgbClr val="EB8FA6"/>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tx1">
                      <a:lumMod val="75000"/>
                      <a:lumOff val="25000"/>
                    </a:schemeClr>
                  </a:solidFill>
                  <a:cs typeface="+mn-ea"/>
                  <a:sym typeface="+mn-lt"/>
                </a:endParaRPr>
              </a:p>
            </p:txBody>
          </p:sp>
          <p:sp>
            <p:nvSpPr>
              <p:cNvPr id="202" name="íşľîḍe">
                <a:extLst>
                  <a:ext uri="{FF2B5EF4-FFF2-40B4-BE49-F238E27FC236}">
                    <a16:creationId xmlns:a16="http://schemas.microsoft.com/office/drawing/2014/main" xmlns="" id="{8AD5D3F5-684A-40CC-AFD4-9EB783C25E8E}"/>
                  </a:ext>
                </a:extLst>
              </p:cNvPr>
              <p:cNvSpPr/>
              <p:nvPr/>
            </p:nvSpPr>
            <p:spPr>
              <a:xfrm>
                <a:off x="4569156" y="2148215"/>
                <a:ext cx="378082" cy="374958"/>
              </a:xfrm>
              <a:custGeom>
                <a:avLst/>
                <a:gdLst>
                  <a:gd name="connsiteX0" fmla="*/ 216980 w 551492"/>
                  <a:gd name="connsiteY0" fmla="*/ 328922 h 546936"/>
                  <a:gd name="connsiteX1" fmla="*/ 149820 w 551492"/>
                  <a:gd name="connsiteY1" fmla="*/ 336662 h 546936"/>
                  <a:gd name="connsiteX2" fmla="*/ 153694 w 551492"/>
                  <a:gd name="connsiteY2" fmla="*/ 415353 h 546936"/>
                  <a:gd name="connsiteX3" fmla="*/ 151111 w 551492"/>
                  <a:gd name="connsiteY3" fmla="*/ 472114 h 546936"/>
                  <a:gd name="connsiteX4" fmla="*/ 229896 w 551492"/>
                  <a:gd name="connsiteY4" fmla="*/ 492755 h 546936"/>
                  <a:gd name="connsiteX5" fmla="*/ 231187 w 551492"/>
                  <a:gd name="connsiteY5" fmla="*/ 492755 h 546936"/>
                  <a:gd name="connsiteX6" fmla="*/ 329346 w 551492"/>
                  <a:gd name="connsiteY6" fmla="*/ 522426 h 546936"/>
                  <a:gd name="connsiteX7" fmla="*/ 427503 w 551492"/>
                  <a:gd name="connsiteY7" fmla="*/ 494045 h 546936"/>
                  <a:gd name="connsiteX8" fmla="*/ 437836 w 551492"/>
                  <a:gd name="connsiteY8" fmla="*/ 485015 h 546936"/>
                  <a:gd name="connsiteX9" fmla="*/ 472708 w 551492"/>
                  <a:gd name="connsiteY9" fmla="*/ 450184 h 546936"/>
                  <a:gd name="connsiteX10" fmla="*/ 519203 w 551492"/>
                  <a:gd name="connsiteY10" fmla="*/ 403743 h 546936"/>
                  <a:gd name="connsiteX11" fmla="*/ 526953 w 551492"/>
                  <a:gd name="connsiteY11" fmla="*/ 383103 h 546936"/>
                  <a:gd name="connsiteX12" fmla="*/ 497247 w 551492"/>
                  <a:gd name="connsiteY12" fmla="*/ 354722 h 546936"/>
                  <a:gd name="connsiteX13" fmla="*/ 484332 w 551492"/>
                  <a:gd name="connsiteY13" fmla="*/ 357302 h 546936"/>
                  <a:gd name="connsiteX14" fmla="*/ 476582 w 551492"/>
                  <a:gd name="connsiteY14" fmla="*/ 365042 h 546936"/>
                  <a:gd name="connsiteX15" fmla="*/ 475291 w 551492"/>
                  <a:gd name="connsiteY15" fmla="*/ 365042 h 546936"/>
                  <a:gd name="connsiteX16" fmla="*/ 418463 w 551492"/>
                  <a:gd name="connsiteY16" fmla="*/ 423094 h 546936"/>
                  <a:gd name="connsiteX17" fmla="*/ 368092 w 551492"/>
                  <a:gd name="connsiteY17" fmla="*/ 461794 h 546936"/>
                  <a:gd name="connsiteX18" fmla="*/ 280266 w 551492"/>
                  <a:gd name="connsiteY18" fmla="*/ 438574 h 546936"/>
                  <a:gd name="connsiteX19" fmla="*/ 289307 w 551492"/>
                  <a:gd name="connsiteY19" fmla="*/ 415353 h 546936"/>
                  <a:gd name="connsiteX20" fmla="*/ 365509 w 551492"/>
                  <a:gd name="connsiteY20" fmla="*/ 437284 h 546936"/>
                  <a:gd name="connsiteX21" fmla="*/ 365509 w 551492"/>
                  <a:gd name="connsiteY21" fmla="*/ 435994 h 546936"/>
                  <a:gd name="connsiteX22" fmla="*/ 368092 w 551492"/>
                  <a:gd name="connsiteY22" fmla="*/ 435994 h 546936"/>
                  <a:gd name="connsiteX23" fmla="*/ 396506 w 551492"/>
                  <a:gd name="connsiteY23" fmla="*/ 407613 h 546936"/>
                  <a:gd name="connsiteX24" fmla="*/ 388757 w 551492"/>
                  <a:gd name="connsiteY24" fmla="*/ 389553 h 546936"/>
                  <a:gd name="connsiteX25" fmla="*/ 216980 w 551492"/>
                  <a:gd name="connsiteY25" fmla="*/ 328922 h 546936"/>
                  <a:gd name="connsiteX26" fmla="*/ 6458 w 551492"/>
                  <a:gd name="connsiteY26" fmla="*/ 299251 h 546936"/>
                  <a:gd name="connsiteX27" fmla="*/ 147236 w 551492"/>
                  <a:gd name="connsiteY27" fmla="*/ 299251 h 546936"/>
                  <a:gd name="connsiteX28" fmla="*/ 148528 w 551492"/>
                  <a:gd name="connsiteY28" fmla="*/ 312151 h 546936"/>
                  <a:gd name="connsiteX29" fmla="*/ 216980 w 551492"/>
                  <a:gd name="connsiteY29" fmla="*/ 304411 h 546936"/>
                  <a:gd name="connsiteX30" fmla="*/ 404255 w 551492"/>
                  <a:gd name="connsiteY30" fmla="*/ 370202 h 546936"/>
                  <a:gd name="connsiteX31" fmla="*/ 417171 w 551492"/>
                  <a:gd name="connsiteY31" fmla="*/ 388263 h 546936"/>
                  <a:gd name="connsiteX32" fmla="*/ 458501 w 551492"/>
                  <a:gd name="connsiteY32" fmla="*/ 346982 h 546936"/>
                  <a:gd name="connsiteX33" fmla="*/ 467541 w 551492"/>
                  <a:gd name="connsiteY33" fmla="*/ 339242 h 546936"/>
                  <a:gd name="connsiteX34" fmla="*/ 468833 w 551492"/>
                  <a:gd name="connsiteY34" fmla="*/ 337952 h 546936"/>
                  <a:gd name="connsiteX35" fmla="*/ 497247 w 551492"/>
                  <a:gd name="connsiteY35" fmla="*/ 328922 h 546936"/>
                  <a:gd name="connsiteX36" fmla="*/ 551492 w 551492"/>
                  <a:gd name="connsiteY36" fmla="*/ 383103 h 546936"/>
                  <a:gd name="connsiteX37" fmla="*/ 535994 w 551492"/>
                  <a:gd name="connsiteY37" fmla="*/ 419223 h 546936"/>
                  <a:gd name="connsiteX38" fmla="*/ 490789 w 551492"/>
                  <a:gd name="connsiteY38" fmla="*/ 466954 h 546936"/>
                  <a:gd name="connsiteX39" fmla="*/ 464958 w 551492"/>
                  <a:gd name="connsiteY39" fmla="*/ 492755 h 546936"/>
                  <a:gd name="connsiteX40" fmla="*/ 440419 w 551492"/>
                  <a:gd name="connsiteY40" fmla="*/ 513395 h 546936"/>
                  <a:gd name="connsiteX41" fmla="*/ 439127 w 551492"/>
                  <a:gd name="connsiteY41" fmla="*/ 513395 h 546936"/>
                  <a:gd name="connsiteX42" fmla="*/ 329346 w 551492"/>
                  <a:gd name="connsiteY42" fmla="*/ 546936 h 546936"/>
                  <a:gd name="connsiteX43" fmla="*/ 216980 w 551492"/>
                  <a:gd name="connsiteY43" fmla="*/ 514685 h 546936"/>
                  <a:gd name="connsiteX44" fmla="*/ 149820 w 551492"/>
                  <a:gd name="connsiteY44" fmla="*/ 497915 h 546936"/>
                  <a:gd name="connsiteX45" fmla="*/ 147236 w 551492"/>
                  <a:gd name="connsiteY45" fmla="*/ 530166 h 546936"/>
                  <a:gd name="connsiteX46" fmla="*/ 6458 w 551492"/>
                  <a:gd name="connsiteY46" fmla="*/ 530166 h 546936"/>
                  <a:gd name="connsiteX47" fmla="*/ 0 w 551492"/>
                  <a:gd name="connsiteY47" fmla="*/ 415353 h 546936"/>
                  <a:gd name="connsiteX48" fmla="*/ 6458 w 551492"/>
                  <a:gd name="connsiteY48" fmla="*/ 299251 h 546936"/>
                  <a:gd name="connsiteX49" fmla="*/ 362949 w 551492"/>
                  <a:gd name="connsiteY49" fmla="*/ 81388 h 546936"/>
                  <a:gd name="connsiteX50" fmla="*/ 388809 w 551492"/>
                  <a:gd name="connsiteY50" fmla="*/ 81388 h 546936"/>
                  <a:gd name="connsiteX51" fmla="*/ 388809 w 551492"/>
                  <a:gd name="connsiteY51" fmla="*/ 95565 h 546936"/>
                  <a:gd name="connsiteX52" fmla="*/ 400446 w 551492"/>
                  <a:gd name="connsiteY52" fmla="*/ 100720 h 546936"/>
                  <a:gd name="connsiteX53" fmla="*/ 400446 w 551492"/>
                  <a:gd name="connsiteY53" fmla="*/ 94276 h 546936"/>
                  <a:gd name="connsiteX54" fmla="*/ 426306 w 551492"/>
                  <a:gd name="connsiteY54" fmla="*/ 94276 h 546936"/>
                  <a:gd name="connsiteX55" fmla="*/ 426306 w 551492"/>
                  <a:gd name="connsiteY55" fmla="*/ 134228 h 546936"/>
                  <a:gd name="connsiteX56" fmla="*/ 399153 w 551492"/>
                  <a:gd name="connsiteY56" fmla="*/ 134228 h 546936"/>
                  <a:gd name="connsiteX57" fmla="*/ 393981 w 551492"/>
                  <a:gd name="connsiteY57" fmla="*/ 127784 h 546936"/>
                  <a:gd name="connsiteX58" fmla="*/ 387516 w 551492"/>
                  <a:gd name="connsiteY58" fmla="*/ 122629 h 546936"/>
                  <a:gd name="connsiteX59" fmla="*/ 379758 w 551492"/>
                  <a:gd name="connsiteY59" fmla="*/ 120051 h 546936"/>
                  <a:gd name="connsiteX60" fmla="*/ 370707 w 551492"/>
                  <a:gd name="connsiteY60" fmla="*/ 120051 h 546936"/>
                  <a:gd name="connsiteX61" fmla="*/ 359070 w 551492"/>
                  <a:gd name="connsiteY61" fmla="*/ 122629 h 546936"/>
                  <a:gd name="connsiteX62" fmla="*/ 353898 w 551492"/>
                  <a:gd name="connsiteY62" fmla="*/ 131650 h 546936"/>
                  <a:gd name="connsiteX63" fmla="*/ 379758 w 551492"/>
                  <a:gd name="connsiteY63" fmla="*/ 147116 h 546936"/>
                  <a:gd name="connsiteX64" fmla="*/ 405618 w 551492"/>
                  <a:gd name="connsiteY64" fmla="*/ 154848 h 546936"/>
                  <a:gd name="connsiteX65" fmla="*/ 421134 w 551492"/>
                  <a:gd name="connsiteY65" fmla="*/ 166447 h 546936"/>
                  <a:gd name="connsiteX66" fmla="*/ 427599 w 551492"/>
                  <a:gd name="connsiteY66" fmla="*/ 179335 h 546936"/>
                  <a:gd name="connsiteX67" fmla="*/ 428892 w 551492"/>
                  <a:gd name="connsiteY67" fmla="*/ 189645 h 546936"/>
                  <a:gd name="connsiteX68" fmla="*/ 425013 w 551492"/>
                  <a:gd name="connsiteY68" fmla="*/ 203822 h 546936"/>
                  <a:gd name="connsiteX69" fmla="*/ 417255 w 551492"/>
                  <a:gd name="connsiteY69" fmla="*/ 214132 h 546936"/>
                  <a:gd name="connsiteX70" fmla="*/ 404325 w 551492"/>
                  <a:gd name="connsiteY70" fmla="*/ 221865 h 546936"/>
                  <a:gd name="connsiteX71" fmla="*/ 388809 w 551492"/>
                  <a:gd name="connsiteY71" fmla="*/ 225731 h 546936"/>
                  <a:gd name="connsiteX72" fmla="*/ 388809 w 551492"/>
                  <a:gd name="connsiteY72" fmla="*/ 237330 h 546936"/>
                  <a:gd name="connsiteX73" fmla="*/ 362949 w 551492"/>
                  <a:gd name="connsiteY73" fmla="*/ 237330 h 546936"/>
                  <a:gd name="connsiteX74" fmla="*/ 362949 w 551492"/>
                  <a:gd name="connsiteY74" fmla="*/ 221865 h 546936"/>
                  <a:gd name="connsiteX75" fmla="*/ 359070 w 551492"/>
                  <a:gd name="connsiteY75" fmla="*/ 220576 h 546936"/>
                  <a:gd name="connsiteX76" fmla="*/ 355191 w 551492"/>
                  <a:gd name="connsiteY76" fmla="*/ 219287 h 546936"/>
                  <a:gd name="connsiteX77" fmla="*/ 355191 w 551492"/>
                  <a:gd name="connsiteY77" fmla="*/ 224442 h 546936"/>
                  <a:gd name="connsiteX78" fmla="*/ 329330 w 551492"/>
                  <a:gd name="connsiteY78" fmla="*/ 224442 h 546936"/>
                  <a:gd name="connsiteX79" fmla="*/ 329330 w 551492"/>
                  <a:gd name="connsiteY79" fmla="*/ 185779 h 546936"/>
                  <a:gd name="connsiteX80" fmla="*/ 355191 w 551492"/>
                  <a:gd name="connsiteY80" fmla="*/ 185779 h 546936"/>
                  <a:gd name="connsiteX81" fmla="*/ 361656 w 551492"/>
                  <a:gd name="connsiteY81" fmla="*/ 192223 h 546936"/>
                  <a:gd name="connsiteX82" fmla="*/ 369414 w 551492"/>
                  <a:gd name="connsiteY82" fmla="*/ 196089 h 546936"/>
                  <a:gd name="connsiteX83" fmla="*/ 375879 w 551492"/>
                  <a:gd name="connsiteY83" fmla="*/ 198667 h 546936"/>
                  <a:gd name="connsiteX84" fmla="*/ 386223 w 551492"/>
                  <a:gd name="connsiteY84" fmla="*/ 199955 h 546936"/>
                  <a:gd name="connsiteX85" fmla="*/ 397860 w 551492"/>
                  <a:gd name="connsiteY85" fmla="*/ 197378 h 546936"/>
                  <a:gd name="connsiteX86" fmla="*/ 403032 w 551492"/>
                  <a:gd name="connsiteY86" fmla="*/ 189645 h 546936"/>
                  <a:gd name="connsiteX87" fmla="*/ 400446 w 551492"/>
                  <a:gd name="connsiteY87" fmla="*/ 183201 h 546936"/>
                  <a:gd name="connsiteX88" fmla="*/ 393981 w 551492"/>
                  <a:gd name="connsiteY88" fmla="*/ 178046 h 546936"/>
                  <a:gd name="connsiteX89" fmla="*/ 384930 w 551492"/>
                  <a:gd name="connsiteY89" fmla="*/ 174180 h 546936"/>
                  <a:gd name="connsiteX90" fmla="*/ 375879 w 551492"/>
                  <a:gd name="connsiteY90" fmla="*/ 172891 h 546936"/>
                  <a:gd name="connsiteX91" fmla="*/ 351311 w 551492"/>
                  <a:gd name="connsiteY91" fmla="*/ 165158 h 546936"/>
                  <a:gd name="connsiteX92" fmla="*/ 337088 w 551492"/>
                  <a:gd name="connsiteY92" fmla="*/ 154848 h 546936"/>
                  <a:gd name="connsiteX93" fmla="*/ 329330 w 551492"/>
                  <a:gd name="connsiteY93" fmla="*/ 141961 h 546936"/>
                  <a:gd name="connsiteX94" fmla="*/ 328037 w 551492"/>
                  <a:gd name="connsiteY94" fmla="*/ 131650 h 546936"/>
                  <a:gd name="connsiteX95" fmla="*/ 330623 w 551492"/>
                  <a:gd name="connsiteY95" fmla="*/ 117474 h 546936"/>
                  <a:gd name="connsiteX96" fmla="*/ 338381 w 551492"/>
                  <a:gd name="connsiteY96" fmla="*/ 105875 h 546936"/>
                  <a:gd name="connsiteX97" fmla="*/ 350018 w 551492"/>
                  <a:gd name="connsiteY97" fmla="*/ 98142 h 546936"/>
                  <a:gd name="connsiteX98" fmla="*/ 362949 w 551492"/>
                  <a:gd name="connsiteY98" fmla="*/ 94276 h 546936"/>
                  <a:gd name="connsiteX99" fmla="*/ 378465 w 551492"/>
                  <a:gd name="connsiteY99" fmla="*/ 28388 h 546936"/>
                  <a:gd name="connsiteX100" fmla="*/ 246657 w 551492"/>
                  <a:gd name="connsiteY100" fmla="*/ 160004 h 546936"/>
                  <a:gd name="connsiteX101" fmla="*/ 378465 w 551492"/>
                  <a:gd name="connsiteY101" fmla="*/ 291621 h 546936"/>
                  <a:gd name="connsiteX102" fmla="*/ 510273 w 551492"/>
                  <a:gd name="connsiteY102" fmla="*/ 160004 h 546936"/>
                  <a:gd name="connsiteX103" fmla="*/ 378465 w 551492"/>
                  <a:gd name="connsiteY103" fmla="*/ 28388 h 546936"/>
                  <a:gd name="connsiteX104" fmla="*/ 378465 w 551492"/>
                  <a:gd name="connsiteY104" fmla="*/ 0 h 546936"/>
                  <a:gd name="connsiteX105" fmla="*/ 537410 w 551492"/>
                  <a:gd name="connsiteY105" fmla="*/ 160004 h 546936"/>
                  <a:gd name="connsiteX106" fmla="*/ 378465 w 551492"/>
                  <a:gd name="connsiteY106" fmla="*/ 318718 h 546936"/>
                  <a:gd name="connsiteX107" fmla="*/ 219520 w 551492"/>
                  <a:gd name="connsiteY107" fmla="*/ 160004 h 546936"/>
                  <a:gd name="connsiteX108" fmla="*/ 378465 w 551492"/>
                  <a:gd name="connsiteY108" fmla="*/ 0 h 54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51492" h="546936">
                    <a:moveTo>
                      <a:pt x="216980" y="328922"/>
                    </a:moveTo>
                    <a:cubicBezTo>
                      <a:pt x="193732" y="328922"/>
                      <a:pt x="170484" y="331502"/>
                      <a:pt x="149820" y="336662"/>
                    </a:cubicBezTo>
                    <a:cubicBezTo>
                      <a:pt x="151111" y="359882"/>
                      <a:pt x="153694" y="389553"/>
                      <a:pt x="153694" y="415353"/>
                    </a:cubicBezTo>
                    <a:cubicBezTo>
                      <a:pt x="153694" y="432124"/>
                      <a:pt x="152403" y="454054"/>
                      <a:pt x="151111" y="472114"/>
                    </a:cubicBezTo>
                    <a:cubicBezTo>
                      <a:pt x="179525" y="469534"/>
                      <a:pt x="206648" y="478565"/>
                      <a:pt x="229896" y="492755"/>
                    </a:cubicBezTo>
                    <a:lnTo>
                      <a:pt x="231187" y="492755"/>
                    </a:lnTo>
                    <a:cubicBezTo>
                      <a:pt x="258310" y="512105"/>
                      <a:pt x="291890" y="522426"/>
                      <a:pt x="329346" y="522426"/>
                    </a:cubicBezTo>
                    <a:cubicBezTo>
                      <a:pt x="366801" y="522426"/>
                      <a:pt x="400381" y="512105"/>
                      <a:pt x="427503" y="494045"/>
                    </a:cubicBezTo>
                    <a:cubicBezTo>
                      <a:pt x="431378" y="491465"/>
                      <a:pt x="433961" y="488885"/>
                      <a:pt x="437836" y="485015"/>
                    </a:cubicBezTo>
                    <a:cubicBezTo>
                      <a:pt x="441710" y="479855"/>
                      <a:pt x="452043" y="470824"/>
                      <a:pt x="472708" y="450184"/>
                    </a:cubicBezTo>
                    <a:cubicBezTo>
                      <a:pt x="481749" y="441154"/>
                      <a:pt x="511454" y="410193"/>
                      <a:pt x="519203" y="403743"/>
                    </a:cubicBezTo>
                    <a:cubicBezTo>
                      <a:pt x="523078" y="398583"/>
                      <a:pt x="526953" y="390843"/>
                      <a:pt x="526953" y="383103"/>
                    </a:cubicBezTo>
                    <a:cubicBezTo>
                      <a:pt x="526953" y="367622"/>
                      <a:pt x="514037" y="354722"/>
                      <a:pt x="497247" y="354722"/>
                    </a:cubicBezTo>
                    <a:cubicBezTo>
                      <a:pt x="492081" y="354722"/>
                      <a:pt x="488206" y="354722"/>
                      <a:pt x="484332" y="357302"/>
                    </a:cubicBezTo>
                    <a:cubicBezTo>
                      <a:pt x="481749" y="359882"/>
                      <a:pt x="479165" y="362462"/>
                      <a:pt x="476582" y="365042"/>
                    </a:cubicBezTo>
                    <a:cubicBezTo>
                      <a:pt x="475291" y="365042"/>
                      <a:pt x="475291" y="365042"/>
                      <a:pt x="475291" y="365042"/>
                    </a:cubicBezTo>
                    <a:cubicBezTo>
                      <a:pt x="457209" y="380523"/>
                      <a:pt x="426212" y="410193"/>
                      <a:pt x="418463" y="423094"/>
                    </a:cubicBezTo>
                    <a:cubicBezTo>
                      <a:pt x="412005" y="445024"/>
                      <a:pt x="391340" y="460504"/>
                      <a:pt x="368092" y="461794"/>
                    </a:cubicBezTo>
                    <a:cubicBezTo>
                      <a:pt x="348719" y="460504"/>
                      <a:pt x="321596" y="454054"/>
                      <a:pt x="280266" y="438574"/>
                    </a:cubicBezTo>
                    <a:lnTo>
                      <a:pt x="289307" y="415353"/>
                    </a:lnTo>
                    <a:cubicBezTo>
                      <a:pt x="328054" y="429544"/>
                      <a:pt x="351302" y="435994"/>
                      <a:pt x="365509" y="437284"/>
                    </a:cubicBezTo>
                    <a:lnTo>
                      <a:pt x="365509" y="435994"/>
                    </a:lnTo>
                    <a:cubicBezTo>
                      <a:pt x="366801" y="435994"/>
                      <a:pt x="366801" y="435994"/>
                      <a:pt x="368092" y="435994"/>
                    </a:cubicBezTo>
                    <a:cubicBezTo>
                      <a:pt x="383591" y="435994"/>
                      <a:pt x="396506" y="424384"/>
                      <a:pt x="396506" y="407613"/>
                    </a:cubicBezTo>
                    <a:cubicBezTo>
                      <a:pt x="396506" y="401163"/>
                      <a:pt x="392632" y="394713"/>
                      <a:pt x="388757" y="389553"/>
                    </a:cubicBezTo>
                    <a:cubicBezTo>
                      <a:pt x="350010" y="352142"/>
                      <a:pt x="288015" y="328922"/>
                      <a:pt x="216980" y="328922"/>
                    </a:cubicBezTo>
                    <a:close/>
                    <a:moveTo>
                      <a:pt x="6458" y="299251"/>
                    </a:moveTo>
                    <a:lnTo>
                      <a:pt x="147236" y="299251"/>
                    </a:lnTo>
                    <a:cubicBezTo>
                      <a:pt x="147236" y="299251"/>
                      <a:pt x="147236" y="304411"/>
                      <a:pt x="148528" y="312151"/>
                    </a:cubicBezTo>
                    <a:cubicBezTo>
                      <a:pt x="170484" y="306991"/>
                      <a:pt x="192441" y="304411"/>
                      <a:pt x="216980" y="304411"/>
                    </a:cubicBezTo>
                    <a:cubicBezTo>
                      <a:pt x="289307" y="304411"/>
                      <a:pt x="352593" y="323761"/>
                      <a:pt x="404255" y="370202"/>
                    </a:cubicBezTo>
                    <a:cubicBezTo>
                      <a:pt x="410713" y="375363"/>
                      <a:pt x="414588" y="381813"/>
                      <a:pt x="417171" y="388263"/>
                    </a:cubicBezTo>
                    <a:cubicBezTo>
                      <a:pt x="430087" y="374073"/>
                      <a:pt x="448168" y="357302"/>
                      <a:pt x="458501" y="346982"/>
                    </a:cubicBezTo>
                    <a:cubicBezTo>
                      <a:pt x="461084" y="344402"/>
                      <a:pt x="464958" y="340532"/>
                      <a:pt x="467541" y="339242"/>
                    </a:cubicBezTo>
                    <a:cubicBezTo>
                      <a:pt x="467541" y="339242"/>
                      <a:pt x="468833" y="339242"/>
                      <a:pt x="468833" y="337952"/>
                    </a:cubicBezTo>
                    <a:cubicBezTo>
                      <a:pt x="476582" y="332792"/>
                      <a:pt x="486915" y="328922"/>
                      <a:pt x="497247" y="328922"/>
                    </a:cubicBezTo>
                    <a:cubicBezTo>
                      <a:pt x="526953" y="328922"/>
                      <a:pt x="551492" y="353432"/>
                      <a:pt x="551492" y="383103"/>
                    </a:cubicBezTo>
                    <a:cubicBezTo>
                      <a:pt x="551492" y="397293"/>
                      <a:pt x="545034" y="410193"/>
                      <a:pt x="535994" y="419223"/>
                    </a:cubicBezTo>
                    <a:cubicBezTo>
                      <a:pt x="535994" y="419223"/>
                      <a:pt x="530827" y="426964"/>
                      <a:pt x="490789" y="466954"/>
                    </a:cubicBezTo>
                    <a:cubicBezTo>
                      <a:pt x="477874" y="478565"/>
                      <a:pt x="470125" y="486305"/>
                      <a:pt x="464958" y="492755"/>
                    </a:cubicBezTo>
                    <a:cubicBezTo>
                      <a:pt x="457209" y="500495"/>
                      <a:pt x="448168" y="506945"/>
                      <a:pt x="440419" y="513395"/>
                    </a:cubicBezTo>
                    <a:cubicBezTo>
                      <a:pt x="439127" y="513395"/>
                      <a:pt x="439127" y="513395"/>
                      <a:pt x="439127" y="513395"/>
                    </a:cubicBezTo>
                    <a:cubicBezTo>
                      <a:pt x="408130" y="535326"/>
                      <a:pt x="371967" y="546936"/>
                      <a:pt x="329346" y="546936"/>
                    </a:cubicBezTo>
                    <a:cubicBezTo>
                      <a:pt x="286724" y="546936"/>
                      <a:pt x="247977" y="535326"/>
                      <a:pt x="216980" y="514685"/>
                    </a:cubicBezTo>
                    <a:cubicBezTo>
                      <a:pt x="192441" y="499205"/>
                      <a:pt x="170484" y="494045"/>
                      <a:pt x="149820" y="497915"/>
                    </a:cubicBezTo>
                    <a:cubicBezTo>
                      <a:pt x="148528" y="515975"/>
                      <a:pt x="147236" y="530166"/>
                      <a:pt x="147236" y="530166"/>
                    </a:cubicBezTo>
                    <a:lnTo>
                      <a:pt x="6458" y="530166"/>
                    </a:lnTo>
                    <a:cubicBezTo>
                      <a:pt x="6458" y="530166"/>
                      <a:pt x="0" y="478565"/>
                      <a:pt x="0" y="415353"/>
                    </a:cubicBezTo>
                    <a:cubicBezTo>
                      <a:pt x="0" y="350852"/>
                      <a:pt x="6458" y="299251"/>
                      <a:pt x="6458" y="299251"/>
                    </a:cubicBezTo>
                    <a:close/>
                    <a:moveTo>
                      <a:pt x="362949" y="81388"/>
                    </a:moveTo>
                    <a:lnTo>
                      <a:pt x="388809" y="81388"/>
                    </a:lnTo>
                    <a:lnTo>
                      <a:pt x="388809" y="95565"/>
                    </a:lnTo>
                    <a:cubicBezTo>
                      <a:pt x="392688" y="96853"/>
                      <a:pt x="396567" y="98142"/>
                      <a:pt x="400446" y="100720"/>
                    </a:cubicBezTo>
                    <a:lnTo>
                      <a:pt x="400446" y="94276"/>
                    </a:lnTo>
                    <a:lnTo>
                      <a:pt x="426306" y="94276"/>
                    </a:lnTo>
                    <a:lnTo>
                      <a:pt x="426306" y="134228"/>
                    </a:lnTo>
                    <a:lnTo>
                      <a:pt x="399153" y="134228"/>
                    </a:lnTo>
                    <a:cubicBezTo>
                      <a:pt x="397860" y="131650"/>
                      <a:pt x="395274" y="129073"/>
                      <a:pt x="393981" y="127784"/>
                    </a:cubicBezTo>
                    <a:cubicBezTo>
                      <a:pt x="391395" y="125206"/>
                      <a:pt x="388809" y="123918"/>
                      <a:pt x="387516" y="122629"/>
                    </a:cubicBezTo>
                    <a:cubicBezTo>
                      <a:pt x="384930" y="121340"/>
                      <a:pt x="382344" y="121340"/>
                      <a:pt x="379758" y="120051"/>
                    </a:cubicBezTo>
                    <a:cubicBezTo>
                      <a:pt x="377172" y="120051"/>
                      <a:pt x="374586" y="120051"/>
                      <a:pt x="370707" y="120051"/>
                    </a:cubicBezTo>
                    <a:cubicBezTo>
                      <a:pt x="365535" y="120051"/>
                      <a:pt x="361656" y="120051"/>
                      <a:pt x="359070" y="122629"/>
                    </a:cubicBezTo>
                    <a:cubicBezTo>
                      <a:pt x="355191" y="125206"/>
                      <a:pt x="353898" y="127784"/>
                      <a:pt x="353898" y="131650"/>
                    </a:cubicBezTo>
                    <a:cubicBezTo>
                      <a:pt x="353898" y="139383"/>
                      <a:pt x="362949" y="144538"/>
                      <a:pt x="379758" y="147116"/>
                    </a:cubicBezTo>
                    <a:cubicBezTo>
                      <a:pt x="391395" y="148404"/>
                      <a:pt x="399153" y="150982"/>
                      <a:pt x="405618" y="154848"/>
                    </a:cubicBezTo>
                    <a:cubicBezTo>
                      <a:pt x="412083" y="158715"/>
                      <a:pt x="417255" y="162581"/>
                      <a:pt x="421134" y="166447"/>
                    </a:cubicBezTo>
                    <a:cubicBezTo>
                      <a:pt x="423720" y="171602"/>
                      <a:pt x="426306" y="175469"/>
                      <a:pt x="427599" y="179335"/>
                    </a:cubicBezTo>
                    <a:cubicBezTo>
                      <a:pt x="427599" y="183201"/>
                      <a:pt x="428892" y="187068"/>
                      <a:pt x="428892" y="189645"/>
                    </a:cubicBezTo>
                    <a:cubicBezTo>
                      <a:pt x="428892" y="194800"/>
                      <a:pt x="427599" y="198667"/>
                      <a:pt x="425013" y="203822"/>
                    </a:cubicBezTo>
                    <a:cubicBezTo>
                      <a:pt x="423720" y="207688"/>
                      <a:pt x="421134" y="211554"/>
                      <a:pt x="417255" y="214132"/>
                    </a:cubicBezTo>
                    <a:cubicBezTo>
                      <a:pt x="413376" y="217998"/>
                      <a:pt x="409497" y="220576"/>
                      <a:pt x="404325" y="221865"/>
                    </a:cubicBezTo>
                    <a:cubicBezTo>
                      <a:pt x="400446" y="224442"/>
                      <a:pt x="395274" y="225731"/>
                      <a:pt x="388809" y="225731"/>
                    </a:cubicBezTo>
                    <a:lnTo>
                      <a:pt x="388809" y="237330"/>
                    </a:lnTo>
                    <a:lnTo>
                      <a:pt x="362949" y="237330"/>
                    </a:lnTo>
                    <a:lnTo>
                      <a:pt x="362949" y="221865"/>
                    </a:lnTo>
                    <a:cubicBezTo>
                      <a:pt x="361656" y="221865"/>
                      <a:pt x="360363" y="220576"/>
                      <a:pt x="359070" y="220576"/>
                    </a:cubicBezTo>
                    <a:cubicBezTo>
                      <a:pt x="357777" y="220576"/>
                      <a:pt x="356484" y="219287"/>
                      <a:pt x="355191" y="219287"/>
                    </a:cubicBezTo>
                    <a:lnTo>
                      <a:pt x="355191" y="224442"/>
                    </a:lnTo>
                    <a:lnTo>
                      <a:pt x="329330" y="224442"/>
                    </a:lnTo>
                    <a:lnTo>
                      <a:pt x="329330" y="185779"/>
                    </a:lnTo>
                    <a:lnTo>
                      <a:pt x="355191" y="185779"/>
                    </a:lnTo>
                    <a:cubicBezTo>
                      <a:pt x="357777" y="188356"/>
                      <a:pt x="360363" y="189645"/>
                      <a:pt x="361656" y="192223"/>
                    </a:cubicBezTo>
                    <a:cubicBezTo>
                      <a:pt x="364242" y="193512"/>
                      <a:pt x="366828" y="194800"/>
                      <a:pt x="369414" y="196089"/>
                    </a:cubicBezTo>
                    <a:cubicBezTo>
                      <a:pt x="370707" y="197378"/>
                      <a:pt x="373293" y="198667"/>
                      <a:pt x="375879" y="198667"/>
                    </a:cubicBezTo>
                    <a:cubicBezTo>
                      <a:pt x="379758" y="199955"/>
                      <a:pt x="382344" y="199955"/>
                      <a:pt x="386223" y="199955"/>
                    </a:cubicBezTo>
                    <a:cubicBezTo>
                      <a:pt x="391395" y="199955"/>
                      <a:pt x="395274" y="198667"/>
                      <a:pt x="397860" y="197378"/>
                    </a:cubicBezTo>
                    <a:cubicBezTo>
                      <a:pt x="400446" y="194800"/>
                      <a:pt x="403032" y="192223"/>
                      <a:pt x="403032" y="189645"/>
                    </a:cubicBezTo>
                    <a:cubicBezTo>
                      <a:pt x="403032" y="187068"/>
                      <a:pt x="401739" y="184490"/>
                      <a:pt x="400446" y="183201"/>
                    </a:cubicBezTo>
                    <a:cubicBezTo>
                      <a:pt x="397860" y="180624"/>
                      <a:pt x="396567" y="179335"/>
                      <a:pt x="393981" y="178046"/>
                    </a:cubicBezTo>
                    <a:cubicBezTo>
                      <a:pt x="391395" y="176757"/>
                      <a:pt x="388809" y="175469"/>
                      <a:pt x="384930" y="174180"/>
                    </a:cubicBezTo>
                    <a:cubicBezTo>
                      <a:pt x="382344" y="174180"/>
                      <a:pt x="379758" y="172891"/>
                      <a:pt x="375879" y="172891"/>
                    </a:cubicBezTo>
                    <a:cubicBezTo>
                      <a:pt x="365535" y="171602"/>
                      <a:pt x="357777" y="169025"/>
                      <a:pt x="351311" y="165158"/>
                    </a:cubicBezTo>
                    <a:cubicBezTo>
                      <a:pt x="344846" y="161292"/>
                      <a:pt x="339674" y="158715"/>
                      <a:pt x="337088" y="154848"/>
                    </a:cubicBezTo>
                    <a:cubicBezTo>
                      <a:pt x="333209" y="149693"/>
                      <a:pt x="330623" y="145827"/>
                      <a:pt x="329330" y="141961"/>
                    </a:cubicBezTo>
                    <a:cubicBezTo>
                      <a:pt x="329330" y="138094"/>
                      <a:pt x="328037" y="134228"/>
                      <a:pt x="328037" y="131650"/>
                    </a:cubicBezTo>
                    <a:cubicBezTo>
                      <a:pt x="328037" y="126495"/>
                      <a:pt x="329330" y="121340"/>
                      <a:pt x="330623" y="117474"/>
                    </a:cubicBezTo>
                    <a:cubicBezTo>
                      <a:pt x="333209" y="113607"/>
                      <a:pt x="334502" y="109741"/>
                      <a:pt x="338381" y="105875"/>
                    </a:cubicBezTo>
                    <a:cubicBezTo>
                      <a:pt x="340967" y="103297"/>
                      <a:pt x="344846" y="100720"/>
                      <a:pt x="350018" y="98142"/>
                    </a:cubicBezTo>
                    <a:cubicBezTo>
                      <a:pt x="353898" y="95565"/>
                      <a:pt x="357777" y="94276"/>
                      <a:pt x="362949" y="94276"/>
                    </a:cubicBezTo>
                    <a:close/>
                    <a:moveTo>
                      <a:pt x="378465" y="28388"/>
                    </a:moveTo>
                    <a:cubicBezTo>
                      <a:pt x="306100" y="28388"/>
                      <a:pt x="246657" y="86454"/>
                      <a:pt x="246657" y="160004"/>
                    </a:cubicBezTo>
                    <a:cubicBezTo>
                      <a:pt x="246657" y="232264"/>
                      <a:pt x="306100" y="291621"/>
                      <a:pt x="378465" y="291621"/>
                    </a:cubicBezTo>
                    <a:cubicBezTo>
                      <a:pt x="450830" y="291621"/>
                      <a:pt x="510273" y="232264"/>
                      <a:pt x="510273" y="160004"/>
                    </a:cubicBezTo>
                    <a:cubicBezTo>
                      <a:pt x="510273" y="87744"/>
                      <a:pt x="450830" y="28388"/>
                      <a:pt x="378465" y="28388"/>
                    </a:cubicBezTo>
                    <a:close/>
                    <a:moveTo>
                      <a:pt x="378465" y="0"/>
                    </a:moveTo>
                    <a:cubicBezTo>
                      <a:pt x="466337" y="0"/>
                      <a:pt x="537410" y="72260"/>
                      <a:pt x="537410" y="160004"/>
                    </a:cubicBezTo>
                    <a:cubicBezTo>
                      <a:pt x="537410" y="247748"/>
                      <a:pt x="466337" y="318718"/>
                      <a:pt x="378465" y="318718"/>
                    </a:cubicBezTo>
                    <a:cubicBezTo>
                      <a:pt x="290593" y="318718"/>
                      <a:pt x="219520" y="247748"/>
                      <a:pt x="219520" y="160004"/>
                    </a:cubicBezTo>
                    <a:cubicBezTo>
                      <a:pt x="219520" y="72260"/>
                      <a:pt x="290593" y="0"/>
                      <a:pt x="378465" y="0"/>
                    </a:cubicBezTo>
                    <a:close/>
                  </a:path>
                </a:pathLst>
              </a:custGeom>
              <a:solidFill>
                <a:srgbClr val="EB8FA6"/>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lumMod val="75000"/>
                      <a:lumOff val="25000"/>
                    </a:schemeClr>
                  </a:solidFill>
                  <a:cs typeface="+mn-ea"/>
                  <a:sym typeface="+mn-lt"/>
                </a:endParaRPr>
              </a:p>
            </p:txBody>
          </p:sp>
        </p:grpSp>
        <p:grpSp>
          <p:nvGrpSpPr>
            <p:cNvPr id="186" name="ïṣ1idè">
              <a:extLst>
                <a:ext uri="{FF2B5EF4-FFF2-40B4-BE49-F238E27FC236}">
                  <a16:creationId xmlns:a16="http://schemas.microsoft.com/office/drawing/2014/main" xmlns="" id="{046719DD-A171-4C92-A0E1-7E7CAB6B6C6A}"/>
                </a:ext>
              </a:extLst>
            </p:cNvPr>
            <p:cNvGrpSpPr/>
            <p:nvPr/>
          </p:nvGrpSpPr>
          <p:grpSpPr>
            <a:xfrm>
              <a:off x="7074029" y="4388102"/>
              <a:ext cx="843514" cy="843514"/>
              <a:chOff x="4336440" y="1913938"/>
              <a:chExt cx="843514" cy="843514"/>
            </a:xfrm>
          </p:grpSpPr>
          <p:sp>
            <p:nvSpPr>
              <p:cNvPr id="199" name="îsḻíďè">
                <a:extLst>
                  <a:ext uri="{FF2B5EF4-FFF2-40B4-BE49-F238E27FC236}">
                    <a16:creationId xmlns:a16="http://schemas.microsoft.com/office/drawing/2014/main" xmlns="" id="{7963DD4A-7D7C-4284-BCD5-A383D0055B19}"/>
                  </a:ext>
                </a:extLst>
              </p:cNvPr>
              <p:cNvSpPr/>
              <p:nvPr/>
            </p:nvSpPr>
            <p:spPr>
              <a:xfrm>
                <a:off x="4336440" y="1913938"/>
                <a:ext cx="843514" cy="843514"/>
              </a:xfrm>
              <a:prstGeom prst="ellipse">
                <a:avLst/>
              </a:prstGeom>
              <a:solidFill>
                <a:schemeClr val="bg1"/>
              </a:solidFill>
              <a:ln w="38100" cap="rnd">
                <a:solidFill>
                  <a:srgbClr val="41B4AD"/>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tx1">
                      <a:lumMod val="75000"/>
                      <a:lumOff val="25000"/>
                    </a:schemeClr>
                  </a:solidFill>
                  <a:cs typeface="+mn-ea"/>
                  <a:sym typeface="+mn-lt"/>
                </a:endParaRPr>
              </a:p>
            </p:txBody>
          </p:sp>
          <p:sp>
            <p:nvSpPr>
              <p:cNvPr id="200" name="iṩľîďé">
                <a:extLst>
                  <a:ext uri="{FF2B5EF4-FFF2-40B4-BE49-F238E27FC236}">
                    <a16:creationId xmlns:a16="http://schemas.microsoft.com/office/drawing/2014/main" xmlns="" id="{765E8464-CCA8-43B9-A199-A4C25CAFC48D}"/>
                  </a:ext>
                </a:extLst>
              </p:cNvPr>
              <p:cNvSpPr/>
              <p:nvPr/>
            </p:nvSpPr>
            <p:spPr>
              <a:xfrm>
                <a:off x="4569156" y="2146917"/>
                <a:ext cx="378082" cy="377554"/>
              </a:xfrm>
              <a:custGeom>
                <a:avLst/>
                <a:gdLst>
                  <a:gd name="T0" fmla="*/ 1034 w 2069"/>
                  <a:gd name="T1" fmla="*/ 0 h 2069"/>
                  <a:gd name="T2" fmla="*/ 0 w 2069"/>
                  <a:gd name="T3" fmla="*/ 1034 h 2069"/>
                  <a:gd name="T4" fmla="*/ 1034 w 2069"/>
                  <a:gd name="T5" fmla="*/ 2069 h 2069"/>
                  <a:gd name="T6" fmla="*/ 2069 w 2069"/>
                  <a:gd name="T7" fmla="*/ 1034 h 2069"/>
                  <a:gd name="T8" fmla="*/ 1034 w 2069"/>
                  <a:gd name="T9" fmla="*/ 0 h 2069"/>
                  <a:gd name="T10" fmla="*/ 1537 w 2069"/>
                  <a:gd name="T11" fmla="*/ 776 h 2069"/>
                  <a:gd name="T12" fmla="*/ 1537 w 2069"/>
                  <a:gd name="T13" fmla="*/ 912 h 2069"/>
                  <a:gd name="T14" fmla="*/ 1282 w 2069"/>
                  <a:gd name="T15" fmla="*/ 912 h 2069"/>
                  <a:gd name="T16" fmla="*/ 1153 w 2069"/>
                  <a:gd name="T17" fmla="*/ 1132 h 2069"/>
                  <a:gd name="T18" fmla="*/ 1504 w 2069"/>
                  <a:gd name="T19" fmla="*/ 1132 h 2069"/>
                  <a:gd name="T20" fmla="*/ 1504 w 2069"/>
                  <a:gd name="T21" fmla="*/ 1267 h 2069"/>
                  <a:gd name="T22" fmla="*/ 1128 w 2069"/>
                  <a:gd name="T23" fmla="*/ 1267 h 2069"/>
                  <a:gd name="T24" fmla="*/ 1128 w 2069"/>
                  <a:gd name="T25" fmla="*/ 1742 h 2069"/>
                  <a:gd name="T26" fmla="*/ 938 w 2069"/>
                  <a:gd name="T27" fmla="*/ 1742 h 2069"/>
                  <a:gd name="T28" fmla="*/ 938 w 2069"/>
                  <a:gd name="T29" fmla="*/ 1267 h 2069"/>
                  <a:gd name="T30" fmla="*/ 572 w 2069"/>
                  <a:gd name="T31" fmla="*/ 1267 h 2069"/>
                  <a:gd name="T32" fmla="*/ 572 w 2069"/>
                  <a:gd name="T33" fmla="*/ 1132 h 2069"/>
                  <a:gd name="T34" fmla="*/ 914 w 2069"/>
                  <a:gd name="T35" fmla="*/ 1132 h 2069"/>
                  <a:gd name="T36" fmla="*/ 785 w 2069"/>
                  <a:gd name="T37" fmla="*/ 912 h 2069"/>
                  <a:gd name="T38" fmla="*/ 525 w 2069"/>
                  <a:gd name="T39" fmla="*/ 912 h 2069"/>
                  <a:gd name="T40" fmla="*/ 525 w 2069"/>
                  <a:gd name="T41" fmla="*/ 776 h 2069"/>
                  <a:gd name="T42" fmla="*/ 705 w 2069"/>
                  <a:gd name="T43" fmla="*/ 776 h 2069"/>
                  <a:gd name="T44" fmla="*/ 441 w 2069"/>
                  <a:gd name="T45" fmla="*/ 327 h 2069"/>
                  <a:gd name="T46" fmla="*/ 665 w 2069"/>
                  <a:gd name="T47" fmla="*/ 327 h 2069"/>
                  <a:gd name="T48" fmla="*/ 1033 w 2069"/>
                  <a:gd name="T49" fmla="*/ 1007 h 2069"/>
                  <a:gd name="T50" fmla="*/ 1403 w 2069"/>
                  <a:gd name="T51" fmla="*/ 327 h 2069"/>
                  <a:gd name="T52" fmla="*/ 1627 w 2069"/>
                  <a:gd name="T53" fmla="*/ 327 h 2069"/>
                  <a:gd name="T54" fmla="*/ 1362 w 2069"/>
                  <a:gd name="T55" fmla="*/ 776 h 2069"/>
                  <a:gd name="T56" fmla="*/ 1537 w 2069"/>
                  <a:gd name="T57" fmla="*/ 776 h 2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69" h="2069">
                    <a:moveTo>
                      <a:pt x="1034" y="0"/>
                    </a:moveTo>
                    <a:cubicBezTo>
                      <a:pt x="463" y="0"/>
                      <a:pt x="0" y="463"/>
                      <a:pt x="0" y="1034"/>
                    </a:cubicBezTo>
                    <a:cubicBezTo>
                      <a:pt x="0" y="1605"/>
                      <a:pt x="463" y="2069"/>
                      <a:pt x="1034" y="2069"/>
                    </a:cubicBezTo>
                    <a:cubicBezTo>
                      <a:pt x="1605" y="2069"/>
                      <a:pt x="2069" y="1605"/>
                      <a:pt x="2069" y="1034"/>
                    </a:cubicBezTo>
                    <a:cubicBezTo>
                      <a:pt x="2069" y="463"/>
                      <a:pt x="1605" y="0"/>
                      <a:pt x="1034" y="0"/>
                    </a:cubicBezTo>
                    <a:close/>
                    <a:moveTo>
                      <a:pt x="1537" y="776"/>
                    </a:moveTo>
                    <a:lnTo>
                      <a:pt x="1537" y="912"/>
                    </a:lnTo>
                    <a:lnTo>
                      <a:pt x="1282" y="912"/>
                    </a:lnTo>
                    <a:lnTo>
                      <a:pt x="1153" y="1132"/>
                    </a:lnTo>
                    <a:lnTo>
                      <a:pt x="1504" y="1132"/>
                    </a:lnTo>
                    <a:lnTo>
                      <a:pt x="1504" y="1267"/>
                    </a:lnTo>
                    <a:lnTo>
                      <a:pt x="1128" y="1267"/>
                    </a:lnTo>
                    <a:lnTo>
                      <a:pt x="1128" y="1742"/>
                    </a:lnTo>
                    <a:lnTo>
                      <a:pt x="938" y="1742"/>
                    </a:lnTo>
                    <a:lnTo>
                      <a:pt x="938" y="1267"/>
                    </a:lnTo>
                    <a:lnTo>
                      <a:pt x="572" y="1267"/>
                    </a:lnTo>
                    <a:lnTo>
                      <a:pt x="572" y="1132"/>
                    </a:lnTo>
                    <a:lnTo>
                      <a:pt x="914" y="1132"/>
                    </a:lnTo>
                    <a:lnTo>
                      <a:pt x="785" y="912"/>
                    </a:lnTo>
                    <a:lnTo>
                      <a:pt x="525" y="912"/>
                    </a:lnTo>
                    <a:lnTo>
                      <a:pt x="525" y="776"/>
                    </a:lnTo>
                    <a:lnTo>
                      <a:pt x="705" y="776"/>
                    </a:lnTo>
                    <a:lnTo>
                      <a:pt x="441" y="327"/>
                    </a:lnTo>
                    <a:lnTo>
                      <a:pt x="665" y="327"/>
                    </a:lnTo>
                    <a:lnTo>
                      <a:pt x="1033" y="1007"/>
                    </a:lnTo>
                    <a:lnTo>
                      <a:pt x="1403" y="327"/>
                    </a:lnTo>
                    <a:lnTo>
                      <a:pt x="1627" y="327"/>
                    </a:lnTo>
                    <a:lnTo>
                      <a:pt x="1362" y="776"/>
                    </a:lnTo>
                    <a:lnTo>
                      <a:pt x="1537" y="776"/>
                    </a:lnTo>
                    <a:close/>
                  </a:path>
                </a:pathLst>
              </a:custGeom>
              <a:solidFill>
                <a:srgbClr val="41B4AD"/>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lumMod val="75000"/>
                      <a:lumOff val="25000"/>
                    </a:schemeClr>
                  </a:solidFill>
                  <a:cs typeface="+mn-ea"/>
                  <a:sym typeface="+mn-lt"/>
                </a:endParaRPr>
              </a:p>
            </p:txBody>
          </p:sp>
        </p:grpSp>
        <p:grpSp>
          <p:nvGrpSpPr>
            <p:cNvPr id="187" name="ïŝlïḓê">
              <a:extLst>
                <a:ext uri="{FF2B5EF4-FFF2-40B4-BE49-F238E27FC236}">
                  <a16:creationId xmlns:a16="http://schemas.microsoft.com/office/drawing/2014/main" xmlns="" id="{60E71018-AF87-4807-AAA1-3861167D4B1D}"/>
                </a:ext>
              </a:extLst>
            </p:cNvPr>
            <p:cNvGrpSpPr/>
            <p:nvPr/>
          </p:nvGrpSpPr>
          <p:grpSpPr>
            <a:xfrm>
              <a:off x="660400" y="1697600"/>
              <a:ext cx="3529292" cy="1575143"/>
              <a:chOff x="6085450" y="1407458"/>
              <a:chExt cx="3291632" cy="1575143"/>
            </a:xfrm>
          </p:grpSpPr>
          <p:sp>
            <p:nvSpPr>
              <p:cNvPr id="197" name="íśľiḋê">
                <a:extLst>
                  <a:ext uri="{FF2B5EF4-FFF2-40B4-BE49-F238E27FC236}">
                    <a16:creationId xmlns:a16="http://schemas.microsoft.com/office/drawing/2014/main" xmlns="" id="{2785977D-6496-44A6-9FB4-ED94BD9D2E56}"/>
                  </a:ext>
                </a:extLst>
              </p:cNvPr>
              <p:cNvSpPr txBox="1"/>
              <p:nvPr/>
            </p:nvSpPr>
            <p:spPr>
              <a:xfrm>
                <a:off x="6085450" y="1407458"/>
                <a:ext cx="3291632" cy="432521"/>
              </a:xfrm>
              <a:prstGeom prst="rect">
                <a:avLst/>
              </a:prstGeom>
              <a:noFill/>
              <a:ln w="3175">
                <a:noFill/>
              </a:ln>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b="1" dirty="0">
                    <a:solidFill>
                      <a:srgbClr val="EB8FA6"/>
                    </a:solidFill>
                    <a:cs typeface="+mn-ea"/>
                    <a:sym typeface="+mn-lt"/>
                  </a:rPr>
                  <a:t>输入标题</a:t>
                </a:r>
              </a:p>
            </p:txBody>
          </p:sp>
          <p:sp>
            <p:nvSpPr>
              <p:cNvPr id="198" name="îṥļïďè">
                <a:extLst>
                  <a:ext uri="{FF2B5EF4-FFF2-40B4-BE49-F238E27FC236}">
                    <a16:creationId xmlns:a16="http://schemas.microsoft.com/office/drawing/2014/main" xmlns="" id="{E4A4E2E9-E7B1-4D13-B811-24DD74080B2C}"/>
                  </a:ext>
                </a:extLst>
              </p:cNvPr>
              <p:cNvSpPr/>
              <p:nvPr/>
            </p:nvSpPr>
            <p:spPr bwMode="auto">
              <a:xfrm>
                <a:off x="6085450" y="1839980"/>
                <a:ext cx="3291632" cy="114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20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grpSp>
        <p:grpSp>
          <p:nvGrpSpPr>
            <p:cNvPr id="188" name="iś1íḑê">
              <a:extLst>
                <a:ext uri="{FF2B5EF4-FFF2-40B4-BE49-F238E27FC236}">
                  <a16:creationId xmlns:a16="http://schemas.microsoft.com/office/drawing/2014/main" xmlns="" id="{7BB6C40B-097E-498F-A6BA-E9C87D2DC0DE}"/>
                </a:ext>
              </a:extLst>
            </p:cNvPr>
            <p:cNvGrpSpPr/>
            <p:nvPr/>
          </p:nvGrpSpPr>
          <p:grpSpPr>
            <a:xfrm>
              <a:off x="660400" y="4216312"/>
              <a:ext cx="3529292" cy="1575143"/>
              <a:chOff x="6085450" y="1407458"/>
              <a:chExt cx="3291632" cy="1575143"/>
            </a:xfrm>
          </p:grpSpPr>
          <p:sp>
            <p:nvSpPr>
              <p:cNvPr id="195" name="íSľîďé">
                <a:extLst>
                  <a:ext uri="{FF2B5EF4-FFF2-40B4-BE49-F238E27FC236}">
                    <a16:creationId xmlns:a16="http://schemas.microsoft.com/office/drawing/2014/main" xmlns="" id="{0EFE7D6E-6DF5-4BF3-94D8-76ABFC3B6A65}"/>
                  </a:ext>
                </a:extLst>
              </p:cNvPr>
              <p:cNvSpPr txBox="1"/>
              <p:nvPr/>
            </p:nvSpPr>
            <p:spPr>
              <a:xfrm>
                <a:off x="6085450" y="1407458"/>
                <a:ext cx="3291632" cy="432521"/>
              </a:xfrm>
              <a:prstGeom prst="rect">
                <a:avLst/>
              </a:prstGeom>
              <a:noFill/>
              <a:ln w="3175">
                <a:noFill/>
              </a:ln>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b="1" dirty="0">
                    <a:solidFill>
                      <a:srgbClr val="41B4AD"/>
                    </a:solidFill>
                    <a:cs typeface="+mn-ea"/>
                    <a:sym typeface="+mn-lt"/>
                  </a:rPr>
                  <a:t>输入标题</a:t>
                </a:r>
              </a:p>
            </p:txBody>
          </p:sp>
          <p:sp>
            <p:nvSpPr>
              <p:cNvPr id="196" name="iš1îde">
                <a:extLst>
                  <a:ext uri="{FF2B5EF4-FFF2-40B4-BE49-F238E27FC236}">
                    <a16:creationId xmlns:a16="http://schemas.microsoft.com/office/drawing/2014/main" xmlns="" id="{B357CBB9-F804-4D5D-8093-178F1F1AC7A8}"/>
                  </a:ext>
                </a:extLst>
              </p:cNvPr>
              <p:cNvSpPr/>
              <p:nvPr/>
            </p:nvSpPr>
            <p:spPr bwMode="auto">
              <a:xfrm>
                <a:off x="6085450" y="1839980"/>
                <a:ext cx="3291632" cy="114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20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grpSp>
        <p:grpSp>
          <p:nvGrpSpPr>
            <p:cNvPr id="189" name="îslïḑé">
              <a:extLst>
                <a:ext uri="{FF2B5EF4-FFF2-40B4-BE49-F238E27FC236}">
                  <a16:creationId xmlns:a16="http://schemas.microsoft.com/office/drawing/2014/main" xmlns="" id="{B20F5012-BCC4-4D8E-865C-E4D137FD9B41}"/>
                </a:ext>
              </a:extLst>
            </p:cNvPr>
            <p:cNvGrpSpPr/>
            <p:nvPr/>
          </p:nvGrpSpPr>
          <p:grpSpPr>
            <a:xfrm>
              <a:off x="7985651" y="1697600"/>
              <a:ext cx="3529292" cy="1575143"/>
              <a:chOff x="6085450" y="1407458"/>
              <a:chExt cx="3291632" cy="1575143"/>
            </a:xfrm>
          </p:grpSpPr>
          <p:sp>
            <p:nvSpPr>
              <p:cNvPr id="193" name="íśḷíḋê">
                <a:extLst>
                  <a:ext uri="{FF2B5EF4-FFF2-40B4-BE49-F238E27FC236}">
                    <a16:creationId xmlns:a16="http://schemas.microsoft.com/office/drawing/2014/main" xmlns="" id="{A7F103AF-A10E-4591-ADF3-2069B95F9AEA}"/>
                  </a:ext>
                </a:extLst>
              </p:cNvPr>
              <p:cNvSpPr txBox="1"/>
              <p:nvPr/>
            </p:nvSpPr>
            <p:spPr>
              <a:xfrm>
                <a:off x="6085450" y="1407458"/>
                <a:ext cx="3291632" cy="432521"/>
              </a:xfrm>
              <a:prstGeom prst="rect">
                <a:avLst/>
              </a:prstGeom>
              <a:noFill/>
              <a:ln w="3175">
                <a:noFill/>
              </a:ln>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rgbClr val="EB8FA6"/>
                    </a:solidFill>
                    <a:cs typeface="+mn-ea"/>
                    <a:sym typeface="+mn-lt"/>
                  </a:rPr>
                  <a:t>输入标题</a:t>
                </a:r>
              </a:p>
            </p:txBody>
          </p:sp>
          <p:sp>
            <p:nvSpPr>
              <p:cNvPr id="194" name="iṩļiḑê">
                <a:extLst>
                  <a:ext uri="{FF2B5EF4-FFF2-40B4-BE49-F238E27FC236}">
                    <a16:creationId xmlns:a16="http://schemas.microsoft.com/office/drawing/2014/main" xmlns="" id="{4318BC03-1656-4866-BBF4-92A28866D4D0}"/>
                  </a:ext>
                </a:extLst>
              </p:cNvPr>
              <p:cNvSpPr/>
              <p:nvPr/>
            </p:nvSpPr>
            <p:spPr bwMode="auto">
              <a:xfrm>
                <a:off x="6085450" y="1839980"/>
                <a:ext cx="3291632" cy="114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grpSp>
        <p:grpSp>
          <p:nvGrpSpPr>
            <p:cNvPr id="190" name="ïṣḻîďê">
              <a:extLst>
                <a:ext uri="{FF2B5EF4-FFF2-40B4-BE49-F238E27FC236}">
                  <a16:creationId xmlns:a16="http://schemas.microsoft.com/office/drawing/2014/main" xmlns="" id="{00D4775C-39E3-4D63-BDB8-6B52E31B5BD8}"/>
                </a:ext>
              </a:extLst>
            </p:cNvPr>
            <p:cNvGrpSpPr/>
            <p:nvPr/>
          </p:nvGrpSpPr>
          <p:grpSpPr>
            <a:xfrm>
              <a:off x="7985651" y="4216312"/>
              <a:ext cx="3529292" cy="1575142"/>
              <a:chOff x="6085450" y="1407458"/>
              <a:chExt cx="3291632" cy="1575142"/>
            </a:xfrm>
          </p:grpSpPr>
          <p:sp>
            <p:nvSpPr>
              <p:cNvPr id="191" name="ísḷîďê">
                <a:extLst>
                  <a:ext uri="{FF2B5EF4-FFF2-40B4-BE49-F238E27FC236}">
                    <a16:creationId xmlns:a16="http://schemas.microsoft.com/office/drawing/2014/main" xmlns="" id="{D7F79CE7-AFD6-4A24-B75E-963FB7DCB1A5}"/>
                  </a:ext>
                </a:extLst>
              </p:cNvPr>
              <p:cNvSpPr txBox="1"/>
              <p:nvPr/>
            </p:nvSpPr>
            <p:spPr>
              <a:xfrm>
                <a:off x="6085450" y="1407458"/>
                <a:ext cx="3291632" cy="432521"/>
              </a:xfrm>
              <a:prstGeom prst="rect">
                <a:avLst/>
              </a:prstGeom>
              <a:noFill/>
              <a:ln w="3175">
                <a:noFill/>
              </a:ln>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rgbClr val="41B4AD"/>
                    </a:solidFill>
                    <a:cs typeface="+mn-ea"/>
                    <a:sym typeface="+mn-lt"/>
                  </a:rPr>
                  <a:t>输入标题</a:t>
                </a:r>
              </a:p>
            </p:txBody>
          </p:sp>
          <p:sp>
            <p:nvSpPr>
              <p:cNvPr id="192" name="íŝlîdê">
                <a:extLst>
                  <a:ext uri="{FF2B5EF4-FFF2-40B4-BE49-F238E27FC236}">
                    <a16:creationId xmlns:a16="http://schemas.microsoft.com/office/drawing/2014/main" xmlns="" id="{F2FA564E-9504-4347-A509-141150960374}"/>
                  </a:ext>
                </a:extLst>
              </p:cNvPr>
              <p:cNvSpPr/>
              <p:nvPr/>
            </p:nvSpPr>
            <p:spPr bwMode="auto">
              <a:xfrm>
                <a:off x="6085450" y="1839979"/>
                <a:ext cx="3291632" cy="114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grpSp>
      </p:grpSp>
    </p:spTree>
    <p:extLst>
      <p:ext uri="{BB962C8B-B14F-4D97-AF65-F5344CB8AC3E}">
        <p14:creationId xmlns:p14="http://schemas.microsoft.com/office/powerpoint/2010/main" val="5521133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wipe(down)">
                                      <p:cBhvr>
                                        <p:cTn id="7" dur="580">
                                          <p:stCondLst>
                                            <p:cond delay="0"/>
                                          </p:stCondLst>
                                        </p:cTn>
                                        <p:tgtEl>
                                          <p:spTgt spid="181"/>
                                        </p:tgtEl>
                                      </p:cBhvr>
                                    </p:animEffect>
                                    <p:anim calcmode="lin" valueType="num">
                                      <p:cBhvr>
                                        <p:cTn id="8" dur="1822" tmFilter="0,0; 0.14,0.36; 0.43,0.73; 0.71,0.91; 1.0,1.0">
                                          <p:stCondLst>
                                            <p:cond delay="0"/>
                                          </p:stCondLst>
                                        </p:cTn>
                                        <p:tgtEl>
                                          <p:spTgt spid="18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1"/>
                                        </p:tgtEl>
                                        <p:attrNameLst>
                                          <p:attrName>ppt_y</p:attrName>
                                        </p:attrNameLst>
                                      </p:cBhvr>
                                      <p:tavLst>
                                        <p:tav tm="0" fmla="#ppt_y-sin(pi*$)/81">
                                          <p:val>
                                            <p:fltVal val="0"/>
                                          </p:val>
                                        </p:tav>
                                        <p:tav tm="100000">
                                          <p:val>
                                            <p:fltVal val="1"/>
                                          </p:val>
                                        </p:tav>
                                      </p:tavLst>
                                    </p:anim>
                                    <p:animScale>
                                      <p:cBhvr>
                                        <p:cTn id="13" dur="26">
                                          <p:stCondLst>
                                            <p:cond delay="650"/>
                                          </p:stCondLst>
                                        </p:cTn>
                                        <p:tgtEl>
                                          <p:spTgt spid="181"/>
                                        </p:tgtEl>
                                      </p:cBhvr>
                                      <p:to x="100000" y="60000"/>
                                    </p:animScale>
                                    <p:animScale>
                                      <p:cBhvr>
                                        <p:cTn id="14" dur="166" decel="50000">
                                          <p:stCondLst>
                                            <p:cond delay="676"/>
                                          </p:stCondLst>
                                        </p:cTn>
                                        <p:tgtEl>
                                          <p:spTgt spid="181"/>
                                        </p:tgtEl>
                                      </p:cBhvr>
                                      <p:to x="100000" y="100000"/>
                                    </p:animScale>
                                    <p:animScale>
                                      <p:cBhvr>
                                        <p:cTn id="15" dur="26">
                                          <p:stCondLst>
                                            <p:cond delay="1312"/>
                                          </p:stCondLst>
                                        </p:cTn>
                                        <p:tgtEl>
                                          <p:spTgt spid="181"/>
                                        </p:tgtEl>
                                      </p:cBhvr>
                                      <p:to x="100000" y="80000"/>
                                    </p:animScale>
                                    <p:animScale>
                                      <p:cBhvr>
                                        <p:cTn id="16" dur="166" decel="50000">
                                          <p:stCondLst>
                                            <p:cond delay="1338"/>
                                          </p:stCondLst>
                                        </p:cTn>
                                        <p:tgtEl>
                                          <p:spTgt spid="181"/>
                                        </p:tgtEl>
                                      </p:cBhvr>
                                      <p:to x="100000" y="100000"/>
                                    </p:animScale>
                                    <p:animScale>
                                      <p:cBhvr>
                                        <p:cTn id="17" dur="26">
                                          <p:stCondLst>
                                            <p:cond delay="1642"/>
                                          </p:stCondLst>
                                        </p:cTn>
                                        <p:tgtEl>
                                          <p:spTgt spid="181"/>
                                        </p:tgtEl>
                                      </p:cBhvr>
                                      <p:to x="100000" y="90000"/>
                                    </p:animScale>
                                    <p:animScale>
                                      <p:cBhvr>
                                        <p:cTn id="18" dur="166" decel="50000">
                                          <p:stCondLst>
                                            <p:cond delay="1668"/>
                                          </p:stCondLst>
                                        </p:cTn>
                                        <p:tgtEl>
                                          <p:spTgt spid="181"/>
                                        </p:tgtEl>
                                      </p:cBhvr>
                                      <p:to x="100000" y="100000"/>
                                    </p:animScale>
                                    <p:animScale>
                                      <p:cBhvr>
                                        <p:cTn id="19" dur="26">
                                          <p:stCondLst>
                                            <p:cond delay="1808"/>
                                          </p:stCondLst>
                                        </p:cTn>
                                        <p:tgtEl>
                                          <p:spTgt spid="181"/>
                                        </p:tgtEl>
                                      </p:cBhvr>
                                      <p:to x="100000" y="95000"/>
                                    </p:animScale>
                                    <p:animScale>
                                      <p:cBhvr>
                                        <p:cTn id="20" dur="166" decel="50000">
                                          <p:stCondLst>
                                            <p:cond delay="1834"/>
                                          </p:stCondLst>
                                        </p:cTn>
                                        <p:tgtEl>
                                          <p:spTgt spid="18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参 与 项 目 展 示</a:t>
            </a:r>
            <a:endParaRPr lang="zh-CN" altLang="en-US" sz="3200" b="1" dirty="0">
              <a:solidFill>
                <a:schemeClr val="tx1">
                  <a:lumMod val="75000"/>
                  <a:lumOff val="25000"/>
                </a:schemeClr>
              </a:solidFill>
              <a:cs typeface="+mn-ea"/>
              <a:sym typeface="+mn-lt"/>
            </a:endParaRPr>
          </a:p>
        </p:txBody>
      </p:sp>
      <p:grpSp>
        <p:nvGrpSpPr>
          <p:cNvPr id="2" name="组合 1">
            <a:extLst>
              <a:ext uri="{FF2B5EF4-FFF2-40B4-BE49-F238E27FC236}">
                <a16:creationId xmlns:a16="http://schemas.microsoft.com/office/drawing/2014/main" xmlns="" id="{8901B87A-738F-493F-84D0-FA60AB6A86A7}"/>
              </a:ext>
            </a:extLst>
          </p:cNvPr>
          <p:cNvGrpSpPr/>
          <p:nvPr/>
        </p:nvGrpSpPr>
        <p:grpSpPr>
          <a:xfrm>
            <a:off x="2108200" y="2217337"/>
            <a:ext cx="7975600" cy="3379900"/>
            <a:chOff x="2108200" y="2217337"/>
            <a:chExt cx="7975600" cy="3379900"/>
          </a:xfrm>
        </p:grpSpPr>
        <p:grpSp>
          <p:nvGrpSpPr>
            <p:cNvPr id="38" name="2647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DDAADB1E-386A-4767-BF92-30DBBD2ECD1A}"/>
                </a:ext>
              </a:extLst>
            </p:cNvPr>
            <p:cNvGrpSpPr>
              <a:grpSpLocks noChangeAspect="1"/>
            </p:cNvGrpSpPr>
            <p:nvPr>
              <p:custDataLst>
                <p:tags r:id="rId1"/>
              </p:custDataLst>
            </p:nvPr>
          </p:nvGrpSpPr>
          <p:grpSpPr>
            <a:xfrm>
              <a:off x="2108200" y="2217337"/>
              <a:ext cx="7975600" cy="3379900"/>
              <a:chOff x="660400" y="1481987"/>
              <a:chExt cx="10858500" cy="4601616"/>
            </a:xfrm>
          </p:grpSpPr>
          <p:grpSp>
            <p:nvGrpSpPr>
              <p:cNvPr id="39" name="íṩḷiḓè">
                <a:extLst>
                  <a:ext uri="{FF2B5EF4-FFF2-40B4-BE49-F238E27FC236}">
                    <a16:creationId xmlns:a16="http://schemas.microsoft.com/office/drawing/2014/main" xmlns="" id="{DCFA004E-6DED-41D3-B8F1-DF3C40BB1BF1}"/>
                  </a:ext>
                </a:extLst>
              </p:cNvPr>
              <p:cNvGrpSpPr/>
              <p:nvPr/>
            </p:nvGrpSpPr>
            <p:grpSpPr>
              <a:xfrm>
                <a:off x="660400" y="1481987"/>
                <a:ext cx="2797175" cy="4601616"/>
                <a:chOff x="660400" y="1481987"/>
                <a:chExt cx="2797175" cy="4601616"/>
              </a:xfrm>
            </p:grpSpPr>
            <p:sp>
              <p:nvSpPr>
                <p:cNvPr id="51" name="iṡ1iḓé">
                  <a:extLst>
                    <a:ext uri="{FF2B5EF4-FFF2-40B4-BE49-F238E27FC236}">
                      <a16:creationId xmlns:a16="http://schemas.microsoft.com/office/drawing/2014/main" xmlns="" id="{A56FA357-CB81-4166-8E2F-30FEFBE944AC}"/>
                    </a:ext>
                  </a:extLst>
                </p:cNvPr>
                <p:cNvSpPr/>
                <p:nvPr/>
              </p:nvSpPr>
              <p:spPr>
                <a:xfrm>
                  <a:off x="1125537" y="2370987"/>
                  <a:ext cx="1866900" cy="1866900"/>
                </a:xfrm>
                <a:prstGeom prst="ellipse">
                  <a:avLst/>
                </a:prstGeom>
                <a:solidFill>
                  <a:srgbClr val="A0E6E4"/>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52" name="î$ḻïḋe">
                  <a:extLst>
                    <a:ext uri="{FF2B5EF4-FFF2-40B4-BE49-F238E27FC236}">
                      <a16:creationId xmlns:a16="http://schemas.microsoft.com/office/drawing/2014/main" xmlns="" id="{93B1069B-F0C9-44ED-A7F3-48B8C70CDF7A}"/>
                    </a:ext>
                  </a:extLst>
                </p:cNvPr>
                <p:cNvSpPr txBox="1"/>
                <p:nvPr/>
              </p:nvSpPr>
              <p:spPr>
                <a:xfrm>
                  <a:off x="660400" y="1481987"/>
                  <a:ext cx="2797175" cy="62541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输入标题</a:t>
                  </a:r>
                </a:p>
              </p:txBody>
            </p:sp>
            <p:sp>
              <p:nvSpPr>
                <p:cNvPr id="53" name="i$lïḍè">
                  <a:extLst>
                    <a:ext uri="{FF2B5EF4-FFF2-40B4-BE49-F238E27FC236}">
                      <a16:creationId xmlns:a16="http://schemas.microsoft.com/office/drawing/2014/main" xmlns="" id="{0205D8CC-73B7-4422-A970-4D0BC1F6F1DE}"/>
                    </a:ext>
                  </a:extLst>
                </p:cNvPr>
                <p:cNvSpPr/>
                <p:nvPr/>
              </p:nvSpPr>
              <p:spPr bwMode="auto">
                <a:xfrm>
                  <a:off x="660400" y="4568148"/>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200000"/>
                    </a:lnSpc>
                  </a:pPr>
                  <a:r>
                    <a:rPr lang="zh-CN" altLang="en-US" sz="1200" dirty="0">
                      <a:solidFill>
                        <a:schemeClr val="tx1">
                          <a:lumMod val="75000"/>
                          <a:lumOff val="25000"/>
                        </a:schemeClr>
                      </a:solidFill>
                      <a:cs typeface="+mn-ea"/>
                      <a:sym typeface="+mn-lt"/>
                    </a:rPr>
                    <a:t>输入你需要的文本内容输入你需要的文本内容</a:t>
                  </a:r>
                </a:p>
              </p:txBody>
            </p:sp>
          </p:grpSp>
          <p:grpSp>
            <p:nvGrpSpPr>
              <p:cNvPr id="40" name="í$ľîḑè">
                <a:extLst>
                  <a:ext uri="{FF2B5EF4-FFF2-40B4-BE49-F238E27FC236}">
                    <a16:creationId xmlns:a16="http://schemas.microsoft.com/office/drawing/2014/main" xmlns="" id="{B7203FFC-E92C-4B42-9D46-C3F33731009A}"/>
                  </a:ext>
                </a:extLst>
              </p:cNvPr>
              <p:cNvGrpSpPr/>
              <p:nvPr/>
            </p:nvGrpSpPr>
            <p:grpSpPr>
              <a:xfrm>
                <a:off x="4691063" y="1481987"/>
                <a:ext cx="2797175" cy="4601616"/>
                <a:chOff x="660400" y="1481987"/>
                <a:chExt cx="2797175" cy="4601616"/>
              </a:xfrm>
            </p:grpSpPr>
            <p:sp>
              <p:nvSpPr>
                <p:cNvPr id="48" name="išḻíḍe">
                  <a:extLst>
                    <a:ext uri="{FF2B5EF4-FFF2-40B4-BE49-F238E27FC236}">
                      <a16:creationId xmlns:a16="http://schemas.microsoft.com/office/drawing/2014/main" xmlns="" id="{68CF0E25-1AAF-4AAC-8C8A-FF1B2D3A8554}"/>
                    </a:ext>
                  </a:extLst>
                </p:cNvPr>
                <p:cNvSpPr/>
                <p:nvPr/>
              </p:nvSpPr>
              <p:spPr>
                <a:xfrm>
                  <a:off x="1125537" y="2370987"/>
                  <a:ext cx="1866900" cy="1866900"/>
                </a:xfrm>
                <a:prstGeom prst="ellipse">
                  <a:avLst/>
                </a:prstGeom>
                <a:solidFill>
                  <a:srgbClr val="EB8FA6"/>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49" name="ïsľîďê">
                  <a:extLst>
                    <a:ext uri="{FF2B5EF4-FFF2-40B4-BE49-F238E27FC236}">
                      <a16:creationId xmlns:a16="http://schemas.microsoft.com/office/drawing/2014/main" xmlns="" id="{61077BAA-CCD6-478C-A8AF-DBA54D4035D3}"/>
                    </a:ext>
                  </a:extLst>
                </p:cNvPr>
                <p:cNvSpPr txBox="1"/>
                <p:nvPr/>
              </p:nvSpPr>
              <p:spPr>
                <a:xfrm>
                  <a:off x="660400" y="1481987"/>
                  <a:ext cx="2797175" cy="62541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输入标题</a:t>
                  </a:r>
                </a:p>
              </p:txBody>
            </p:sp>
            <p:sp>
              <p:nvSpPr>
                <p:cNvPr id="50" name="îṥḷîḍe">
                  <a:extLst>
                    <a:ext uri="{FF2B5EF4-FFF2-40B4-BE49-F238E27FC236}">
                      <a16:creationId xmlns:a16="http://schemas.microsoft.com/office/drawing/2014/main" xmlns="" id="{9DF39CE5-DD14-4036-B317-82AB495E92E4}"/>
                    </a:ext>
                  </a:extLst>
                </p:cNvPr>
                <p:cNvSpPr/>
                <p:nvPr/>
              </p:nvSpPr>
              <p:spPr bwMode="auto">
                <a:xfrm>
                  <a:off x="660400" y="4568148"/>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200000"/>
                    </a:lnSpc>
                  </a:pPr>
                  <a:r>
                    <a:rPr lang="zh-CN" altLang="en-US" sz="1200" dirty="0">
                      <a:solidFill>
                        <a:schemeClr val="tx1">
                          <a:lumMod val="75000"/>
                          <a:lumOff val="25000"/>
                        </a:schemeClr>
                      </a:solidFill>
                      <a:cs typeface="+mn-ea"/>
                      <a:sym typeface="+mn-lt"/>
                    </a:rPr>
                    <a:t>输入你需要的文本内容输入你需要的文本内容</a:t>
                  </a:r>
                </a:p>
              </p:txBody>
            </p:sp>
          </p:grpSp>
          <p:grpSp>
            <p:nvGrpSpPr>
              <p:cNvPr id="41" name="ïs1îďé">
                <a:extLst>
                  <a:ext uri="{FF2B5EF4-FFF2-40B4-BE49-F238E27FC236}">
                    <a16:creationId xmlns:a16="http://schemas.microsoft.com/office/drawing/2014/main" xmlns="" id="{9A64BAEE-9E9B-44AF-BB95-58E05C7B920D}"/>
                  </a:ext>
                </a:extLst>
              </p:cNvPr>
              <p:cNvGrpSpPr/>
              <p:nvPr/>
            </p:nvGrpSpPr>
            <p:grpSpPr>
              <a:xfrm>
                <a:off x="8721725" y="1481987"/>
                <a:ext cx="2797175" cy="4601616"/>
                <a:chOff x="660400" y="1481987"/>
                <a:chExt cx="2797175" cy="4601616"/>
              </a:xfrm>
            </p:grpSpPr>
            <p:sp>
              <p:nvSpPr>
                <p:cNvPr id="44" name="iSḻïḍè">
                  <a:extLst>
                    <a:ext uri="{FF2B5EF4-FFF2-40B4-BE49-F238E27FC236}">
                      <a16:creationId xmlns:a16="http://schemas.microsoft.com/office/drawing/2014/main" xmlns="" id="{C10C5256-8EAF-4F5F-B2C2-CF522613B21B}"/>
                    </a:ext>
                  </a:extLst>
                </p:cNvPr>
                <p:cNvSpPr/>
                <p:nvPr/>
              </p:nvSpPr>
              <p:spPr>
                <a:xfrm>
                  <a:off x="1125537" y="2370987"/>
                  <a:ext cx="1866900" cy="1866900"/>
                </a:xfrm>
                <a:prstGeom prst="ellipse">
                  <a:avLst/>
                </a:prstGeom>
                <a:solidFill>
                  <a:srgbClr val="A0E6E4"/>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45" name="ïšlîdê">
                  <a:extLst>
                    <a:ext uri="{FF2B5EF4-FFF2-40B4-BE49-F238E27FC236}">
                      <a16:creationId xmlns:a16="http://schemas.microsoft.com/office/drawing/2014/main" xmlns="" id="{86C83ECD-8BBE-4535-BC6E-B4415A4CCB6B}"/>
                    </a:ext>
                  </a:extLst>
                </p:cNvPr>
                <p:cNvSpPr txBox="1"/>
                <p:nvPr/>
              </p:nvSpPr>
              <p:spPr>
                <a:xfrm>
                  <a:off x="660400" y="1481987"/>
                  <a:ext cx="2797175" cy="62541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输入标题</a:t>
                  </a:r>
                </a:p>
              </p:txBody>
            </p:sp>
            <p:sp>
              <p:nvSpPr>
                <p:cNvPr id="46" name="îś1îḋê">
                  <a:extLst>
                    <a:ext uri="{FF2B5EF4-FFF2-40B4-BE49-F238E27FC236}">
                      <a16:creationId xmlns:a16="http://schemas.microsoft.com/office/drawing/2014/main" xmlns="" id="{EB0947BD-C3EA-4D44-9AFB-06F342ADD3D6}"/>
                    </a:ext>
                  </a:extLst>
                </p:cNvPr>
                <p:cNvSpPr/>
                <p:nvPr/>
              </p:nvSpPr>
              <p:spPr bwMode="auto">
                <a:xfrm>
                  <a:off x="660400" y="4568148"/>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200000"/>
                    </a:lnSpc>
                  </a:pPr>
                  <a:r>
                    <a:rPr lang="zh-CN" altLang="en-US" sz="1200" dirty="0">
                      <a:solidFill>
                        <a:schemeClr val="tx1">
                          <a:lumMod val="75000"/>
                          <a:lumOff val="25000"/>
                        </a:schemeClr>
                      </a:solidFill>
                      <a:cs typeface="+mn-ea"/>
                      <a:sym typeface="+mn-lt"/>
                    </a:rPr>
                    <a:t>输入你需要的文本内容输入你需要的文本内容</a:t>
                  </a:r>
                </a:p>
              </p:txBody>
            </p:sp>
          </p:grpSp>
          <p:sp>
            <p:nvSpPr>
              <p:cNvPr id="42" name="íṣ1ïḍé">
                <a:extLst>
                  <a:ext uri="{FF2B5EF4-FFF2-40B4-BE49-F238E27FC236}">
                    <a16:creationId xmlns:a16="http://schemas.microsoft.com/office/drawing/2014/main" xmlns="" id="{81455AEB-7054-46E9-AEC2-80A468B80B58}"/>
                  </a:ext>
                </a:extLst>
              </p:cNvPr>
              <p:cNvSpPr/>
              <p:nvPr/>
            </p:nvSpPr>
            <p:spPr>
              <a:xfrm>
                <a:off x="4020319" y="1481987"/>
                <a:ext cx="108000" cy="4300426"/>
              </a:xfrm>
              <a:prstGeom prst="rect">
                <a:avLst/>
              </a:prstGeom>
              <a:solidFill>
                <a:schemeClr val="bg1">
                  <a:lumMod val="7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800" b="1" i="1">
                  <a:solidFill>
                    <a:schemeClr val="tx1">
                      <a:lumMod val="75000"/>
                      <a:lumOff val="25000"/>
                    </a:schemeClr>
                  </a:solidFill>
                  <a:cs typeface="+mn-ea"/>
                  <a:sym typeface="+mn-lt"/>
                </a:endParaRPr>
              </a:p>
            </p:txBody>
          </p:sp>
          <p:sp>
            <p:nvSpPr>
              <p:cNvPr id="43" name="iSliḋé">
                <a:extLst>
                  <a:ext uri="{FF2B5EF4-FFF2-40B4-BE49-F238E27FC236}">
                    <a16:creationId xmlns:a16="http://schemas.microsoft.com/office/drawing/2014/main" xmlns="" id="{16AFCCC6-6B34-4A3A-9641-F718AA003A91}"/>
                  </a:ext>
                </a:extLst>
              </p:cNvPr>
              <p:cNvSpPr/>
              <p:nvPr/>
            </p:nvSpPr>
            <p:spPr>
              <a:xfrm>
                <a:off x="8050982" y="1481987"/>
                <a:ext cx="108000" cy="4300426"/>
              </a:xfrm>
              <a:prstGeom prst="rect">
                <a:avLst/>
              </a:prstGeom>
              <a:solidFill>
                <a:schemeClr val="bg1">
                  <a:lumMod val="7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800" b="1" i="1">
                  <a:solidFill>
                    <a:schemeClr val="tx1">
                      <a:lumMod val="75000"/>
                      <a:lumOff val="25000"/>
                    </a:schemeClr>
                  </a:solidFill>
                  <a:cs typeface="+mn-ea"/>
                  <a:sym typeface="+mn-lt"/>
                </a:endParaRPr>
              </a:p>
            </p:txBody>
          </p:sp>
        </p:grpSp>
        <p:sp>
          <p:nvSpPr>
            <p:cNvPr id="54" name="sitemaps_92650">
              <a:extLst>
                <a:ext uri="{FF2B5EF4-FFF2-40B4-BE49-F238E27FC236}">
                  <a16:creationId xmlns:a16="http://schemas.microsoft.com/office/drawing/2014/main" xmlns="" id="{576FE19D-64B7-4F74-8C61-383FD0B4DFB0}"/>
                </a:ext>
              </a:extLst>
            </p:cNvPr>
            <p:cNvSpPr>
              <a:spLocks noChangeAspect="1"/>
            </p:cNvSpPr>
            <p:nvPr/>
          </p:nvSpPr>
          <p:spPr bwMode="auto">
            <a:xfrm>
              <a:off x="8778932" y="3266411"/>
              <a:ext cx="582406" cy="60968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rgbClr val="41B4AD"/>
            </a:solidFill>
            <a:ln>
              <a:noFill/>
            </a:ln>
          </p:spPr>
          <p:txBody>
            <a:bodyPr/>
            <a:lstStyle/>
            <a:p>
              <a:endParaRPr lang="zh-CN" altLang="en-US">
                <a:cs typeface="+mn-ea"/>
                <a:sym typeface="+mn-lt"/>
              </a:endParaRPr>
            </a:p>
          </p:txBody>
        </p:sp>
        <p:sp>
          <p:nvSpPr>
            <p:cNvPr id="55" name="find-location_106167">
              <a:extLst>
                <a:ext uri="{FF2B5EF4-FFF2-40B4-BE49-F238E27FC236}">
                  <a16:creationId xmlns:a16="http://schemas.microsoft.com/office/drawing/2014/main" xmlns="" id="{7141394D-BE35-43B1-8CE3-2A3FCADBA1AE}"/>
                </a:ext>
              </a:extLst>
            </p:cNvPr>
            <p:cNvSpPr>
              <a:spLocks noChangeAspect="1"/>
            </p:cNvSpPr>
            <p:nvPr/>
          </p:nvSpPr>
          <p:spPr bwMode="auto">
            <a:xfrm>
              <a:off x="2830662" y="3266411"/>
              <a:ext cx="609605" cy="609685"/>
            </a:xfrm>
            <a:custGeom>
              <a:avLst/>
              <a:gdLst>
                <a:gd name="connsiteX0" fmla="*/ 533257 w 607489"/>
                <a:gd name="connsiteY0" fmla="*/ 454864 h 607568"/>
                <a:gd name="connsiteX1" fmla="*/ 549398 w 607489"/>
                <a:gd name="connsiteY1" fmla="*/ 464840 h 607568"/>
                <a:gd name="connsiteX2" fmla="*/ 605663 w 607489"/>
                <a:gd name="connsiteY2" fmla="*/ 577181 h 607568"/>
                <a:gd name="connsiteX3" fmla="*/ 597515 w 607489"/>
                <a:gd name="connsiteY3" fmla="*/ 601429 h 607568"/>
                <a:gd name="connsiteX4" fmla="*/ 588753 w 607489"/>
                <a:gd name="connsiteY4" fmla="*/ 605727 h 607568"/>
                <a:gd name="connsiteX5" fmla="*/ 580913 w 607489"/>
                <a:gd name="connsiteY5" fmla="*/ 607568 h 607568"/>
                <a:gd name="connsiteX6" fmla="*/ 564617 w 607489"/>
                <a:gd name="connsiteY6" fmla="*/ 597593 h 607568"/>
                <a:gd name="connsiteX7" fmla="*/ 508506 w 607489"/>
                <a:gd name="connsiteY7" fmla="*/ 485252 h 607568"/>
                <a:gd name="connsiteX8" fmla="*/ 516654 w 607489"/>
                <a:gd name="connsiteY8" fmla="*/ 461157 h 607568"/>
                <a:gd name="connsiteX9" fmla="*/ 525263 w 607489"/>
                <a:gd name="connsiteY9" fmla="*/ 456706 h 607568"/>
                <a:gd name="connsiteX10" fmla="*/ 533257 w 607489"/>
                <a:gd name="connsiteY10" fmla="*/ 454864 h 607568"/>
                <a:gd name="connsiteX11" fmla="*/ 348909 w 607489"/>
                <a:gd name="connsiteY11" fmla="*/ 397213 h 607568"/>
                <a:gd name="connsiteX12" fmla="*/ 410496 w 607489"/>
                <a:gd name="connsiteY12" fmla="*/ 407800 h 607568"/>
                <a:gd name="connsiteX13" fmla="*/ 445973 w 607489"/>
                <a:gd name="connsiteY13" fmla="*/ 403964 h 607568"/>
                <a:gd name="connsiteX14" fmla="*/ 297151 w 607489"/>
                <a:gd name="connsiteY14" fmla="*/ 493111 h 607568"/>
                <a:gd name="connsiteX15" fmla="*/ 337544 w 607489"/>
                <a:gd name="connsiteY15" fmla="*/ 429895 h 607568"/>
                <a:gd name="connsiteX16" fmla="*/ 348909 w 607489"/>
                <a:gd name="connsiteY16" fmla="*/ 397213 h 607568"/>
                <a:gd name="connsiteX17" fmla="*/ 185234 w 607489"/>
                <a:gd name="connsiteY17" fmla="*/ 397213 h 607568"/>
                <a:gd name="connsiteX18" fmla="*/ 315850 w 607489"/>
                <a:gd name="connsiteY18" fmla="*/ 397213 h 607568"/>
                <a:gd name="connsiteX19" fmla="*/ 250542 w 607489"/>
                <a:gd name="connsiteY19" fmla="*/ 481750 h 607568"/>
                <a:gd name="connsiteX20" fmla="*/ 185234 w 607489"/>
                <a:gd name="connsiteY20" fmla="*/ 397213 h 607568"/>
                <a:gd name="connsiteX21" fmla="*/ 49749 w 607489"/>
                <a:gd name="connsiteY21" fmla="*/ 397213 h 607568"/>
                <a:gd name="connsiteX22" fmla="*/ 152381 w 607489"/>
                <a:gd name="connsiteY22" fmla="*/ 397213 h 607568"/>
                <a:gd name="connsiteX23" fmla="*/ 163597 w 607489"/>
                <a:gd name="connsiteY23" fmla="*/ 429895 h 607568"/>
                <a:gd name="connsiteX24" fmla="*/ 204005 w 607489"/>
                <a:gd name="connsiteY24" fmla="*/ 493111 h 607568"/>
                <a:gd name="connsiteX25" fmla="*/ 49749 w 607489"/>
                <a:gd name="connsiteY25" fmla="*/ 397213 h 607568"/>
                <a:gd name="connsiteX26" fmla="*/ 500241 w 607489"/>
                <a:gd name="connsiteY26" fmla="*/ 382182 h 607568"/>
                <a:gd name="connsiteX27" fmla="*/ 521619 w 607489"/>
                <a:gd name="connsiteY27" fmla="*/ 424810 h 607568"/>
                <a:gd name="connsiteX28" fmla="*/ 511161 w 607489"/>
                <a:gd name="connsiteY28" fmla="*/ 428644 h 607568"/>
                <a:gd name="connsiteX29" fmla="*/ 502548 w 607489"/>
                <a:gd name="connsiteY29" fmla="*/ 432937 h 607568"/>
                <a:gd name="connsiteX30" fmla="*/ 493320 w 607489"/>
                <a:gd name="connsiteY30" fmla="*/ 438917 h 607568"/>
                <a:gd name="connsiteX31" fmla="*/ 471941 w 607489"/>
                <a:gd name="connsiteY31" fmla="*/ 396289 h 607568"/>
                <a:gd name="connsiteX32" fmla="*/ 486399 w 607489"/>
                <a:gd name="connsiteY32" fmla="*/ 389849 h 607568"/>
                <a:gd name="connsiteX33" fmla="*/ 500241 w 607489"/>
                <a:gd name="connsiteY33" fmla="*/ 382182 h 607568"/>
                <a:gd name="connsiteX34" fmla="*/ 164347 w 607489"/>
                <a:gd name="connsiteY34" fmla="*/ 262362 h 607568"/>
                <a:gd name="connsiteX35" fmla="*/ 241626 w 607489"/>
                <a:gd name="connsiteY35" fmla="*/ 262362 h 607568"/>
                <a:gd name="connsiteX36" fmla="*/ 257758 w 607489"/>
                <a:gd name="connsiteY36" fmla="*/ 313443 h 607568"/>
                <a:gd name="connsiteX37" fmla="*/ 297857 w 607489"/>
                <a:gd name="connsiteY37" fmla="*/ 365599 h 607568"/>
                <a:gd name="connsiteX38" fmla="*/ 176638 w 607489"/>
                <a:gd name="connsiteY38" fmla="*/ 365599 h 607568"/>
                <a:gd name="connsiteX39" fmla="*/ 164347 w 607489"/>
                <a:gd name="connsiteY39" fmla="*/ 262362 h 607568"/>
                <a:gd name="connsiteX40" fmla="*/ 0 w 607489"/>
                <a:gd name="connsiteY40" fmla="*/ 262362 h 607568"/>
                <a:gd name="connsiteX41" fmla="*/ 132704 w 607489"/>
                <a:gd name="connsiteY41" fmla="*/ 262362 h 607568"/>
                <a:gd name="connsiteX42" fmla="*/ 144377 w 607489"/>
                <a:gd name="connsiteY42" fmla="*/ 365599 h 607568"/>
                <a:gd name="connsiteX43" fmla="*/ 29490 w 607489"/>
                <a:gd name="connsiteY43" fmla="*/ 365599 h 607568"/>
                <a:gd name="connsiteX44" fmla="*/ 0 w 607489"/>
                <a:gd name="connsiteY44" fmla="*/ 262362 h 607568"/>
                <a:gd name="connsiteX45" fmla="*/ 176639 w 607489"/>
                <a:gd name="connsiteY45" fmla="*/ 127512 h 607568"/>
                <a:gd name="connsiteX46" fmla="*/ 280356 w 607489"/>
                <a:gd name="connsiteY46" fmla="*/ 127512 h 607568"/>
                <a:gd name="connsiteX47" fmla="*/ 240098 w 607489"/>
                <a:gd name="connsiteY47" fmla="*/ 230749 h 607568"/>
                <a:gd name="connsiteX48" fmla="*/ 164347 w 607489"/>
                <a:gd name="connsiteY48" fmla="*/ 230749 h 607568"/>
                <a:gd name="connsiteX49" fmla="*/ 176639 w 607489"/>
                <a:gd name="connsiteY49" fmla="*/ 127512 h 607568"/>
                <a:gd name="connsiteX50" fmla="*/ 29490 w 607489"/>
                <a:gd name="connsiteY50" fmla="*/ 127512 h 607568"/>
                <a:gd name="connsiteX51" fmla="*/ 144377 w 607489"/>
                <a:gd name="connsiteY51" fmla="*/ 127512 h 607568"/>
                <a:gd name="connsiteX52" fmla="*/ 132704 w 607489"/>
                <a:gd name="connsiteY52" fmla="*/ 230749 h 607568"/>
                <a:gd name="connsiteX53" fmla="*/ 0 w 607489"/>
                <a:gd name="connsiteY53" fmla="*/ 230749 h 607568"/>
                <a:gd name="connsiteX54" fmla="*/ 29490 w 607489"/>
                <a:gd name="connsiteY54" fmla="*/ 127512 h 607568"/>
                <a:gd name="connsiteX55" fmla="*/ 410198 w 607489"/>
                <a:gd name="connsiteY55" fmla="*/ 98792 h 607568"/>
                <a:gd name="connsiteX56" fmla="*/ 534660 w 607489"/>
                <a:gd name="connsiteY56" fmla="*/ 175658 h 607568"/>
                <a:gd name="connsiteX57" fmla="*/ 542036 w 607489"/>
                <a:gd name="connsiteY57" fmla="*/ 281521 h 607568"/>
                <a:gd name="connsiteX58" fmla="*/ 472275 w 607489"/>
                <a:gd name="connsiteY58" fmla="*/ 361609 h 607568"/>
                <a:gd name="connsiteX59" fmla="*/ 410505 w 607489"/>
                <a:gd name="connsiteY59" fmla="*/ 376185 h 607568"/>
                <a:gd name="connsiteX60" fmla="*/ 286042 w 607489"/>
                <a:gd name="connsiteY60" fmla="*/ 299472 h 607568"/>
                <a:gd name="connsiteX61" fmla="*/ 348274 w 607489"/>
                <a:gd name="connsiteY61" fmla="*/ 113367 h 607568"/>
                <a:gd name="connsiteX62" fmla="*/ 410198 w 607489"/>
                <a:gd name="connsiteY62" fmla="*/ 98792 h 607568"/>
                <a:gd name="connsiteX63" fmla="*/ 250542 w 607489"/>
                <a:gd name="connsiteY63" fmla="*/ 11502 h 607568"/>
                <a:gd name="connsiteX64" fmla="*/ 315850 w 607489"/>
                <a:gd name="connsiteY64" fmla="*/ 95898 h 607568"/>
                <a:gd name="connsiteX65" fmla="*/ 185234 w 607489"/>
                <a:gd name="connsiteY65" fmla="*/ 95898 h 607568"/>
                <a:gd name="connsiteX66" fmla="*/ 250542 w 607489"/>
                <a:gd name="connsiteY66" fmla="*/ 11502 h 607568"/>
                <a:gd name="connsiteX67" fmla="*/ 297151 w 607489"/>
                <a:gd name="connsiteY67" fmla="*/ 0 h 607568"/>
                <a:gd name="connsiteX68" fmla="*/ 426921 w 607489"/>
                <a:gd name="connsiteY68" fmla="*/ 68142 h 607568"/>
                <a:gd name="connsiteX69" fmla="*/ 410182 w 607489"/>
                <a:gd name="connsiteY69" fmla="*/ 67221 h 607568"/>
                <a:gd name="connsiteX70" fmla="*/ 343991 w 607489"/>
                <a:gd name="connsiteY70" fmla="*/ 80727 h 607568"/>
                <a:gd name="connsiteX71" fmla="*/ 337541 w 607489"/>
                <a:gd name="connsiteY71" fmla="*/ 63231 h 607568"/>
                <a:gd name="connsiteX72" fmla="*/ 297151 w 607489"/>
                <a:gd name="connsiteY72" fmla="*/ 0 h 607568"/>
                <a:gd name="connsiteX73" fmla="*/ 204005 w 607489"/>
                <a:gd name="connsiteY73" fmla="*/ 0 h 607568"/>
                <a:gd name="connsiteX74" fmla="*/ 163597 w 607489"/>
                <a:gd name="connsiteY74" fmla="*/ 63216 h 607568"/>
                <a:gd name="connsiteX75" fmla="*/ 152381 w 607489"/>
                <a:gd name="connsiteY75" fmla="*/ 95898 h 607568"/>
                <a:gd name="connsiteX76" fmla="*/ 49749 w 607489"/>
                <a:gd name="connsiteY76" fmla="*/ 95898 h 607568"/>
                <a:gd name="connsiteX77" fmla="*/ 204005 w 607489"/>
                <a:gd name="connsiteY77"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489" h="607568">
                  <a:moveTo>
                    <a:pt x="533257" y="454864"/>
                  </a:moveTo>
                  <a:cubicBezTo>
                    <a:pt x="540021" y="454864"/>
                    <a:pt x="546477" y="458855"/>
                    <a:pt x="549398" y="464840"/>
                  </a:cubicBezTo>
                  <a:lnTo>
                    <a:pt x="605663" y="577181"/>
                  </a:lnTo>
                  <a:cubicBezTo>
                    <a:pt x="609967" y="586082"/>
                    <a:pt x="606431" y="596979"/>
                    <a:pt x="597515" y="601429"/>
                  </a:cubicBezTo>
                  <a:lnTo>
                    <a:pt x="588753" y="605727"/>
                  </a:lnTo>
                  <a:cubicBezTo>
                    <a:pt x="586293" y="606954"/>
                    <a:pt x="583680" y="607568"/>
                    <a:pt x="580913" y="607568"/>
                  </a:cubicBezTo>
                  <a:cubicBezTo>
                    <a:pt x="573995" y="607568"/>
                    <a:pt x="567692" y="603731"/>
                    <a:pt x="564617" y="597593"/>
                  </a:cubicBezTo>
                  <a:lnTo>
                    <a:pt x="508506" y="485252"/>
                  </a:lnTo>
                  <a:cubicBezTo>
                    <a:pt x="504048" y="476350"/>
                    <a:pt x="507738" y="465454"/>
                    <a:pt x="516654" y="461157"/>
                  </a:cubicBezTo>
                  <a:lnTo>
                    <a:pt x="525263" y="456706"/>
                  </a:lnTo>
                  <a:cubicBezTo>
                    <a:pt x="527722" y="455478"/>
                    <a:pt x="530490" y="454864"/>
                    <a:pt x="533257" y="454864"/>
                  </a:cubicBezTo>
                  <a:close/>
                  <a:moveTo>
                    <a:pt x="348909" y="397213"/>
                  </a:moveTo>
                  <a:cubicBezTo>
                    <a:pt x="367492" y="404118"/>
                    <a:pt x="389762" y="407800"/>
                    <a:pt x="410496" y="407800"/>
                  </a:cubicBezTo>
                  <a:cubicBezTo>
                    <a:pt x="422475" y="407800"/>
                    <a:pt x="434455" y="406573"/>
                    <a:pt x="445973" y="403964"/>
                  </a:cubicBezTo>
                  <a:cubicBezTo>
                    <a:pt x="409267" y="449535"/>
                    <a:pt x="356895" y="481910"/>
                    <a:pt x="297151" y="493111"/>
                  </a:cubicBezTo>
                  <a:cubicBezTo>
                    <a:pt x="312510" y="478995"/>
                    <a:pt x="326178" y="457667"/>
                    <a:pt x="337544" y="429895"/>
                  </a:cubicBezTo>
                  <a:cubicBezTo>
                    <a:pt x="341690" y="419615"/>
                    <a:pt x="345530" y="408721"/>
                    <a:pt x="348909" y="397213"/>
                  </a:cubicBezTo>
                  <a:close/>
                  <a:moveTo>
                    <a:pt x="185234" y="397213"/>
                  </a:moveTo>
                  <a:lnTo>
                    <a:pt x="315850" y="397213"/>
                  </a:lnTo>
                  <a:cubicBezTo>
                    <a:pt x="298793" y="450145"/>
                    <a:pt x="273899" y="481750"/>
                    <a:pt x="250542" y="481750"/>
                  </a:cubicBezTo>
                  <a:cubicBezTo>
                    <a:pt x="227185" y="481750"/>
                    <a:pt x="202291" y="450145"/>
                    <a:pt x="185234" y="397213"/>
                  </a:cubicBezTo>
                  <a:close/>
                  <a:moveTo>
                    <a:pt x="49749" y="397213"/>
                  </a:moveTo>
                  <a:lnTo>
                    <a:pt x="152381" y="397213"/>
                  </a:lnTo>
                  <a:cubicBezTo>
                    <a:pt x="155761" y="408721"/>
                    <a:pt x="159449" y="419615"/>
                    <a:pt x="163597" y="429895"/>
                  </a:cubicBezTo>
                  <a:cubicBezTo>
                    <a:pt x="174967" y="457667"/>
                    <a:pt x="188794" y="478995"/>
                    <a:pt x="204005" y="493111"/>
                  </a:cubicBezTo>
                  <a:cubicBezTo>
                    <a:pt x="141319" y="481450"/>
                    <a:pt x="86776" y="446313"/>
                    <a:pt x="49749" y="397213"/>
                  </a:cubicBezTo>
                  <a:close/>
                  <a:moveTo>
                    <a:pt x="500241" y="382182"/>
                  </a:moveTo>
                  <a:lnTo>
                    <a:pt x="521619" y="424810"/>
                  </a:lnTo>
                  <a:cubicBezTo>
                    <a:pt x="517928" y="425730"/>
                    <a:pt x="514544" y="426957"/>
                    <a:pt x="511161" y="428644"/>
                  </a:cubicBezTo>
                  <a:lnTo>
                    <a:pt x="502548" y="432937"/>
                  </a:lnTo>
                  <a:cubicBezTo>
                    <a:pt x="499164" y="434624"/>
                    <a:pt x="496088" y="436617"/>
                    <a:pt x="493320" y="438917"/>
                  </a:cubicBezTo>
                  <a:lnTo>
                    <a:pt x="471941" y="396289"/>
                  </a:lnTo>
                  <a:cubicBezTo>
                    <a:pt x="476863" y="394295"/>
                    <a:pt x="481631" y="392149"/>
                    <a:pt x="486399" y="389849"/>
                  </a:cubicBezTo>
                  <a:cubicBezTo>
                    <a:pt x="491166" y="387549"/>
                    <a:pt x="495781" y="384942"/>
                    <a:pt x="500241" y="382182"/>
                  </a:cubicBezTo>
                  <a:close/>
                  <a:moveTo>
                    <a:pt x="164347" y="262362"/>
                  </a:moveTo>
                  <a:lnTo>
                    <a:pt x="241626" y="262362"/>
                  </a:lnTo>
                  <a:cubicBezTo>
                    <a:pt x="244238" y="279696"/>
                    <a:pt x="249461" y="297030"/>
                    <a:pt x="257758" y="313443"/>
                  </a:cubicBezTo>
                  <a:cubicBezTo>
                    <a:pt x="267898" y="333692"/>
                    <a:pt x="281571" y="351333"/>
                    <a:pt x="297857" y="365599"/>
                  </a:cubicBezTo>
                  <a:lnTo>
                    <a:pt x="176638" y="365599"/>
                  </a:lnTo>
                  <a:cubicBezTo>
                    <a:pt x="169724" y="335686"/>
                    <a:pt x="165269" y="300711"/>
                    <a:pt x="164347" y="262362"/>
                  </a:cubicBezTo>
                  <a:close/>
                  <a:moveTo>
                    <a:pt x="0" y="262362"/>
                  </a:moveTo>
                  <a:lnTo>
                    <a:pt x="132704" y="262362"/>
                  </a:lnTo>
                  <a:cubicBezTo>
                    <a:pt x="133625" y="298717"/>
                    <a:pt x="137619" y="333845"/>
                    <a:pt x="144377" y="365599"/>
                  </a:cubicBezTo>
                  <a:lnTo>
                    <a:pt x="29490" y="365599"/>
                  </a:lnTo>
                  <a:cubicBezTo>
                    <a:pt x="12748" y="334612"/>
                    <a:pt x="2304" y="299484"/>
                    <a:pt x="0" y="262362"/>
                  </a:cubicBezTo>
                  <a:close/>
                  <a:moveTo>
                    <a:pt x="176639" y="127512"/>
                  </a:moveTo>
                  <a:lnTo>
                    <a:pt x="280356" y="127512"/>
                  </a:lnTo>
                  <a:cubicBezTo>
                    <a:pt x="255771" y="156504"/>
                    <a:pt x="241635" y="193013"/>
                    <a:pt x="240098" y="230749"/>
                  </a:cubicBezTo>
                  <a:lnTo>
                    <a:pt x="164347" y="230749"/>
                  </a:lnTo>
                  <a:cubicBezTo>
                    <a:pt x="165269" y="192399"/>
                    <a:pt x="169725" y="157578"/>
                    <a:pt x="176639" y="127512"/>
                  </a:cubicBezTo>
                  <a:close/>
                  <a:moveTo>
                    <a:pt x="29490" y="127512"/>
                  </a:moveTo>
                  <a:lnTo>
                    <a:pt x="144377" y="127512"/>
                  </a:lnTo>
                  <a:cubicBezTo>
                    <a:pt x="137619" y="159265"/>
                    <a:pt x="133625" y="194393"/>
                    <a:pt x="132704" y="230749"/>
                  </a:cubicBezTo>
                  <a:lnTo>
                    <a:pt x="0" y="230749"/>
                  </a:lnTo>
                  <a:cubicBezTo>
                    <a:pt x="2304" y="193626"/>
                    <a:pt x="12748" y="158498"/>
                    <a:pt x="29490" y="127512"/>
                  </a:cubicBezTo>
                  <a:close/>
                  <a:moveTo>
                    <a:pt x="410198" y="98792"/>
                  </a:moveTo>
                  <a:cubicBezTo>
                    <a:pt x="463363" y="98792"/>
                    <a:pt x="510997" y="128249"/>
                    <a:pt x="534660" y="175658"/>
                  </a:cubicBezTo>
                  <a:cubicBezTo>
                    <a:pt x="551255" y="208798"/>
                    <a:pt x="553867" y="246387"/>
                    <a:pt x="542036" y="281521"/>
                  </a:cubicBezTo>
                  <a:cubicBezTo>
                    <a:pt x="530358" y="316656"/>
                    <a:pt x="505465" y="345039"/>
                    <a:pt x="472275" y="361609"/>
                  </a:cubicBezTo>
                  <a:cubicBezTo>
                    <a:pt x="452914" y="371275"/>
                    <a:pt x="432017" y="376185"/>
                    <a:pt x="410505" y="376185"/>
                  </a:cubicBezTo>
                  <a:cubicBezTo>
                    <a:pt x="357340" y="376185"/>
                    <a:pt x="309706" y="346881"/>
                    <a:pt x="286042" y="299472"/>
                  </a:cubicBezTo>
                  <a:cubicBezTo>
                    <a:pt x="251777" y="231044"/>
                    <a:pt x="279742" y="147581"/>
                    <a:pt x="348274" y="113367"/>
                  </a:cubicBezTo>
                  <a:cubicBezTo>
                    <a:pt x="367788" y="103701"/>
                    <a:pt x="388686" y="98792"/>
                    <a:pt x="410198" y="98792"/>
                  </a:cubicBezTo>
                  <a:close/>
                  <a:moveTo>
                    <a:pt x="250542" y="11502"/>
                  </a:moveTo>
                  <a:cubicBezTo>
                    <a:pt x="273899" y="11502"/>
                    <a:pt x="298793" y="42958"/>
                    <a:pt x="315850" y="95898"/>
                  </a:cubicBezTo>
                  <a:lnTo>
                    <a:pt x="185234" y="95898"/>
                  </a:lnTo>
                  <a:cubicBezTo>
                    <a:pt x="202291" y="42958"/>
                    <a:pt x="227185" y="11502"/>
                    <a:pt x="250542" y="11502"/>
                  </a:cubicBezTo>
                  <a:close/>
                  <a:moveTo>
                    <a:pt x="297151" y="0"/>
                  </a:moveTo>
                  <a:cubicBezTo>
                    <a:pt x="347216" y="9362"/>
                    <a:pt x="392060" y="33764"/>
                    <a:pt x="426921" y="68142"/>
                  </a:cubicBezTo>
                  <a:cubicBezTo>
                    <a:pt x="421393" y="67528"/>
                    <a:pt x="415864" y="67221"/>
                    <a:pt x="410182" y="67221"/>
                  </a:cubicBezTo>
                  <a:cubicBezTo>
                    <a:pt x="387299" y="67221"/>
                    <a:pt x="365031" y="71825"/>
                    <a:pt x="343991" y="80727"/>
                  </a:cubicBezTo>
                  <a:cubicBezTo>
                    <a:pt x="341995" y="74741"/>
                    <a:pt x="339845" y="68909"/>
                    <a:pt x="337541" y="63231"/>
                  </a:cubicBezTo>
                  <a:cubicBezTo>
                    <a:pt x="326177" y="35452"/>
                    <a:pt x="312509" y="14119"/>
                    <a:pt x="297151" y="0"/>
                  </a:cubicBezTo>
                  <a:close/>
                  <a:moveTo>
                    <a:pt x="204005" y="0"/>
                  </a:moveTo>
                  <a:cubicBezTo>
                    <a:pt x="188794" y="14116"/>
                    <a:pt x="174967" y="35444"/>
                    <a:pt x="163597" y="63216"/>
                  </a:cubicBezTo>
                  <a:cubicBezTo>
                    <a:pt x="159449" y="73496"/>
                    <a:pt x="155761" y="84390"/>
                    <a:pt x="152381" y="95898"/>
                  </a:cubicBezTo>
                  <a:lnTo>
                    <a:pt x="49749" y="95898"/>
                  </a:lnTo>
                  <a:cubicBezTo>
                    <a:pt x="86776" y="46798"/>
                    <a:pt x="141319" y="11814"/>
                    <a:pt x="204005" y="0"/>
                  </a:cubicBezTo>
                  <a:close/>
                </a:path>
              </a:pathLst>
            </a:custGeom>
            <a:solidFill>
              <a:srgbClr val="41B4AD"/>
            </a:solidFill>
            <a:ln>
              <a:noFill/>
            </a:ln>
          </p:spPr>
          <p:txBody>
            <a:bodyPr/>
            <a:lstStyle/>
            <a:p>
              <a:endParaRPr lang="zh-CN" altLang="en-US">
                <a:cs typeface="+mn-ea"/>
                <a:sym typeface="+mn-lt"/>
              </a:endParaRPr>
            </a:p>
          </p:txBody>
        </p:sp>
        <p:sp>
          <p:nvSpPr>
            <p:cNvPr id="56" name="navigation-history-interface-symbol-of-a-clock-with-an-arrow_32284">
              <a:extLst>
                <a:ext uri="{FF2B5EF4-FFF2-40B4-BE49-F238E27FC236}">
                  <a16:creationId xmlns:a16="http://schemas.microsoft.com/office/drawing/2014/main" xmlns="" id="{9337A0F5-E93E-4F02-89E9-DCED5505479B}"/>
                </a:ext>
              </a:extLst>
            </p:cNvPr>
            <p:cNvSpPr>
              <a:spLocks noChangeAspect="1"/>
            </p:cNvSpPr>
            <p:nvPr/>
          </p:nvSpPr>
          <p:spPr bwMode="auto">
            <a:xfrm>
              <a:off x="5857795" y="3266411"/>
              <a:ext cx="476410" cy="609685"/>
            </a:xfrm>
            <a:custGeom>
              <a:avLst/>
              <a:gdLst>
                <a:gd name="T0" fmla="*/ 2279 w 4803"/>
                <a:gd name="T1" fmla="*/ 0 h 6157"/>
                <a:gd name="T2" fmla="*/ 4376 w 4803"/>
                <a:gd name="T3" fmla="*/ 1856 h 6157"/>
                <a:gd name="T4" fmla="*/ 4309 w 4803"/>
                <a:gd name="T5" fmla="*/ 2280 h 6157"/>
                <a:gd name="T6" fmla="*/ 2279 w 4803"/>
                <a:gd name="T7" fmla="*/ 483 h 6157"/>
                <a:gd name="T8" fmla="*/ 1402 w 4803"/>
                <a:gd name="T9" fmla="*/ 3846 h 6157"/>
                <a:gd name="T10" fmla="*/ 0 w 4803"/>
                <a:gd name="T11" fmla="*/ 2280 h 6157"/>
                <a:gd name="T12" fmla="*/ 2038 w 4803"/>
                <a:gd name="T13" fmla="*/ 1089 h 6157"/>
                <a:gd name="T14" fmla="*/ 2279 w 4803"/>
                <a:gd name="T15" fmla="*/ 2521 h 6157"/>
                <a:gd name="T16" fmla="*/ 3888 w 4803"/>
                <a:gd name="T17" fmla="*/ 2280 h 6157"/>
                <a:gd name="T18" fmla="*/ 2521 w 4803"/>
                <a:gd name="T19" fmla="*/ 2038 h 6157"/>
                <a:gd name="T20" fmla="*/ 2279 w 4803"/>
                <a:gd name="T21" fmla="*/ 848 h 6157"/>
                <a:gd name="T22" fmla="*/ 4681 w 4803"/>
                <a:gd name="T23" fmla="*/ 1795 h 6157"/>
                <a:gd name="T24" fmla="*/ 4529 w 4803"/>
                <a:gd name="T25" fmla="*/ 2107 h 6157"/>
                <a:gd name="T26" fmla="*/ 4410 w 4803"/>
                <a:gd name="T27" fmla="*/ 2611 h 6157"/>
                <a:gd name="T28" fmla="*/ 4279 w 4803"/>
                <a:gd name="T29" fmla="*/ 2938 h 6157"/>
                <a:gd name="T30" fmla="*/ 4100 w 4803"/>
                <a:gd name="T31" fmla="*/ 3265 h 6157"/>
                <a:gd name="T32" fmla="*/ 3852 w 4803"/>
                <a:gd name="T33" fmla="*/ 3588 h 6157"/>
                <a:gd name="T34" fmla="*/ 3566 w 4803"/>
                <a:gd name="T35" fmla="*/ 3874 h 6157"/>
                <a:gd name="T36" fmla="*/ 3232 w 4803"/>
                <a:gd name="T37" fmla="*/ 4115 h 6157"/>
                <a:gd name="T38" fmla="*/ 2896 w 4803"/>
                <a:gd name="T39" fmla="*/ 4296 h 6157"/>
                <a:gd name="T40" fmla="*/ 2559 w 4803"/>
                <a:gd name="T41" fmla="*/ 4416 h 6157"/>
                <a:gd name="T42" fmla="*/ 2243 w 4803"/>
                <a:gd name="T43" fmla="*/ 4487 h 6157"/>
                <a:gd name="T44" fmla="*/ 1896 w 4803"/>
                <a:gd name="T45" fmla="*/ 4522 h 6157"/>
                <a:gd name="T46" fmla="*/ 1878 w 4803"/>
                <a:gd name="T47" fmla="*/ 3957 h 6157"/>
                <a:gd name="T48" fmla="*/ 1672 w 4803"/>
                <a:gd name="T49" fmla="*/ 3872 h 6157"/>
                <a:gd name="T50" fmla="*/ 597 w 4803"/>
                <a:gd name="T51" fmla="*/ 4997 h 6157"/>
                <a:gd name="T52" fmla="*/ 1672 w 4803"/>
                <a:gd name="T53" fmla="*/ 6122 h 6157"/>
                <a:gd name="T54" fmla="*/ 1804 w 4803"/>
                <a:gd name="T55" fmla="*/ 6148 h 6157"/>
                <a:gd name="T56" fmla="*/ 1878 w 4803"/>
                <a:gd name="T57" fmla="*/ 5447 h 6157"/>
                <a:gd name="T58" fmla="*/ 2454 w 4803"/>
                <a:gd name="T59" fmla="*/ 5313 h 6157"/>
                <a:gd name="T60" fmla="*/ 2835 w 4803"/>
                <a:gd name="T61" fmla="*/ 5165 h 6157"/>
                <a:gd name="T62" fmla="*/ 3240 w 4803"/>
                <a:gd name="T63" fmla="*/ 4948 h 6157"/>
                <a:gd name="T64" fmla="*/ 3348 w 4803"/>
                <a:gd name="T65" fmla="*/ 4873 h 6157"/>
                <a:gd name="T66" fmla="*/ 3923 w 4803"/>
                <a:gd name="T67" fmla="*/ 4375 h 6157"/>
                <a:gd name="T68" fmla="*/ 3996 w 4803"/>
                <a:gd name="T69" fmla="*/ 4297 h 6157"/>
                <a:gd name="T70" fmla="*/ 4282 w 4803"/>
                <a:gd name="T71" fmla="*/ 3908 h 6157"/>
                <a:gd name="T72" fmla="*/ 4510 w 4803"/>
                <a:gd name="T73" fmla="*/ 3497 h 6157"/>
                <a:gd name="T74" fmla="*/ 4567 w 4803"/>
                <a:gd name="T75" fmla="*/ 3356 h 6157"/>
                <a:gd name="T76" fmla="*/ 4721 w 4803"/>
                <a:gd name="T77" fmla="*/ 2878 h 6157"/>
                <a:gd name="T78" fmla="*/ 4792 w 4803"/>
                <a:gd name="T79" fmla="*/ 2391 h 6157"/>
                <a:gd name="T80" fmla="*/ 4796 w 4803"/>
                <a:gd name="T81" fmla="*/ 1913 h 6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03" h="6157">
                  <a:moveTo>
                    <a:pt x="0" y="2280"/>
                  </a:moveTo>
                  <a:cubicBezTo>
                    <a:pt x="0" y="1023"/>
                    <a:pt x="1022" y="0"/>
                    <a:pt x="2279" y="0"/>
                  </a:cubicBezTo>
                  <a:cubicBezTo>
                    <a:pt x="3320" y="0"/>
                    <a:pt x="4198" y="702"/>
                    <a:pt x="4470" y="1656"/>
                  </a:cubicBezTo>
                  <a:cubicBezTo>
                    <a:pt x="4420" y="1710"/>
                    <a:pt x="4386" y="1778"/>
                    <a:pt x="4376" y="1856"/>
                  </a:cubicBezTo>
                  <a:lnTo>
                    <a:pt x="4351" y="2055"/>
                  </a:lnTo>
                  <a:lnTo>
                    <a:pt x="4309" y="2280"/>
                  </a:lnTo>
                  <a:lnTo>
                    <a:pt x="4076" y="2280"/>
                  </a:lnTo>
                  <a:cubicBezTo>
                    <a:pt x="4076" y="1289"/>
                    <a:pt x="3270" y="483"/>
                    <a:pt x="2279" y="483"/>
                  </a:cubicBezTo>
                  <a:cubicBezTo>
                    <a:pt x="1289" y="483"/>
                    <a:pt x="483" y="1289"/>
                    <a:pt x="483" y="2280"/>
                  </a:cubicBezTo>
                  <a:cubicBezTo>
                    <a:pt x="483" y="2952"/>
                    <a:pt x="854" y="3537"/>
                    <a:pt x="1402" y="3846"/>
                  </a:cubicBezTo>
                  <a:lnTo>
                    <a:pt x="1051" y="4197"/>
                  </a:lnTo>
                  <a:cubicBezTo>
                    <a:pt x="420" y="3791"/>
                    <a:pt x="0" y="3084"/>
                    <a:pt x="0" y="2280"/>
                  </a:cubicBezTo>
                  <a:close/>
                  <a:moveTo>
                    <a:pt x="2279" y="848"/>
                  </a:moveTo>
                  <a:cubicBezTo>
                    <a:pt x="2146" y="848"/>
                    <a:pt x="2038" y="956"/>
                    <a:pt x="2038" y="1089"/>
                  </a:cubicBezTo>
                  <a:lnTo>
                    <a:pt x="2038" y="2280"/>
                  </a:lnTo>
                  <a:cubicBezTo>
                    <a:pt x="2038" y="2413"/>
                    <a:pt x="2146" y="2521"/>
                    <a:pt x="2279" y="2521"/>
                  </a:cubicBezTo>
                  <a:lnTo>
                    <a:pt x="3646" y="2521"/>
                  </a:lnTo>
                  <a:cubicBezTo>
                    <a:pt x="3780" y="2521"/>
                    <a:pt x="3888" y="2413"/>
                    <a:pt x="3888" y="2280"/>
                  </a:cubicBezTo>
                  <a:cubicBezTo>
                    <a:pt x="3888" y="2146"/>
                    <a:pt x="3780" y="2038"/>
                    <a:pt x="3646" y="2038"/>
                  </a:cubicBezTo>
                  <a:lnTo>
                    <a:pt x="2521" y="2038"/>
                  </a:lnTo>
                  <a:lnTo>
                    <a:pt x="2521" y="1089"/>
                  </a:lnTo>
                  <a:cubicBezTo>
                    <a:pt x="2521" y="956"/>
                    <a:pt x="2413" y="848"/>
                    <a:pt x="2279" y="848"/>
                  </a:cubicBezTo>
                  <a:close/>
                  <a:moveTo>
                    <a:pt x="4796" y="1913"/>
                  </a:moveTo>
                  <a:cubicBezTo>
                    <a:pt x="4794" y="1850"/>
                    <a:pt x="4744" y="1799"/>
                    <a:pt x="4681" y="1795"/>
                  </a:cubicBezTo>
                  <a:cubicBezTo>
                    <a:pt x="4621" y="1792"/>
                    <a:pt x="4563" y="1838"/>
                    <a:pt x="4555" y="1901"/>
                  </a:cubicBezTo>
                  <a:lnTo>
                    <a:pt x="4529" y="2107"/>
                  </a:lnTo>
                  <a:lnTo>
                    <a:pt x="4484" y="2348"/>
                  </a:lnTo>
                  <a:cubicBezTo>
                    <a:pt x="4465" y="2431"/>
                    <a:pt x="4446" y="2517"/>
                    <a:pt x="4410" y="2611"/>
                  </a:cubicBezTo>
                  <a:lnTo>
                    <a:pt x="4356" y="2770"/>
                  </a:lnTo>
                  <a:lnTo>
                    <a:pt x="4279" y="2938"/>
                  </a:lnTo>
                  <a:cubicBezTo>
                    <a:pt x="4252" y="3008"/>
                    <a:pt x="4210" y="3077"/>
                    <a:pt x="4166" y="3151"/>
                  </a:cubicBezTo>
                  <a:cubicBezTo>
                    <a:pt x="4144" y="3189"/>
                    <a:pt x="4121" y="3226"/>
                    <a:pt x="4100" y="3265"/>
                  </a:cubicBezTo>
                  <a:cubicBezTo>
                    <a:pt x="4078" y="3295"/>
                    <a:pt x="4056" y="3325"/>
                    <a:pt x="4034" y="3356"/>
                  </a:cubicBezTo>
                  <a:cubicBezTo>
                    <a:pt x="3978" y="3436"/>
                    <a:pt x="3924" y="3512"/>
                    <a:pt x="3852" y="3588"/>
                  </a:cubicBezTo>
                  <a:cubicBezTo>
                    <a:pt x="3790" y="3666"/>
                    <a:pt x="3715" y="3735"/>
                    <a:pt x="3635" y="3809"/>
                  </a:cubicBezTo>
                  <a:cubicBezTo>
                    <a:pt x="3612" y="3831"/>
                    <a:pt x="3589" y="3852"/>
                    <a:pt x="3566" y="3874"/>
                  </a:cubicBezTo>
                  <a:cubicBezTo>
                    <a:pt x="3540" y="3894"/>
                    <a:pt x="3515" y="3914"/>
                    <a:pt x="3490" y="3933"/>
                  </a:cubicBezTo>
                  <a:cubicBezTo>
                    <a:pt x="3406" y="3999"/>
                    <a:pt x="3326" y="4061"/>
                    <a:pt x="3232" y="4115"/>
                  </a:cubicBezTo>
                  <a:cubicBezTo>
                    <a:pt x="3159" y="4166"/>
                    <a:pt x="3076" y="4207"/>
                    <a:pt x="2996" y="4246"/>
                  </a:cubicBezTo>
                  <a:cubicBezTo>
                    <a:pt x="2962" y="4263"/>
                    <a:pt x="2929" y="4279"/>
                    <a:pt x="2896" y="4296"/>
                  </a:cubicBezTo>
                  <a:cubicBezTo>
                    <a:pt x="2855" y="4311"/>
                    <a:pt x="2815" y="4327"/>
                    <a:pt x="2776" y="4342"/>
                  </a:cubicBezTo>
                  <a:cubicBezTo>
                    <a:pt x="2703" y="4372"/>
                    <a:pt x="2633" y="4399"/>
                    <a:pt x="2559" y="4416"/>
                  </a:cubicBezTo>
                  <a:lnTo>
                    <a:pt x="2400" y="4460"/>
                  </a:lnTo>
                  <a:lnTo>
                    <a:pt x="2243" y="4487"/>
                  </a:lnTo>
                  <a:cubicBezTo>
                    <a:pt x="2163" y="4504"/>
                    <a:pt x="2092" y="4508"/>
                    <a:pt x="2024" y="4512"/>
                  </a:cubicBezTo>
                  <a:lnTo>
                    <a:pt x="1896" y="4522"/>
                  </a:lnTo>
                  <a:lnTo>
                    <a:pt x="1878" y="4521"/>
                  </a:lnTo>
                  <a:lnTo>
                    <a:pt x="1878" y="3957"/>
                  </a:lnTo>
                  <a:cubicBezTo>
                    <a:pt x="1878" y="3909"/>
                    <a:pt x="1849" y="3865"/>
                    <a:pt x="1804" y="3846"/>
                  </a:cubicBezTo>
                  <a:cubicBezTo>
                    <a:pt x="1758" y="3827"/>
                    <a:pt x="1707" y="3837"/>
                    <a:pt x="1672" y="3872"/>
                  </a:cubicBezTo>
                  <a:lnTo>
                    <a:pt x="632" y="4911"/>
                  </a:lnTo>
                  <a:cubicBezTo>
                    <a:pt x="610" y="4934"/>
                    <a:pt x="597" y="4965"/>
                    <a:pt x="597" y="4997"/>
                  </a:cubicBezTo>
                  <a:cubicBezTo>
                    <a:pt x="597" y="5029"/>
                    <a:pt x="610" y="5060"/>
                    <a:pt x="632" y="5082"/>
                  </a:cubicBezTo>
                  <a:lnTo>
                    <a:pt x="1672" y="6122"/>
                  </a:lnTo>
                  <a:cubicBezTo>
                    <a:pt x="1695" y="6145"/>
                    <a:pt x="1726" y="6157"/>
                    <a:pt x="1757" y="6157"/>
                  </a:cubicBezTo>
                  <a:cubicBezTo>
                    <a:pt x="1773" y="6157"/>
                    <a:pt x="1789" y="6154"/>
                    <a:pt x="1804" y="6148"/>
                  </a:cubicBezTo>
                  <a:cubicBezTo>
                    <a:pt x="1849" y="6129"/>
                    <a:pt x="1878" y="6085"/>
                    <a:pt x="1878" y="6036"/>
                  </a:cubicBezTo>
                  <a:lnTo>
                    <a:pt x="1878" y="5447"/>
                  </a:lnTo>
                  <a:lnTo>
                    <a:pt x="2101" y="5406"/>
                  </a:lnTo>
                  <a:cubicBezTo>
                    <a:pt x="2204" y="5385"/>
                    <a:pt x="2332" y="5358"/>
                    <a:pt x="2454" y="5313"/>
                  </a:cubicBezTo>
                  <a:lnTo>
                    <a:pt x="2597" y="5265"/>
                  </a:lnTo>
                  <a:lnTo>
                    <a:pt x="2835" y="5165"/>
                  </a:lnTo>
                  <a:cubicBezTo>
                    <a:pt x="2934" y="5125"/>
                    <a:pt x="3029" y="5070"/>
                    <a:pt x="3121" y="5016"/>
                  </a:cubicBezTo>
                  <a:cubicBezTo>
                    <a:pt x="3160" y="4994"/>
                    <a:pt x="3199" y="4970"/>
                    <a:pt x="3240" y="4948"/>
                  </a:cubicBezTo>
                  <a:cubicBezTo>
                    <a:pt x="3244" y="4946"/>
                    <a:pt x="3248" y="4943"/>
                    <a:pt x="3252" y="4940"/>
                  </a:cubicBezTo>
                  <a:cubicBezTo>
                    <a:pt x="3284" y="4918"/>
                    <a:pt x="3316" y="4895"/>
                    <a:pt x="3348" y="4873"/>
                  </a:cubicBezTo>
                  <a:cubicBezTo>
                    <a:pt x="3446" y="4805"/>
                    <a:pt x="3547" y="4735"/>
                    <a:pt x="3633" y="4654"/>
                  </a:cubicBezTo>
                  <a:cubicBezTo>
                    <a:pt x="3739" y="4569"/>
                    <a:pt x="3833" y="4470"/>
                    <a:pt x="3923" y="4375"/>
                  </a:cubicBezTo>
                  <a:lnTo>
                    <a:pt x="3988" y="4306"/>
                  </a:lnTo>
                  <a:cubicBezTo>
                    <a:pt x="3991" y="4303"/>
                    <a:pt x="3993" y="4300"/>
                    <a:pt x="3996" y="4297"/>
                  </a:cubicBezTo>
                  <a:lnTo>
                    <a:pt x="4055" y="4222"/>
                  </a:lnTo>
                  <a:cubicBezTo>
                    <a:pt x="4136" y="4121"/>
                    <a:pt x="4219" y="4016"/>
                    <a:pt x="4282" y="3908"/>
                  </a:cubicBezTo>
                  <a:cubicBezTo>
                    <a:pt x="4353" y="3808"/>
                    <a:pt x="4406" y="3702"/>
                    <a:pt x="4457" y="3601"/>
                  </a:cubicBezTo>
                  <a:cubicBezTo>
                    <a:pt x="4475" y="3565"/>
                    <a:pt x="4492" y="3531"/>
                    <a:pt x="4510" y="3497"/>
                  </a:cubicBezTo>
                  <a:cubicBezTo>
                    <a:pt x="4513" y="3492"/>
                    <a:pt x="4515" y="3487"/>
                    <a:pt x="4517" y="3482"/>
                  </a:cubicBezTo>
                  <a:cubicBezTo>
                    <a:pt x="4533" y="3439"/>
                    <a:pt x="4550" y="3397"/>
                    <a:pt x="4567" y="3356"/>
                  </a:cubicBezTo>
                  <a:cubicBezTo>
                    <a:pt x="4605" y="3264"/>
                    <a:pt x="4643" y="3169"/>
                    <a:pt x="4665" y="3076"/>
                  </a:cubicBezTo>
                  <a:lnTo>
                    <a:pt x="4721" y="2878"/>
                  </a:lnTo>
                  <a:lnTo>
                    <a:pt x="4753" y="2704"/>
                  </a:lnTo>
                  <a:cubicBezTo>
                    <a:pt x="4778" y="2589"/>
                    <a:pt x="4785" y="2483"/>
                    <a:pt x="4792" y="2391"/>
                  </a:cubicBezTo>
                  <a:lnTo>
                    <a:pt x="4803" y="2233"/>
                  </a:lnTo>
                  <a:lnTo>
                    <a:pt x="4796" y="1913"/>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267511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参 与 项 目 展 示</a:t>
            </a:r>
            <a:endParaRPr lang="zh-CN" altLang="en-US" sz="3200" b="1" dirty="0">
              <a:solidFill>
                <a:schemeClr val="tx1">
                  <a:lumMod val="75000"/>
                  <a:lumOff val="25000"/>
                </a:schemeClr>
              </a:solidFill>
              <a:cs typeface="+mn-ea"/>
              <a:sym typeface="+mn-lt"/>
            </a:endParaRPr>
          </a:p>
        </p:txBody>
      </p:sp>
      <p:pic>
        <p:nvPicPr>
          <p:cNvPr id="3" name="图片 2">
            <a:extLst>
              <a:ext uri="{FF2B5EF4-FFF2-40B4-BE49-F238E27FC236}">
                <a16:creationId xmlns:a16="http://schemas.microsoft.com/office/drawing/2014/main" xmlns="" id="{CF160184-D6CB-4F6E-B471-A17191F4C5A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8064800" y="2186242"/>
            <a:ext cx="2613892" cy="3064629"/>
          </a:xfrm>
          <a:prstGeom prst="rect">
            <a:avLst/>
          </a:prstGeom>
          <a:ln>
            <a:solidFill>
              <a:srgbClr val="41B4AD"/>
            </a:solidFill>
          </a:ln>
        </p:spPr>
      </p:pic>
      <p:sp>
        <p:nvSpPr>
          <p:cNvPr id="5" name="椭圆 4">
            <a:extLst>
              <a:ext uri="{FF2B5EF4-FFF2-40B4-BE49-F238E27FC236}">
                <a16:creationId xmlns:a16="http://schemas.microsoft.com/office/drawing/2014/main" xmlns="" id="{FEED06E6-300F-4304-ADD5-0C59E0FAA1DA}"/>
              </a:ext>
            </a:extLst>
          </p:cNvPr>
          <p:cNvSpPr/>
          <p:nvPr/>
        </p:nvSpPr>
        <p:spPr>
          <a:xfrm>
            <a:off x="1513308" y="2516282"/>
            <a:ext cx="549349" cy="549349"/>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1</a:t>
            </a:r>
            <a:endParaRPr lang="zh-CN" altLang="en-US" sz="2000" b="1" dirty="0">
              <a:cs typeface="+mn-ea"/>
              <a:sym typeface="+mn-lt"/>
            </a:endParaRPr>
          </a:p>
        </p:txBody>
      </p:sp>
      <p:sp>
        <p:nvSpPr>
          <p:cNvPr id="6" name="矩形 5">
            <a:extLst>
              <a:ext uri="{FF2B5EF4-FFF2-40B4-BE49-F238E27FC236}">
                <a16:creationId xmlns:a16="http://schemas.microsoft.com/office/drawing/2014/main" xmlns="" id="{0F708CA9-0B95-4B00-91D0-489DBEFD1B64}"/>
              </a:ext>
            </a:extLst>
          </p:cNvPr>
          <p:cNvSpPr/>
          <p:nvPr/>
        </p:nvSpPr>
        <p:spPr>
          <a:xfrm>
            <a:off x="2240749" y="2399271"/>
            <a:ext cx="1107996" cy="369332"/>
          </a:xfrm>
          <a:prstGeom prst="rect">
            <a:avLst/>
          </a:prstGeom>
        </p:spPr>
        <p:txBody>
          <a:bodyPr wrap="none">
            <a:spAutoFit/>
          </a:bodyPr>
          <a:lstStyle/>
          <a:p>
            <a:r>
              <a:rPr lang="zh-CN" altLang="en-US" b="1" dirty="0">
                <a:solidFill>
                  <a:srgbClr val="EB8FA6"/>
                </a:solidFill>
                <a:cs typeface="+mn-ea"/>
                <a:sym typeface="+mn-lt"/>
              </a:rPr>
              <a:t>输入标题</a:t>
            </a:r>
            <a:endParaRPr lang="zh-CN" altLang="en-US" dirty="0">
              <a:solidFill>
                <a:srgbClr val="EB8FA6"/>
              </a:solidFill>
              <a:cs typeface="+mn-ea"/>
              <a:sym typeface="+mn-lt"/>
            </a:endParaRPr>
          </a:p>
        </p:txBody>
      </p:sp>
      <p:sp>
        <p:nvSpPr>
          <p:cNvPr id="7" name="矩形 6">
            <a:extLst>
              <a:ext uri="{FF2B5EF4-FFF2-40B4-BE49-F238E27FC236}">
                <a16:creationId xmlns:a16="http://schemas.microsoft.com/office/drawing/2014/main" xmlns="" id="{C575C662-9832-4D0D-BF4F-22907AA3F65A}"/>
              </a:ext>
            </a:extLst>
          </p:cNvPr>
          <p:cNvSpPr/>
          <p:nvPr/>
        </p:nvSpPr>
        <p:spPr>
          <a:xfrm>
            <a:off x="2240749" y="2715438"/>
            <a:ext cx="2161127" cy="775277"/>
          </a:xfrm>
          <a:prstGeom prst="rect">
            <a:avLst/>
          </a:prstGeom>
        </p:spPr>
        <p:txBody>
          <a:bodyPr wrap="square">
            <a:spAutoFit/>
          </a:body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
        <p:nvSpPr>
          <p:cNvPr id="8" name="椭圆 7">
            <a:extLst>
              <a:ext uri="{FF2B5EF4-FFF2-40B4-BE49-F238E27FC236}">
                <a16:creationId xmlns:a16="http://schemas.microsoft.com/office/drawing/2014/main" xmlns="" id="{F4C933A4-52B1-4417-9579-A30B0094E6A4}"/>
              </a:ext>
            </a:extLst>
          </p:cNvPr>
          <p:cNvSpPr/>
          <p:nvPr/>
        </p:nvSpPr>
        <p:spPr>
          <a:xfrm>
            <a:off x="1513308" y="4039990"/>
            <a:ext cx="549349" cy="549349"/>
          </a:xfrm>
          <a:prstGeom prst="ellipse">
            <a:avLst/>
          </a:prstGeom>
          <a:solidFill>
            <a:srgbClr val="41B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2</a:t>
            </a:r>
            <a:endParaRPr lang="zh-CN" altLang="en-US" sz="2000" b="1" dirty="0">
              <a:cs typeface="+mn-ea"/>
              <a:sym typeface="+mn-lt"/>
            </a:endParaRPr>
          </a:p>
        </p:txBody>
      </p:sp>
      <p:sp>
        <p:nvSpPr>
          <p:cNvPr id="9" name="矩形 8">
            <a:extLst>
              <a:ext uri="{FF2B5EF4-FFF2-40B4-BE49-F238E27FC236}">
                <a16:creationId xmlns:a16="http://schemas.microsoft.com/office/drawing/2014/main" xmlns="" id="{B57FB7FB-9A94-490E-9C0D-0E921AFE8437}"/>
              </a:ext>
            </a:extLst>
          </p:cNvPr>
          <p:cNvSpPr/>
          <p:nvPr/>
        </p:nvSpPr>
        <p:spPr>
          <a:xfrm>
            <a:off x="2240749" y="3922979"/>
            <a:ext cx="1107996" cy="369332"/>
          </a:xfrm>
          <a:prstGeom prst="rect">
            <a:avLst/>
          </a:prstGeom>
        </p:spPr>
        <p:txBody>
          <a:bodyPr wrap="none">
            <a:spAutoFit/>
          </a:bodyPr>
          <a:lstStyle/>
          <a:p>
            <a:r>
              <a:rPr lang="zh-CN" altLang="en-US" b="1" dirty="0">
                <a:solidFill>
                  <a:srgbClr val="41B4AD"/>
                </a:solidFill>
                <a:cs typeface="+mn-ea"/>
                <a:sym typeface="+mn-lt"/>
              </a:rPr>
              <a:t>输入标题</a:t>
            </a:r>
            <a:endParaRPr lang="zh-CN" altLang="en-US" dirty="0">
              <a:solidFill>
                <a:srgbClr val="41B4AD"/>
              </a:solidFill>
              <a:cs typeface="+mn-ea"/>
              <a:sym typeface="+mn-lt"/>
            </a:endParaRPr>
          </a:p>
        </p:txBody>
      </p:sp>
      <p:sp>
        <p:nvSpPr>
          <p:cNvPr id="10" name="矩形 9">
            <a:extLst>
              <a:ext uri="{FF2B5EF4-FFF2-40B4-BE49-F238E27FC236}">
                <a16:creationId xmlns:a16="http://schemas.microsoft.com/office/drawing/2014/main" xmlns="" id="{F677E4D0-C469-4E67-AAE0-F8259459D564}"/>
              </a:ext>
            </a:extLst>
          </p:cNvPr>
          <p:cNvSpPr/>
          <p:nvPr/>
        </p:nvSpPr>
        <p:spPr>
          <a:xfrm>
            <a:off x="2240749" y="4239146"/>
            <a:ext cx="2161127" cy="775277"/>
          </a:xfrm>
          <a:prstGeom prst="rect">
            <a:avLst/>
          </a:prstGeom>
        </p:spPr>
        <p:txBody>
          <a:bodyPr wrap="square">
            <a:spAutoFit/>
          </a:body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
        <p:nvSpPr>
          <p:cNvPr id="11" name="椭圆 10">
            <a:extLst>
              <a:ext uri="{FF2B5EF4-FFF2-40B4-BE49-F238E27FC236}">
                <a16:creationId xmlns:a16="http://schemas.microsoft.com/office/drawing/2014/main" xmlns="" id="{832000B4-DC19-4828-AD20-1A2B48A475FC}"/>
              </a:ext>
            </a:extLst>
          </p:cNvPr>
          <p:cNvSpPr/>
          <p:nvPr/>
        </p:nvSpPr>
        <p:spPr>
          <a:xfrm>
            <a:off x="4777613" y="2516282"/>
            <a:ext cx="549349" cy="549349"/>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3</a:t>
            </a:r>
            <a:endParaRPr lang="zh-CN" altLang="en-US" sz="2000" b="1" dirty="0">
              <a:cs typeface="+mn-ea"/>
              <a:sym typeface="+mn-lt"/>
            </a:endParaRPr>
          </a:p>
        </p:txBody>
      </p:sp>
      <p:sp>
        <p:nvSpPr>
          <p:cNvPr id="12" name="矩形 11">
            <a:extLst>
              <a:ext uri="{FF2B5EF4-FFF2-40B4-BE49-F238E27FC236}">
                <a16:creationId xmlns:a16="http://schemas.microsoft.com/office/drawing/2014/main" xmlns="" id="{63E43F67-81A8-4680-9819-874D02B3F8C8}"/>
              </a:ext>
            </a:extLst>
          </p:cNvPr>
          <p:cNvSpPr/>
          <p:nvPr/>
        </p:nvSpPr>
        <p:spPr>
          <a:xfrm>
            <a:off x="5505054" y="2399271"/>
            <a:ext cx="1107996" cy="369332"/>
          </a:xfrm>
          <a:prstGeom prst="rect">
            <a:avLst/>
          </a:prstGeom>
        </p:spPr>
        <p:txBody>
          <a:bodyPr wrap="none">
            <a:spAutoFit/>
          </a:bodyPr>
          <a:lstStyle/>
          <a:p>
            <a:r>
              <a:rPr lang="zh-CN" altLang="en-US" b="1" dirty="0">
                <a:solidFill>
                  <a:srgbClr val="EB8FA6"/>
                </a:solidFill>
                <a:cs typeface="+mn-ea"/>
                <a:sym typeface="+mn-lt"/>
              </a:rPr>
              <a:t>输入标题</a:t>
            </a:r>
            <a:endParaRPr lang="zh-CN" altLang="en-US" dirty="0">
              <a:solidFill>
                <a:srgbClr val="EB8FA6"/>
              </a:solidFill>
              <a:cs typeface="+mn-ea"/>
              <a:sym typeface="+mn-lt"/>
            </a:endParaRPr>
          </a:p>
        </p:txBody>
      </p:sp>
      <p:sp>
        <p:nvSpPr>
          <p:cNvPr id="13" name="矩形 12">
            <a:extLst>
              <a:ext uri="{FF2B5EF4-FFF2-40B4-BE49-F238E27FC236}">
                <a16:creationId xmlns:a16="http://schemas.microsoft.com/office/drawing/2014/main" xmlns="" id="{C026266A-5E94-4002-9C98-41E10812D20E}"/>
              </a:ext>
            </a:extLst>
          </p:cNvPr>
          <p:cNvSpPr/>
          <p:nvPr/>
        </p:nvSpPr>
        <p:spPr>
          <a:xfrm>
            <a:off x="5505054" y="2715438"/>
            <a:ext cx="2161127" cy="775277"/>
          </a:xfrm>
          <a:prstGeom prst="rect">
            <a:avLst/>
          </a:prstGeom>
        </p:spPr>
        <p:txBody>
          <a:bodyPr wrap="square">
            <a:spAutoFit/>
          </a:body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
        <p:nvSpPr>
          <p:cNvPr id="14" name="椭圆 13">
            <a:extLst>
              <a:ext uri="{FF2B5EF4-FFF2-40B4-BE49-F238E27FC236}">
                <a16:creationId xmlns:a16="http://schemas.microsoft.com/office/drawing/2014/main" xmlns="" id="{0ABF546A-498C-4BFD-93BC-023396688779}"/>
              </a:ext>
            </a:extLst>
          </p:cNvPr>
          <p:cNvSpPr/>
          <p:nvPr/>
        </p:nvSpPr>
        <p:spPr>
          <a:xfrm>
            <a:off x="4777613" y="4039990"/>
            <a:ext cx="549349" cy="549349"/>
          </a:xfrm>
          <a:prstGeom prst="ellipse">
            <a:avLst/>
          </a:prstGeom>
          <a:solidFill>
            <a:srgbClr val="41B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4</a:t>
            </a:r>
            <a:endParaRPr lang="zh-CN" altLang="en-US" sz="2000" b="1" dirty="0">
              <a:cs typeface="+mn-ea"/>
              <a:sym typeface="+mn-lt"/>
            </a:endParaRPr>
          </a:p>
        </p:txBody>
      </p:sp>
      <p:sp>
        <p:nvSpPr>
          <p:cNvPr id="15" name="矩形 14">
            <a:extLst>
              <a:ext uri="{FF2B5EF4-FFF2-40B4-BE49-F238E27FC236}">
                <a16:creationId xmlns:a16="http://schemas.microsoft.com/office/drawing/2014/main" xmlns="" id="{7C48DBC9-55B8-42F4-8965-D28C46A51094}"/>
              </a:ext>
            </a:extLst>
          </p:cNvPr>
          <p:cNvSpPr/>
          <p:nvPr/>
        </p:nvSpPr>
        <p:spPr>
          <a:xfrm>
            <a:off x="5505054" y="3922979"/>
            <a:ext cx="1107996" cy="369332"/>
          </a:xfrm>
          <a:prstGeom prst="rect">
            <a:avLst/>
          </a:prstGeom>
        </p:spPr>
        <p:txBody>
          <a:bodyPr wrap="none">
            <a:spAutoFit/>
          </a:bodyPr>
          <a:lstStyle/>
          <a:p>
            <a:r>
              <a:rPr lang="zh-CN" altLang="en-US" b="1" dirty="0">
                <a:solidFill>
                  <a:srgbClr val="41B4AD"/>
                </a:solidFill>
                <a:cs typeface="+mn-ea"/>
                <a:sym typeface="+mn-lt"/>
              </a:rPr>
              <a:t>输入标题</a:t>
            </a:r>
            <a:endParaRPr lang="zh-CN" altLang="en-US" dirty="0">
              <a:solidFill>
                <a:srgbClr val="41B4AD"/>
              </a:solidFill>
              <a:cs typeface="+mn-ea"/>
              <a:sym typeface="+mn-lt"/>
            </a:endParaRPr>
          </a:p>
        </p:txBody>
      </p:sp>
      <p:sp>
        <p:nvSpPr>
          <p:cNvPr id="16" name="矩形 15">
            <a:extLst>
              <a:ext uri="{FF2B5EF4-FFF2-40B4-BE49-F238E27FC236}">
                <a16:creationId xmlns:a16="http://schemas.microsoft.com/office/drawing/2014/main" xmlns="" id="{F56453D5-B5D0-4DD0-A19D-DFA3E33893E1}"/>
              </a:ext>
            </a:extLst>
          </p:cNvPr>
          <p:cNvSpPr/>
          <p:nvPr/>
        </p:nvSpPr>
        <p:spPr>
          <a:xfrm>
            <a:off x="5505054" y="4239146"/>
            <a:ext cx="2161127" cy="775277"/>
          </a:xfrm>
          <a:prstGeom prst="rect">
            <a:avLst/>
          </a:prstGeom>
        </p:spPr>
        <p:txBody>
          <a:bodyPr wrap="square">
            <a:spAutoFit/>
          </a:body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1720658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ppt_x"/>
                                          </p:val>
                                        </p:tav>
                                        <p:tav tm="100000">
                                          <p:val>
                                            <p:strVal val="#ppt_x"/>
                                          </p:val>
                                        </p:tav>
                                      </p:tavLst>
                                    </p:anim>
                                    <p:anim calcmode="lin" valueType="num">
                                      <p:cBhvr additive="base">
                                        <p:cTn id="63" dur="500" fill="hold"/>
                                        <p:tgtEl>
                                          <p:spTgt spid="16"/>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animBg="1"/>
      <p:bldP spid="12" grpId="0"/>
      <p:bldP spid="13" grpId="0"/>
      <p:bldP spid="14" grpId="0" animBg="1"/>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参 与 项 目 展 示</a:t>
            </a:r>
            <a:endParaRPr lang="zh-CN" altLang="en-US" sz="3200" b="1" dirty="0">
              <a:solidFill>
                <a:schemeClr val="tx1">
                  <a:lumMod val="75000"/>
                  <a:lumOff val="25000"/>
                </a:schemeClr>
              </a:solidFill>
              <a:cs typeface="+mn-ea"/>
              <a:sym typeface="+mn-lt"/>
            </a:endParaRPr>
          </a:p>
        </p:txBody>
      </p:sp>
      <p:pic>
        <p:nvPicPr>
          <p:cNvPr id="3" name="图片 2">
            <a:extLst>
              <a:ext uri="{FF2B5EF4-FFF2-40B4-BE49-F238E27FC236}">
                <a16:creationId xmlns:a16="http://schemas.microsoft.com/office/drawing/2014/main" xmlns="" id="{0F7B3A8E-B533-489E-BEA7-D4A029C3F08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11299" y="2344180"/>
            <a:ext cx="3733800" cy="2489200"/>
          </a:xfrm>
          <a:prstGeom prst="rect">
            <a:avLst/>
          </a:prstGeom>
        </p:spPr>
      </p:pic>
      <p:sp>
        <p:nvSpPr>
          <p:cNvPr id="5" name="矩形 4">
            <a:extLst>
              <a:ext uri="{FF2B5EF4-FFF2-40B4-BE49-F238E27FC236}">
                <a16:creationId xmlns:a16="http://schemas.microsoft.com/office/drawing/2014/main" xmlns="" id="{B581B1D8-5EAF-48EA-B2AA-93D4A59AD873}"/>
              </a:ext>
            </a:extLst>
          </p:cNvPr>
          <p:cNvSpPr/>
          <p:nvPr/>
        </p:nvSpPr>
        <p:spPr>
          <a:xfrm>
            <a:off x="5245099" y="2344179"/>
            <a:ext cx="5353235" cy="2489199"/>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xmlns="" id="{3DD95542-C39F-4916-B1B7-013D51DB90D7}"/>
              </a:ext>
            </a:extLst>
          </p:cNvPr>
          <p:cNvSpPr/>
          <p:nvPr/>
        </p:nvSpPr>
        <p:spPr>
          <a:xfrm>
            <a:off x="6344181" y="2344177"/>
            <a:ext cx="3760401" cy="2206438"/>
          </a:xfrm>
          <a:prstGeom prst="rect">
            <a:avLst/>
          </a:prstGeom>
        </p:spPr>
        <p:txBody>
          <a:bodyPr wrap="square">
            <a:spAutoFit/>
          </a:bodyPr>
          <a:lstStyle/>
          <a:p>
            <a:pPr marL="171450" indent="-171450" algn="ctr">
              <a:lnSpc>
                <a:spcPct val="300000"/>
              </a:lnSpc>
              <a:buFont typeface="Wingdings" panose="05000000000000000000" pitchFamily="2" charset="2"/>
              <a:buChar char="l"/>
            </a:pPr>
            <a:r>
              <a:rPr lang="zh-CN" altLang="en-US" sz="1200" dirty="0">
                <a:solidFill>
                  <a:schemeClr val="bg1"/>
                </a:solidFill>
                <a:cs typeface="+mn-ea"/>
                <a:sym typeface="+mn-lt"/>
              </a:rPr>
              <a:t>输入你需要的文本内容输入你需要的文本内容</a:t>
            </a:r>
            <a:endParaRPr lang="en-US" altLang="zh-CN" sz="1200" dirty="0">
              <a:solidFill>
                <a:schemeClr val="bg1"/>
              </a:solidFill>
              <a:cs typeface="+mn-ea"/>
              <a:sym typeface="+mn-lt"/>
            </a:endParaRPr>
          </a:p>
          <a:p>
            <a:pPr marL="171450" indent="-171450" algn="ctr">
              <a:lnSpc>
                <a:spcPct val="300000"/>
              </a:lnSpc>
              <a:buFont typeface="Wingdings" panose="05000000000000000000" pitchFamily="2" charset="2"/>
              <a:buChar char="l"/>
            </a:pPr>
            <a:r>
              <a:rPr lang="zh-CN" altLang="en-US" sz="1200" dirty="0">
                <a:solidFill>
                  <a:schemeClr val="bg1"/>
                </a:solidFill>
                <a:cs typeface="+mn-ea"/>
                <a:sym typeface="+mn-lt"/>
              </a:rPr>
              <a:t>输入你需要的文本内容输入你需要的文本内容</a:t>
            </a:r>
            <a:endParaRPr lang="en-US" altLang="zh-CN" sz="1200" dirty="0">
              <a:solidFill>
                <a:schemeClr val="bg1"/>
              </a:solidFill>
              <a:cs typeface="+mn-ea"/>
              <a:sym typeface="+mn-lt"/>
            </a:endParaRPr>
          </a:p>
          <a:p>
            <a:pPr marL="171450" indent="-171450" algn="ctr">
              <a:lnSpc>
                <a:spcPct val="300000"/>
              </a:lnSpc>
              <a:buFont typeface="Wingdings" panose="05000000000000000000" pitchFamily="2" charset="2"/>
              <a:buChar char="l"/>
            </a:pPr>
            <a:r>
              <a:rPr lang="zh-CN" altLang="en-US" sz="1200" dirty="0">
                <a:solidFill>
                  <a:schemeClr val="bg1"/>
                </a:solidFill>
                <a:cs typeface="+mn-ea"/>
                <a:sym typeface="+mn-lt"/>
              </a:rPr>
              <a:t>输入你需要的文本内容输入你需要的文本内容</a:t>
            </a:r>
            <a:endParaRPr lang="en-US" altLang="zh-CN" sz="1200" dirty="0">
              <a:solidFill>
                <a:schemeClr val="bg1"/>
              </a:solidFill>
              <a:cs typeface="+mn-ea"/>
              <a:sym typeface="+mn-lt"/>
            </a:endParaRPr>
          </a:p>
          <a:p>
            <a:pPr marL="171450" indent="-171450" algn="ctr">
              <a:lnSpc>
                <a:spcPct val="300000"/>
              </a:lnSpc>
              <a:buFont typeface="Wingdings" panose="05000000000000000000" pitchFamily="2" charset="2"/>
              <a:buChar char="l"/>
            </a:pPr>
            <a:r>
              <a:rPr lang="zh-CN" altLang="en-US" sz="1200" dirty="0">
                <a:solidFill>
                  <a:schemeClr val="bg1"/>
                </a:solidFill>
                <a:cs typeface="+mn-ea"/>
                <a:sym typeface="+mn-lt"/>
              </a:rPr>
              <a:t>输入你需要的文本内容输入你需要的文本内容</a:t>
            </a:r>
          </a:p>
        </p:txBody>
      </p:sp>
      <p:sp>
        <p:nvSpPr>
          <p:cNvPr id="7" name="clipboard-with-list_73902">
            <a:extLst>
              <a:ext uri="{FF2B5EF4-FFF2-40B4-BE49-F238E27FC236}">
                <a16:creationId xmlns:a16="http://schemas.microsoft.com/office/drawing/2014/main" xmlns="" id="{61975637-A468-41EB-8276-82DCF9D8E734}"/>
              </a:ext>
            </a:extLst>
          </p:cNvPr>
          <p:cNvSpPr>
            <a:spLocks noChangeAspect="1"/>
          </p:cNvSpPr>
          <p:nvPr/>
        </p:nvSpPr>
        <p:spPr bwMode="auto">
          <a:xfrm>
            <a:off x="5930228" y="3217540"/>
            <a:ext cx="140302" cy="202579"/>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chemeClr val="bg1"/>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xmlns="" id="{71196DF8-976E-4708-A938-801D753E5E8E}"/>
              </a:ext>
            </a:extLst>
          </p:cNvPr>
          <p:cNvSpPr>
            <a:spLocks noChangeAspect="1"/>
          </p:cNvSpPr>
          <p:nvPr/>
        </p:nvSpPr>
        <p:spPr bwMode="auto">
          <a:xfrm>
            <a:off x="5900978" y="3753061"/>
            <a:ext cx="198803" cy="202579"/>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chemeClr val="bg1"/>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xmlns="" id="{D492C5B9-B380-4767-969B-BACF37A8C761}"/>
              </a:ext>
            </a:extLst>
          </p:cNvPr>
          <p:cNvSpPr>
            <a:spLocks noChangeAspect="1"/>
          </p:cNvSpPr>
          <p:nvPr/>
        </p:nvSpPr>
        <p:spPr bwMode="auto">
          <a:xfrm>
            <a:off x="5904912" y="2682019"/>
            <a:ext cx="190935" cy="202579"/>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chemeClr val="bg1"/>
          </a:solidFill>
          <a:ln>
            <a:noFill/>
          </a:ln>
        </p:spPr>
        <p:txBody>
          <a:bodyPr/>
          <a:lstStyle/>
          <a:p>
            <a:endParaRPr lang="zh-CN" altLang="en-US">
              <a:cs typeface="+mn-ea"/>
              <a:sym typeface="+mn-lt"/>
            </a:endParaRPr>
          </a:p>
        </p:txBody>
      </p:sp>
      <p:sp>
        <p:nvSpPr>
          <p:cNvPr id="10" name="registry_31010">
            <a:extLst>
              <a:ext uri="{FF2B5EF4-FFF2-40B4-BE49-F238E27FC236}">
                <a16:creationId xmlns:a16="http://schemas.microsoft.com/office/drawing/2014/main" xmlns="" id="{D105BC5B-9ACC-4AD9-895C-442DA1F7B53D}"/>
              </a:ext>
            </a:extLst>
          </p:cNvPr>
          <p:cNvSpPr>
            <a:spLocks noChangeAspect="1"/>
          </p:cNvSpPr>
          <p:nvPr/>
        </p:nvSpPr>
        <p:spPr bwMode="auto">
          <a:xfrm>
            <a:off x="5899090" y="4288581"/>
            <a:ext cx="202579" cy="191055"/>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28782396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DE77F7FF-1000-41B9-B9F0-4CBD4ED91861}"/>
              </a:ext>
            </a:extLst>
          </p:cNvPr>
          <p:cNvSpPr/>
          <p:nvPr/>
        </p:nvSpPr>
        <p:spPr>
          <a:xfrm>
            <a:off x="2590800" y="2546929"/>
            <a:ext cx="7010400" cy="2228271"/>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矩形: 圆角 46">
            <a:extLst>
              <a:ext uri="{FF2B5EF4-FFF2-40B4-BE49-F238E27FC236}">
                <a16:creationId xmlns:a16="http://schemas.microsoft.com/office/drawing/2014/main" xmlns=""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参 与 项 目 展 示</a:t>
            </a:r>
            <a:endParaRPr lang="zh-CN" altLang="en-US" sz="3200" b="1" dirty="0">
              <a:solidFill>
                <a:schemeClr val="tx1">
                  <a:lumMod val="75000"/>
                  <a:lumOff val="25000"/>
                </a:schemeClr>
              </a:solidFill>
              <a:cs typeface="+mn-ea"/>
              <a:sym typeface="+mn-lt"/>
            </a:endParaRPr>
          </a:p>
        </p:txBody>
      </p:sp>
      <p:sp>
        <p:nvSpPr>
          <p:cNvPr id="2" name="椭圆 1">
            <a:extLst>
              <a:ext uri="{FF2B5EF4-FFF2-40B4-BE49-F238E27FC236}">
                <a16:creationId xmlns:a16="http://schemas.microsoft.com/office/drawing/2014/main" xmlns="" id="{C8FBA6E5-C274-436C-88E7-105C4454AF32}"/>
              </a:ext>
            </a:extLst>
          </p:cNvPr>
          <p:cNvSpPr/>
          <p:nvPr/>
        </p:nvSpPr>
        <p:spPr>
          <a:xfrm>
            <a:off x="5518728" y="1893455"/>
            <a:ext cx="1154545" cy="1154545"/>
          </a:xfrm>
          <a:prstGeom prst="ellipse">
            <a:avLst/>
          </a:prstGeom>
          <a:solidFill>
            <a:srgbClr val="EB8FA6">
              <a:alpha val="69804"/>
            </a:srgbClr>
          </a:solidFill>
          <a:ln w="19050">
            <a:solidFill>
              <a:srgbClr val="EB8F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clipboard-with-list_73902">
            <a:extLst>
              <a:ext uri="{FF2B5EF4-FFF2-40B4-BE49-F238E27FC236}">
                <a16:creationId xmlns:a16="http://schemas.microsoft.com/office/drawing/2014/main" xmlns="" id="{404D2C2D-35E3-49AA-9E04-315A557BAC1F}"/>
              </a:ext>
            </a:extLst>
          </p:cNvPr>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6" name="blackboard_161332">
            <a:extLst>
              <a:ext uri="{FF2B5EF4-FFF2-40B4-BE49-F238E27FC236}">
                <a16:creationId xmlns:a16="http://schemas.microsoft.com/office/drawing/2014/main" xmlns="" id="{9BBDF3E8-4C60-4403-9EAF-3FF2099839A2}"/>
              </a:ext>
            </a:extLst>
          </p:cNvPr>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7" name="setting-flow-interface-symbol_38876">
            <a:extLst>
              <a:ext uri="{FF2B5EF4-FFF2-40B4-BE49-F238E27FC236}">
                <a16:creationId xmlns:a16="http://schemas.microsoft.com/office/drawing/2014/main" xmlns="" id="{CC51CFE6-CAB4-4A95-B0C4-9BE7C627D879}"/>
              </a:ext>
            </a:extLst>
          </p:cNvPr>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8" name="seller_349675">
            <a:extLst>
              <a:ext uri="{FF2B5EF4-FFF2-40B4-BE49-F238E27FC236}">
                <a16:creationId xmlns:a16="http://schemas.microsoft.com/office/drawing/2014/main" xmlns="" id="{A870B8E9-E35C-4576-A278-66B7F3646B01}"/>
              </a:ext>
            </a:extLst>
          </p:cNvPr>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9" name="registry_31010">
            <a:extLst>
              <a:ext uri="{FF2B5EF4-FFF2-40B4-BE49-F238E27FC236}">
                <a16:creationId xmlns:a16="http://schemas.microsoft.com/office/drawing/2014/main" xmlns="" id="{8A8FDAD8-5DF3-41B2-A79B-AA2A83EA3254}"/>
              </a:ext>
            </a:extLst>
          </p:cNvPr>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
        <p:nvSpPr>
          <p:cNvPr id="10" name="monitor-with-text_81372">
            <a:extLst>
              <a:ext uri="{FF2B5EF4-FFF2-40B4-BE49-F238E27FC236}">
                <a16:creationId xmlns:a16="http://schemas.microsoft.com/office/drawing/2014/main" xmlns="" id="{585AF1E4-C5A8-4217-82BE-A9C5C9911DAC}"/>
              </a:ext>
            </a:extLst>
          </p:cNvPr>
          <p:cNvSpPr>
            <a:spLocks noChangeAspect="1"/>
          </p:cNvSpPr>
          <p:nvPr/>
        </p:nvSpPr>
        <p:spPr bwMode="auto">
          <a:xfrm>
            <a:off x="5835030" y="2231810"/>
            <a:ext cx="508568" cy="477834"/>
          </a:xfrm>
          <a:custGeom>
            <a:avLst/>
            <a:gdLst>
              <a:gd name="connsiteX0" fmla="*/ 484158 w 606016"/>
              <a:gd name="connsiteY0" fmla="*/ 384419 h 569392"/>
              <a:gd name="connsiteX1" fmla="*/ 470317 w 606016"/>
              <a:gd name="connsiteY1" fmla="*/ 398145 h 569392"/>
              <a:gd name="connsiteX2" fmla="*/ 484158 w 606016"/>
              <a:gd name="connsiteY2" fmla="*/ 411964 h 569392"/>
              <a:gd name="connsiteX3" fmla="*/ 497906 w 606016"/>
              <a:gd name="connsiteY3" fmla="*/ 398145 h 569392"/>
              <a:gd name="connsiteX4" fmla="*/ 484158 w 606016"/>
              <a:gd name="connsiteY4" fmla="*/ 384419 h 569392"/>
              <a:gd name="connsiteX5" fmla="*/ 545040 w 606016"/>
              <a:gd name="connsiteY5" fmla="*/ 381151 h 569392"/>
              <a:gd name="connsiteX6" fmla="*/ 527926 w 606016"/>
              <a:gd name="connsiteY6" fmla="*/ 398145 h 569392"/>
              <a:gd name="connsiteX7" fmla="*/ 545040 w 606016"/>
              <a:gd name="connsiteY7" fmla="*/ 415232 h 569392"/>
              <a:gd name="connsiteX8" fmla="*/ 562155 w 606016"/>
              <a:gd name="connsiteY8" fmla="*/ 398145 h 569392"/>
              <a:gd name="connsiteX9" fmla="*/ 545040 w 606016"/>
              <a:gd name="connsiteY9" fmla="*/ 381151 h 569392"/>
              <a:gd name="connsiteX10" fmla="*/ 122039 w 606016"/>
              <a:gd name="connsiteY10" fmla="*/ 293411 h 569392"/>
              <a:gd name="connsiteX11" fmla="*/ 239679 w 606016"/>
              <a:gd name="connsiteY11" fmla="*/ 293411 h 569392"/>
              <a:gd name="connsiteX12" fmla="*/ 249872 w 606016"/>
              <a:gd name="connsiteY12" fmla="*/ 303584 h 569392"/>
              <a:gd name="connsiteX13" fmla="*/ 239679 w 606016"/>
              <a:gd name="connsiteY13" fmla="*/ 313663 h 569392"/>
              <a:gd name="connsiteX14" fmla="*/ 122039 w 606016"/>
              <a:gd name="connsiteY14" fmla="*/ 313663 h 569392"/>
              <a:gd name="connsiteX15" fmla="*/ 111846 w 606016"/>
              <a:gd name="connsiteY15" fmla="*/ 303584 h 569392"/>
              <a:gd name="connsiteX16" fmla="*/ 122039 w 606016"/>
              <a:gd name="connsiteY16" fmla="*/ 293411 h 569392"/>
              <a:gd name="connsiteX17" fmla="*/ 122039 w 606016"/>
              <a:gd name="connsiteY17" fmla="*/ 252836 h 569392"/>
              <a:gd name="connsiteX18" fmla="*/ 239679 w 606016"/>
              <a:gd name="connsiteY18" fmla="*/ 252836 h 569392"/>
              <a:gd name="connsiteX19" fmla="*/ 249872 w 606016"/>
              <a:gd name="connsiteY19" fmla="*/ 262916 h 569392"/>
              <a:gd name="connsiteX20" fmla="*/ 239679 w 606016"/>
              <a:gd name="connsiteY20" fmla="*/ 273088 h 569392"/>
              <a:gd name="connsiteX21" fmla="*/ 122039 w 606016"/>
              <a:gd name="connsiteY21" fmla="*/ 273088 h 569392"/>
              <a:gd name="connsiteX22" fmla="*/ 111846 w 606016"/>
              <a:gd name="connsiteY22" fmla="*/ 262916 h 569392"/>
              <a:gd name="connsiteX23" fmla="*/ 122039 w 606016"/>
              <a:gd name="connsiteY23" fmla="*/ 252836 h 569392"/>
              <a:gd name="connsiteX24" fmla="*/ 300024 w 606016"/>
              <a:gd name="connsiteY24" fmla="*/ 243521 h 569392"/>
              <a:gd name="connsiteX25" fmla="*/ 473372 w 606016"/>
              <a:gd name="connsiteY25" fmla="*/ 243521 h 569392"/>
              <a:gd name="connsiteX26" fmla="*/ 483937 w 606016"/>
              <a:gd name="connsiteY26" fmla="*/ 254072 h 569392"/>
              <a:gd name="connsiteX27" fmla="*/ 483937 w 606016"/>
              <a:gd name="connsiteY27" fmla="*/ 312428 h 569392"/>
              <a:gd name="connsiteX28" fmla="*/ 473372 w 606016"/>
              <a:gd name="connsiteY28" fmla="*/ 322978 h 569392"/>
              <a:gd name="connsiteX29" fmla="*/ 300024 w 606016"/>
              <a:gd name="connsiteY29" fmla="*/ 322978 h 569392"/>
              <a:gd name="connsiteX30" fmla="*/ 289459 w 606016"/>
              <a:gd name="connsiteY30" fmla="*/ 312428 h 569392"/>
              <a:gd name="connsiteX31" fmla="*/ 289459 w 606016"/>
              <a:gd name="connsiteY31" fmla="*/ 254072 h 569392"/>
              <a:gd name="connsiteX32" fmla="*/ 300024 w 606016"/>
              <a:gd name="connsiteY32" fmla="*/ 243521 h 569392"/>
              <a:gd name="connsiteX33" fmla="*/ 122040 w 606016"/>
              <a:gd name="connsiteY33" fmla="*/ 203440 h 569392"/>
              <a:gd name="connsiteX34" fmla="*/ 483976 w 606016"/>
              <a:gd name="connsiteY34" fmla="*/ 203440 h 569392"/>
              <a:gd name="connsiteX35" fmla="*/ 494170 w 606016"/>
              <a:gd name="connsiteY35" fmla="*/ 213520 h 569392"/>
              <a:gd name="connsiteX36" fmla="*/ 483976 w 606016"/>
              <a:gd name="connsiteY36" fmla="*/ 223692 h 569392"/>
              <a:gd name="connsiteX37" fmla="*/ 122040 w 606016"/>
              <a:gd name="connsiteY37" fmla="*/ 223692 h 569392"/>
              <a:gd name="connsiteX38" fmla="*/ 111846 w 606016"/>
              <a:gd name="connsiteY38" fmla="*/ 213520 h 569392"/>
              <a:gd name="connsiteX39" fmla="*/ 122040 w 606016"/>
              <a:gd name="connsiteY39" fmla="*/ 203440 h 569392"/>
              <a:gd name="connsiteX40" fmla="*/ 122040 w 606016"/>
              <a:gd name="connsiteY40" fmla="*/ 162935 h 569392"/>
              <a:gd name="connsiteX41" fmla="*/ 483976 w 606016"/>
              <a:gd name="connsiteY41" fmla="*/ 162935 h 569392"/>
              <a:gd name="connsiteX42" fmla="*/ 494170 w 606016"/>
              <a:gd name="connsiteY42" fmla="*/ 173015 h 569392"/>
              <a:gd name="connsiteX43" fmla="*/ 483976 w 606016"/>
              <a:gd name="connsiteY43" fmla="*/ 183187 h 569392"/>
              <a:gd name="connsiteX44" fmla="*/ 122040 w 606016"/>
              <a:gd name="connsiteY44" fmla="*/ 183187 h 569392"/>
              <a:gd name="connsiteX45" fmla="*/ 111846 w 606016"/>
              <a:gd name="connsiteY45" fmla="*/ 173015 h 569392"/>
              <a:gd name="connsiteX46" fmla="*/ 122040 w 606016"/>
              <a:gd name="connsiteY46" fmla="*/ 162935 h 569392"/>
              <a:gd name="connsiteX47" fmla="*/ 273826 w 606016"/>
              <a:gd name="connsiteY47" fmla="*/ 119891 h 569392"/>
              <a:gd name="connsiteX48" fmla="*/ 483975 w 606016"/>
              <a:gd name="connsiteY48" fmla="*/ 119891 h 569392"/>
              <a:gd name="connsiteX49" fmla="*/ 494169 w 606016"/>
              <a:gd name="connsiteY49" fmla="*/ 129971 h 569392"/>
              <a:gd name="connsiteX50" fmla="*/ 483975 w 606016"/>
              <a:gd name="connsiteY50" fmla="*/ 140143 h 569392"/>
              <a:gd name="connsiteX51" fmla="*/ 273826 w 606016"/>
              <a:gd name="connsiteY51" fmla="*/ 140143 h 569392"/>
              <a:gd name="connsiteX52" fmla="*/ 263632 w 606016"/>
              <a:gd name="connsiteY52" fmla="*/ 129971 h 569392"/>
              <a:gd name="connsiteX53" fmla="*/ 273826 w 606016"/>
              <a:gd name="connsiteY53" fmla="*/ 119891 h 569392"/>
              <a:gd name="connsiteX54" fmla="*/ 273826 w 606016"/>
              <a:gd name="connsiteY54" fmla="*/ 79386 h 569392"/>
              <a:gd name="connsiteX55" fmla="*/ 483975 w 606016"/>
              <a:gd name="connsiteY55" fmla="*/ 79386 h 569392"/>
              <a:gd name="connsiteX56" fmla="*/ 494169 w 606016"/>
              <a:gd name="connsiteY56" fmla="*/ 89466 h 569392"/>
              <a:gd name="connsiteX57" fmla="*/ 483975 w 606016"/>
              <a:gd name="connsiteY57" fmla="*/ 99638 h 569392"/>
              <a:gd name="connsiteX58" fmla="*/ 273826 w 606016"/>
              <a:gd name="connsiteY58" fmla="*/ 99638 h 569392"/>
              <a:gd name="connsiteX59" fmla="*/ 263632 w 606016"/>
              <a:gd name="connsiteY59" fmla="*/ 89466 h 569392"/>
              <a:gd name="connsiteX60" fmla="*/ 273826 w 606016"/>
              <a:gd name="connsiteY60" fmla="*/ 79386 h 569392"/>
              <a:gd name="connsiteX61" fmla="*/ 132642 w 606016"/>
              <a:gd name="connsiteY61" fmla="*/ 70848 h 569392"/>
              <a:gd name="connsiteX62" fmla="*/ 225759 w 606016"/>
              <a:gd name="connsiteY62" fmla="*/ 70848 h 569392"/>
              <a:gd name="connsiteX63" fmla="*/ 236323 w 606016"/>
              <a:gd name="connsiteY63" fmla="*/ 81400 h 569392"/>
              <a:gd name="connsiteX64" fmla="*/ 236323 w 606016"/>
              <a:gd name="connsiteY64" fmla="*/ 137988 h 569392"/>
              <a:gd name="connsiteX65" fmla="*/ 225759 w 606016"/>
              <a:gd name="connsiteY65" fmla="*/ 148540 h 569392"/>
              <a:gd name="connsiteX66" fmla="*/ 132642 w 606016"/>
              <a:gd name="connsiteY66" fmla="*/ 148540 h 569392"/>
              <a:gd name="connsiteX67" fmla="*/ 122078 w 606016"/>
              <a:gd name="connsiteY67" fmla="*/ 137988 h 569392"/>
              <a:gd name="connsiteX68" fmla="*/ 122078 w 606016"/>
              <a:gd name="connsiteY68" fmla="*/ 81400 h 569392"/>
              <a:gd name="connsiteX69" fmla="*/ 132642 w 606016"/>
              <a:gd name="connsiteY69" fmla="*/ 70848 h 569392"/>
              <a:gd name="connsiteX70" fmla="*/ 49473 w 606016"/>
              <a:gd name="connsiteY70" fmla="*/ 40524 h 569392"/>
              <a:gd name="connsiteX71" fmla="*/ 40588 w 606016"/>
              <a:gd name="connsiteY71" fmla="*/ 49395 h 569392"/>
              <a:gd name="connsiteX72" fmla="*/ 40588 w 606016"/>
              <a:gd name="connsiteY72" fmla="*/ 363877 h 569392"/>
              <a:gd name="connsiteX73" fmla="*/ 565428 w 606016"/>
              <a:gd name="connsiteY73" fmla="*/ 363877 h 569392"/>
              <a:gd name="connsiteX74" fmla="*/ 565428 w 606016"/>
              <a:gd name="connsiteY74" fmla="*/ 49395 h 569392"/>
              <a:gd name="connsiteX75" fmla="*/ 556450 w 606016"/>
              <a:gd name="connsiteY75" fmla="*/ 40524 h 569392"/>
              <a:gd name="connsiteX76" fmla="*/ 49473 w 606016"/>
              <a:gd name="connsiteY76" fmla="*/ 0 h 569392"/>
              <a:gd name="connsiteX77" fmla="*/ 556450 w 606016"/>
              <a:gd name="connsiteY77" fmla="*/ 0 h 569392"/>
              <a:gd name="connsiteX78" fmla="*/ 606016 w 606016"/>
              <a:gd name="connsiteY78" fmla="*/ 49395 h 569392"/>
              <a:gd name="connsiteX79" fmla="*/ 606016 w 606016"/>
              <a:gd name="connsiteY79" fmla="*/ 392916 h 569392"/>
              <a:gd name="connsiteX80" fmla="*/ 556450 w 606016"/>
              <a:gd name="connsiteY80" fmla="*/ 442311 h 569392"/>
              <a:gd name="connsiteX81" fmla="*/ 386522 w 606016"/>
              <a:gd name="connsiteY81" fmla="*/ 442311 h 569392"/>
              <a:gd name="connsiteX82" fmla="*/ 386522 w 606016"/>
              <a:gd name="connsiteY82" fmla="*/ 508606 h 569392"/>
              <a:gd name="connsiteX83" fmla="*/ 413363 w 606016"/>
              <a:gd name="connsiteY83" fmla="*/ 508606 h 569392"/>
              <a:gd name="connsiteX84" fmla="*/ 443851 w 606016"/>
              <a:gd name="connsiteY84" fmla="*/ 539046 h 569392"/>
              <a:gd name="connsiteX85" fmla="*/ 413363 w 606016"/>
              <a:gd name="connsiteY85" fmla="*/ 569392 h 569392"/>
              <a:gd name="connsiteX86" fmla="*/ 192653 w 606016"/>
              <a:gd name="connsiteY86" fmla="*/ 569392 h 569392"/>
              <a:gd name="connsiteX87" fmla="*/ 162165 w 606016"/>
              <a:gd name="connsiteY87" fmla="*/ 539046 h 569392"/>
              <a:gd name="connsiteX88" fmla="*/ 192653 w 606016"/>
              <a:gd name="connsiteY88" fmla="*/ 508606 h 569392"/>
              <a:gd name="connsiteX89" fmla="*/ 219494 w 606016"/>
              <a:gd name="connsiteY89" fmla="*/ 508606 h 569392"/>
              <a:gd name="connsiteX90" fmla="*/ 219494 w 606016"/>
              <a:gd name="connsiteY90" fmla="*/ 442311 h 569392"/>
              <a:gd name="connsiteX91" fmla="*/ 49473 w 606016"/>
              <a:gd name="connsiteY91" fmla="*/ 442311 h 569392"/>
              <a:gd name="connsiteX92" fmla="*/ 0 w 606016"/>
              <a:gd name="connsiteY92" fmla="*/ 392916 h 569392"/>
              <a:gd name="connsiteX93" fmla="*/ 0 w 606016"/>
              <a:gd name="connsiteY93" fmla="*/ 49395 h 569392"/>
              <a:gd name="connsiteX94" fmla="*/ 49473 w 606016"/>
              <a:gd name="connsiteY94" fmla="*/ 0 h 56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6016" h="569392">
                <a:moveTo>
                  <a:pt x="484158" y="384419"/>
                </a:moveTo>
                <a:cubicBezTo>
                  <a:pt x="476489" y="384419"/>
                  <a:pt x="470317" y="390582"/>
                  <a:pt x="470317" y="398145"/>
                </a:cubicBezTo>
                <a:cubicBezTo>
                  <a:pt x="470317" y="405802"/>
                  <a:pt x="476489" y="411964"/>
                  <a:pt x="484158" y="411964"/>
                </a:cubicBezTo>
                <a:cubicBezTo>
                  <a:pt x="491733" y="411964"/>
                  <a:pt x="497906" y="405802"/>
                  <a:pt x="497906" y="398145"/>
                </a:cubicBezTo>
                <a:cubicBezTo>
                  <a:pt x="497906" y="390582"/>
                  <a:pt x="491733" y="384419"/>
                  <a:pt x="484158" y="384419"/>
                </a:cubicBezTo>
                <a:close/>
                <a:moveTo>
                  <a:pt x="545040" y="381151"/>
                </a:moveTo>
                <a:cubicBezTo>
                  <a:pt x="535595" y="381151"/>
                  <a:pt x="527926" y="388714"/>
                  <a:pt x="527926" y="398145"/>
                </a:cubicBezTo>
                <a:cubicBezTo>
                  <a:pt x="527926" y="407576"/>
                  <a:pt x="535595" y="415232"/>
                  <a:pt x="545040" y="415232"/>
                </a:cubicBezTo>
                <a:cubicBezTo>
                  <a:pt x="554486" y="415232"/>
                  <a:pt x="562155" y="407576"/>
                  <a:pt x="562155" y="398145"/>
                </a:cubicBezTo>
                <a:cubicBezTo>
                  <a:pt x="562155" y="388714"/>
                  <a:pt x="554486" y="381151"/>
                  <a:pt x="545040" y="381151"/>
                </a:cubicBezTo>
                <a:close/>
                <a:moveTo>
                  <a:pt x="122039" y="293411"/>
                </a:moveTo>
                <a:lnTo>
                  <a:pt x="239679" y="293411"/>
                </a:lnTo>
                <a:cubicBezTo>
                  <a:pt x="245290" y="293411"/>
                  <a:pt x="249872" y="297984"/>
                  <a:pt x="249872" y="303584"/>
                </a:cubicBezTo>
                <a:cubicBezTo>
                  <a:pt x="249872" y="309090"/>
                  <a:pt x="245290" y="313663"/>
                  <a:pt x="239679" y="313663"/>
                </a:cubicBezTo>
                <a:lnTo>
                  <a:pt x="122039" y="313663"/>
                </a:lnTo>
                <a:cubicBezTo>
                  <a:pt x="116428" y="313663"/>
                  <a:pt x="111846" y="309090"/>
                  <a:pt x="111846" y="303584"/>
                </a:cubicBezTo>
                <a:cubicBezTo>
                  <a:pt x="111846" y="297984"/>
                  <a:pt x="116428" y="293411"/>
                  <a:pt x="122039" y="293411"/>
                </a:cubicBezTo>
                <a:close/>
                <a:moveTo>
                  <a:pt x="122039" y="252836"/>
                </a:moveTo>
                <a:lnTo>
                  <a:pt x="239679" y="252836"/>
                </a:lnTo>
                <a:cubicBezTo>
                  <a:pt x="245290" y="252836"/>
                  <a:pt x="249872" y="257316"/>
                  <a:pt x="249872" y="262916"/>
                </a:cubicBezTo>
                <a:cubicBezTo>
                  <a:pt x="249872" y="268515"/>
                  <a:pt x="245290" y="273088"/>
                  <a:pt x="239679" y="273088"/>
                </a:cubicBezTo>
                <a:lnTo>
                  <a:pt x="122039" y="273088"/>
                </a:lnTo>
                <a:cubicBezTo>
                  <a:pt x="116428" y="273088"/>
                  <a:pt x="111846" y="268515"/>
                  <a:pt x="111846" y="262916"/>
                </a:cubicBezTo>
                <a:cubicBezTo>
                  <a:pt x="111846" y="257316"/>
                  <a:pt x="116428" y="252836"/>
                  <a:pt x="122039" y="252836"/>
                </a:cubicBezTo>
                <a:close/>
                <a:moveTo>
                  <a:pt x="300024" y="243521"/>
                </a:moveTo>
                <a:lnTo>
                  <a:pt x="473372" y="243521"/>
                </a:lnTo>
                <a:cubicBezTo>
                  <a:pt x="479169" y="243521"/>
                  <a:pt x="483937" y="248283"/>
                  <a:pt x="483937" y="254072"/>
                </a:cubicBezTo>
                <a:lnTo>
                  <a:pt x="483937" y="312428"/>
                </a:lnTo>
                <a:cubicBezTo>
                  <a:pt x="483937" y="318216"/>
                  <a:pt x="479169" y="322978"/>
                  <a:pt x="473372" y="322978"/>
                </a:cubicBezTo>
                <a:lnTo>
                  <a:pt x="300024" y="322978"/>
                </a:lnTo>
                <a:cubicBezTo>
                  <a:pt x="294227" y="322978"/>
                  <a:pt x="289459" y="318216"/>
                  <a:pt x="289459" y="312428"/>
                </a:cubicBezTo>
                <a:lnTo>
                  <a:pt x="289459" y="254072"/>
                </a:lnTo>
                <a:cubicBezTo>
                  <a:pt x="289459" y="248283"/>
                  <a:pt x="294227" y="243521"/>
                  <a:pt x="300024" y="243521"/>
                </a:cubicBezTo>
                <a:close/>
                <a:moveTo>
                  <a:pt x="122040" y="203440"/>
                </a:moveTo>
                <a:lnTo>
                  <a:pt x="483976" y="203440"/>
                </a:lnTo>
                <a:cubicBezTo>
                  <a:pt x="489587" y="203440"/>
                  <a:pt x="494170" y="207920"/>
                  <a:pt x="494170" y="213520"/>
                </a:cubicBezTo>
                <a:cubicBezTo>
                  <a:pt x="494170" y="219119"/>
                  <a:pt x="489587" y="223692"/>
                  <a:pt x="483976" y="223692"/>
                </a:cubicBezTo>
                <a:lnTo>
                  <a:pt x="122040" y="223692"/>
                </a:lnTo>
                <a:cubicBezTo>
                  <a:pt x="116429" y="223692"/>
                  <a:pt x="111846" y="219119"/>
                  <a:pt x="111846" y="213520"/>
                </a:cubicBezTo>
                <a:cubicBezTo>
                  <a:pt x="111846" y="207920"/>
                  <a:pt x="116429" y="203440"/>
                  <a:pt x="122040" y="203440"/>
                </a:cubicBezTo>
                <a:close/>
                <a:moveTo>
                  <a:pt x="122040" y="162935"/>
                </a:moveTo>
                <a:lnTo>
                  <a:pt x="483976" y="162935"/>
                </a:lnTo>
                <a:cubicBezTo>
                  <a:pt x="489587" y="162935"/>
                  <a:pt x="494170" y="167415"/>
                  <a:pt x="494170" y="173015"/>
                </a:cubicBezTo>
                <a:cubicBezTo>
                  <a:pt x="494170" y="178614"/>
                  <a:pt x="489587" y="183187"/>
                  <a:pt x="483976" y="183187"/>
                </a:cubicBezTo>
                <a:lnTo>
                  <a:pt x="122040" y="183187"/>
                </a:lnTo>
                <a:cubicBezTo>
                  <a:pt x="116429" y="183187"/>
                  <a:pt x="111846" y="178614"/>
                  <a:pt x="111846" y="173015"/>
                </a:cubicBezTo>
                <a:cubicBezTo>
                  <a:pt x="111846" y="167415"/>
                  <a:pt x="116429" y="162935"/>
                  <a:pt x="122040" y="162935"/>
                </a:cubicBezTo>
                <a:close/>
                <a:moveTo>
                  <a:pt x="273826" y="119891"/>
                </a:moveTo>
                <a:lnTo>
                  <a:pt x="483975" y="119891"/>
                </a:lnTo>
                <a:cubicBezTo>
                  <a:pt x="489586" y="119891"/>
                  <a:pt x="494169" y="124371"/>
                  <a:pt x="494169" y="129971"/>
                </a:cubicBezTo>
                <a:cubicBezTo>
                  <a:pt x="494169" y="135570"/>
                  <a:pt x="489586" y="140143"/>
                  <a:pt x="483975" y="140143"/>
                </a:cubicBezTo>
                <a:lnTo>
                  <a:pt x="273826" y="140143"/>
                </a:lnTo>
                <a:cubicBezTo>
                  <a:pt x="268215" y="140143"/>
                  <a:pt x="263632" y="135570"/>
                  <a:pt x="263632" y="129971"/>
                </a:cubicBezTo>
                <a:cubicBezTo>
                  <a:pt x="263632" y="124371"/>
                  <a:pt x="268215" y="119891"/>
                  <a:pt x="273826" y="119891"/>
                </a:cubicBezTo>
                <a:close/>
                <a:moveTo>
                  <a:pt x="273826" y="79386"/>
                </a:moveTo>
                <a:lnTo>
                  <a:pt x="483975" y="79386"/>
                </a:lnTo>
                <a:cubicBezTo>
                  <a:pt x="489586" y="79386"/>
                  <a:pt x="494169" y="83866"/>
                  <a:pt x="494169" y="89466"/>
                </a:cubicBezTo>
                <a:cubicBezTo>
                  <a:pt x="494169" y="95065"/>
                  <a:pt x="489586" y="99638"/>
                  <a:pt x="483975" y="99638"/>
                </a:cubicBezTo>
                <a:lnTo>
                  <a:pt x="273826" y="99638"/>
                </a:lnTo>
                <a:cubicBezTo>
                  <a:pt x="268215" y="99638"/>
                  <a:pt x="263632" y="95065"/>
                  <a:pt x="263632" y="89466"/>
                </a:cubicBezTo>
                <a:cubicBezTo>
                  <a:pt x="263632" y="83866"/>
                  <a:pt x="268215" y="79386"/>
                  <a:pt x="273826" y="79386"/>
                </a:cubicBezTo>
                <a:close/>
                <a:moveTo>
                  <a:pt x="132642" y="70848"/>
                </a:moveTo>
                <a:lnTo>
                  <a:pt x="225759" y="70848"/>
                </a:lnTo>
                <a:cubicBezTo>
                  <a:pt x="231648" y="70848"/>
                  <a:pt x="236323" y="75611"/>
                  <a:pt x="236323" y="81400"/>
                </a:cubicBezTo>
                <a:lnTo>
                  <a:pt x="236323" y="137988"/>
                </a:lnTo>
                <a:cubicBezTo>
                  <a:pt x="236323" y="143871"/>
                  <a:pt x="231648" y="148540"/>
                  <a:pt x="225759" y="148540"/>
                </a:cubicBezTo>
                <a:lnTo>
                  <a:pt x="132642" y="148540"/>
                </a:lnTo>
                <a:cubicBezTo>
                  <a:pt x="126753" y="148540"/>
                  <a:pt x="122078" y="143871"/>
                  <a:pt x="122078" y="137988"/>
                </a:cubicBezTo>
                <a:lnTo>
                  <a:pt x="122078" y="81400"/>
                </a:lnTo>
                <a:cubicBezTo>
                  <a:pt x="122078" y="75611"/>
                  <a:pt x="126753" y="70848"/>
                  <a:pt x="132642" y="70848"/>
                </a:cubicBezTo>
                <a:close/>
                <a:moveTo>
                  <a:pt x="49473" y="40524"/>
                </a:moveTo>
                <a:cubicBezTo>
                  <a:pt x="44610" y="40524"/>
                  <a:pt x="40588" y="44446"/>
                  <a:pt x="40588" y="49395"/>
                </a:cubicBezTo>
                <a:lnTo>
                  <a:pt x="40588" y="363877"/>
                </a:lnTo>
                <a:lnTo>
                  <a:pt x="565428" y="363877"/>
                </a:lnTo>
                <a:lnTo>
                  <a:pt x="565428" y="49395"/>
                </a:lnTo>
                <a:cubicBezTo>
                  <a:pt x="565428" y="44446"/>
                  <a:pt x="561407" y="40524"/>
                  <a:pt x="556450" y="40524"/>
                </a:cubicBezTo>
                <a:close/>
                <a:moveTo>
                  <a:pt x="49473" y="0"/>
                </a:moveTo>
                <a:lnTo>
                  <a:pt x="556450" y="0"/>
                </a:lnTo>
                <a:cubicBezTo>
                  <a:pt x="583758" y="0"/>
                  <a:pt x="606016" y="22130"/>
                  <a:pt x="606016" y="49395"/>
                </a:cubicBezTo>
                <a:lnTo>
                  <a:pt x="606016" y="392916"/>
                </a:lnTo>
                <a:cubicBezTo>
                  <a:pt x="606016" y="420181"/>
                  <a:pt x="583758" y="442311"/>
                  <a:pt x="556450" y="442311"/>
                </a:cubicBezTo>
                <a:lnTo>
                  <a:pt x="386522" y="442311"/>
                </a:lnTo>
                <a:lnTo>
                  <a:pt x="386522" y="508606"/>
                </a:lnTo>
                <a:lnTo>
                  <a:pt x="413363" y="508606"/>
                </a:lnTo>
                <a:cubicBezTo>
                  <a:pt x="430197" y="508606"/>
                  <a:pt x="443851" y="522239"/>
                  <a:pt x="443851" y="539046"/>
                </a:cubicBezTo>
                <a:cubicBezTo>
                  <a:pt x="443851" y="555760"/>
                  <a:pt x="430197" y="569392"/>
                  <a:pt x="413363" y="569392"/>
                </a:cubicBezTo>
                <a:lnTo>
                  <a:pt x="192653" y="569392"/>
                </a:lnTo>
                <a:cubicBezTo>
                  <a:pt x="175819" y="569392"/>
                  <a:pt x="162165" y="555760"/>
                  <a:pt x="162165" y="539046"/>
                </a:cubicBezTo>
                <a:cubicBezTo>
                  <a:pt x="162165" y="522239"/>
                  <a:pt x="175819" y="508606"/>
                  <a:pt x="192653" y="508606"/>
                </a:cubicBezTo>
                <a:lnTo>
                  <a:pt x="219494" y="508606"/>
                </a:lnTo>
                <a:lnTo>
                  <a:pt x="219494" y="442311"/>
                </a:lnTo>
                <a:lnTo>
                  <a:pt x="49473" y="442311"/>
                </a:lnTo>
                <a:cubicBezTo>
                  <a:pt x="22258" y="442311"/>
                  <a:pt x="0" y="420181"/>
                  <a:pt x="0" y="392916"/>
                </a:cubicBezTo>
                <a:lnTo>
                  <a:pt x="0" y="49395"/>
                </a:lnTo>
                <a:cubicBezTo>
                  <a:pt x="0" y="22130"/>
                  <a:pt x="22258" y="0"/>
                  <a:pt x="49473" y="0"/>
                </a:cubicBezTo>
                <a:close/>
              </a:path>
            </a:pathLst>
          </a:custGeom>
          <a:solidFill>
            <a:srgbClr val="41B4AD"/>
          </a:solidFill>
          <a:ln>
            <a:noFill/>
          </a:ln>
        </p:spPr>
        <p:txBody>
          <a:bodyPr/>
          <a:lstStyle/>
          <a:p>
            <a:endParaRPr lang="zh-CN" altLang="en-US">
              <a:cs typeface="+mn-ea"/>
              <a:sym typeface="+mn-lt"/>
            </a:endParaRPr>
          </a:p>
        </p:txBody>
      </p:sp>
      <p:sp>
        <p:nvSpPr>
          <p:cNvPr id="12" name="矩形 11">
            <a:extLst>
              <a:ext uri="{FF2B5EF4-FFF2-40B4-BE49-F238E27FC236}">
                <a16:creationId xmlns:a16="http://schemas.microsoft.com/office/drawing/2014/main" xmlns="" id="{65F368CF-7F9F-46D2-8F22-2DA57723A261}"/>
              </a:ext>
            </a:extLst>
          </p:cNvPr>
          <p:cNvSpPr/>
          <p:nvPr/>
        </p:nvSpPr>
        <p:spPr>
          <a:xfrm>
            <a:off x="3205018" y="3189645"/>
            <a:ext cx="5772727" cy="1077603"/>
          </a:xfrm>
          <a:prstGeom prst="rect">
            <a:avLst/>
          </a:prstGeom>
        </p:spPr>
        <p:txBody>
          <a:bodyPr wrap="square">
            <a:spAutoFit/>
          </a:bodyPr>
          <a:lstStyle/>
          <a:p>
            <a:pPr algn="ctr">
              <a:lnSpc>
                <a:spcPct val="250000"/>
              </a:lnSpc>
            </a:pPr>
            <a:r>
              <a:rPr lang="zh-CN" altLang="en-US" sz="1400" dirty="0">
                <a:solidFill>
                  <a:schemeClr val="tx1">
                    <a:lumMod val="75000"/>
                    <a:lumOff val="25000"/>
                  </a:schemeClr>
                </a:solidFill>
                <a:cs typeface="+mn-ea"/>
                <a:sym typeface="+mn-lt"/>
              </a:rPr>
              <a:t>输入你需要的文本内容输入你需要的文本内容输入你需要的文本内容输入你需要的文本内容输入你需要的文本内容输入你需要的文本内容</a:t>
            </a:r>
          </a:p>
        </p:txBody>
      </p:sp>
    </p:spTree>
    <p:extLst>
      <p:ext uri="{BB962C8B-B14F-4D97-AF65-F5344CB8AC3E}">
        <p14:creationId xmlns:p14="http://schemas.microsoft.com/office/powerpoint/2010/main" val="36324654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730068C-8862-4C9F-94B3-A43DC92350F5}"/>
              </a:ext>
            </a:extLst>
          </p:cNvPr>
          <p:cNvSpPr/>
          <p:nvPr/>
        </p:nvSpPr>
        <p:spPr>
          <a:xfrm>
            <a:off x="2493817" y="3236834"/>
            <a:ext cx="7232073" cy="1200329"/>
          </a:xfrm>
          <a:prstGeom prst="rect">
            <a:avLst/>
          </a:prstGeom>
          <a:solidFill>
            <a:srgbClr val="EB8FA6">
              <a:alpha val="30196"/>
            </a:srgbClr>
          </a:solidFill>
        </p:spPr>
        <p:txBody>
          <a:bodyPr wrap="square">
            <a:spAutoFit/>
          </a:bodyPr>
          <a:lstStyle/>
          <a:p>
            <a:pPr algn="ctr"/>
            <a:r>
              <a:rPr lang="en-US" altLang="zh-CN" sz="7200" b="1" dirty="0">
                <a:solidFill>
                  <a:schemeClr val="tx1">
                    <a:lumMod val="75000"/>
                    <a:lumOff val="25000"/>
                  </a:schemeClr>
                </a:solidFill>
                <a:cs typeface="+mn-ea"/>
                <a:sym typeface="+mn-lt"/>
              </a:rPr>
              <a:t>THANK  YOU  !</a:t>
            </a:r>
          </a:p>
        </p:txBody>
      </p:sp>
      <p:sp>
        <p:nvSpPr>
          <p:cNvPr id="5" name="矩形 4">
            <a:extLst>
              <a:ext uri="{FF2B5EF4-FFF2-40B4-BE49-F238E27FC236}">
                <a16:creationId xmlns:a16="http://schemas.microsoft.com/office/drawing/2014/main" xmlns="" id="{52728BF8-BEFF-4014-901D-3C02BA08E3F7}"/>
              </a:ext>
            </a:extLst>
          </p:cNvPr>
          <p:cNvSpPr/>
          <p:nvPr/>
        </p:nvSpPr>
        <p:spPr>
          <a:xfrm>
            <a:off x="2975344" y="4719029"/>
            <a:ext cx="6241312" cy="276999"/>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pic>
        <p:nvPicPr>
          <p:cNvPr id="6" name="图片 5">
            <a:extLst>
              <a:ext uri="{FF2B5EF4-FFF2-40B4-BE49-F238E27FC236}">
                <a16:creationId xmlns:a16="http://schemas.microsoft.com/office/drawing/2014/main" xmlns="" id="{B10FF15D-130B-4814-A2FD-5AF60EF5446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56356" y="1577279"/>
            <a:ext cx="1479289" cy="1479289"/>
          </a:xfrm>
          <a:prstGeom prst="ellipse">
            <a:avLst/>
          </a:prstGeom>
          <a:ln w="19050">
            <a:solidFill>
              <a:srgbClr val="41B4AD"/>
            </a:solidFill>
            <a:prstDash val="sysDot"/>
          </a:ln>
        </p:spPr>
      </p:pic>
      <p:sp>
        <p:nvSpPr>
          <p:cNvPr id="7" name="clipboard-with-list_73902">
            <a:extLst>
              <a:ext uri="{FF2B5EF4-FFF2-40B4-BE49-F238E27FC236}">
                <a16:creationId xmlns:a16="http://schemas.microsoft.com/office/drawing/2014/main" xmlns="" id="{46D0E78A-2E92-467E-A3C2-F50604ABC8AB}"/>
              </a:ext>
            </a:extLst>
          </p:cNvPr>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xmlns="" id="{0FE2F4BE-7D01-4B8E-B205-796953FFDDDC}"/>
              </a:ext>
            </a:extLst>
          </p:cNvPr>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xmlns="" id="{052E9BB6-0728-43BB-AE75-F9F269B369FA}"/>
              </a:ext>
            </a:extLst>
          </p:cNvPr>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xmlns="" id="{3946F370-D929-4DCA-ABB9-D75B68CC20B4}"/>
              </a:ext>
            </a:extLst>
          </p:cNvPr>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xmlns="" id="{13EA390C-FCC5-4812-BDBC-DC4529BA2529}"/>
              </a:ext>
            </a:extLst>
          </p:cNvPr>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201477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6"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par>
                          <p:cTn id="39" fill="hold">
                            <p:stCondLst>
                              <p:cond delay="5000"/>
                            </p:stCondLst>
                            <p:childTnLst>
                              <p:par>
                                <p:cTn id="40" presetID="26"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80">
                                          <p:stCondLst>
                                            <p:cond delay="0"/>
                                          </p:stCondLst>
                                        </p:cTn>
                                        <p:tgtEl>
                                          <p:spTgt spid="8"/>
                                        </p:tgtEl>
                                      </p:cBhvr>
                                    </p:animEffect>
                                    <p:anim calcmode="lin" valueType="num">
                                      <p:cBhvr>
                                        <p:cTn id="4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8" dur="26">
                                          <p:stCondLst>
                                            <p:cond delay="650"/>
                                          </p:stCondLst>
                                        </p:cTn>
                                        <p:tgtEl>
                                          <p:spTgt spid="8"/>
                                        </p:tgtEl>
                                      </p:cBhvr>
                                      <p:to x="100000" y="60000"/>
                                    </p:animScale>
                                    <p:animScale>
                                      <p:cBhvr>
                                        <p:cTn id="49" dur="166" decel="50000">
                                          <p:stCondLst>
                                            <p:cond delay="676"/>
                                          </p:stCondLst>
                                        </p:cTn>
                                        <p:tgtEl>
                                          <p:spTgt spid="8"/>
                                        </p:tgtEl>
                                      </p:cBhvr>
                                      <p:to x="100000" y="100000"/>
                                    </p:animScale>
                                    <p:animScale>
                                      <p:cBhvr>
                                        <p:cTn id="50" dur="26">
                                          <p:stCondLst>
                                            <p:cond delay="1312"/>
                                          </p:stCondLst>
                                        </p:cTn>
                                        <p:tgtEl>
                                          <p:spTgt spid="8"/>
                                        </p:tgtEl>
                                      </p:cBhvr>
                                      <p:to x="100000" y="80000"/>
                                    </p:animScale>
                                    <p:animScale>
                                      <p:cBhvr>
                                        <p:cTn id="51" dur="166" decel="50000">
                                          <p:stCondLst>
                                            <p:cond delay="1338"/>
                                          </p:stCondLst>
                                        </p:cTn>
                                        <p:tgtEl>
                                          <p:spTgt spid="8"/>
                                        </p:tgtEl>
                                      </p:cBhvr>
                                      <p:to x="100000" y="100000"/>
                                    </p:animScale>
                                    <p:animScale>
                                      <p:cBhvr>
                                        <p:cTn id="52" dur="26">
                                          <p:stCondLst>
                                            <p:cond delay="1642"/>
                                          </p:stCondLst>
                                        </p:cTn>
                                        <p:tgtEl>
                                          <p:spTgt spid="8"/>
                                        </p:tgtEl>
                                      </p:cBhvr>
                                      <p:to x="100000" y="90000"/>
                                    </p:animScale>
                                    <p:animScale>
                                      <p:cBhvr>
                                        <p:cTn id="53" dur="166" decel="50000">
                                          <p:stCondLst>
                                            <p:cond delay="1668"/>
                                          </p:stCondLst>
                                        </p:cTn>
                                        <p:tgtEl>
                                          <p:spTgt spid="8"/>
                                        </p:tgtEl>
                                      </p:cBhvr>
                                      <p:to x="100000" y="100000"/>
                                    </p:animScale>
                                    <p:animScale>
                                      <p:cBhvr>
                                        <p:cTn id="54" dur="26">
                                          <p:stCondLst>
                                            <p:cond delay="1808"/>
                                          </p:stCondLst>
                                        </p:cTn>
                                        <p:tgtEl>
                                          <p:spTgt spid="8"/>
                                        </p:tgtEl>
                                      </p:cBhvr>
                                      <p:to x="100000" y="95000"/>
                                    </p:animScale>
                                    <p:animScale>
                                      <p:cBhvr>
                                        <p:cTn id="55" dur="166" decel="50000">
                                          <p:stCondLst>
                                            <p:cond delay="1834"/>
                                          </p:stCondLst>
                                        </p:cTn>
                                        <p:tgtEl>
                                          <p:spTgt spid="8"/>
                                        </p:tgtEl>
                                      </p:cBhvr>
                                      <p:to x="100000" y="100000"/>
                                    </p:animScale>
                                  </p:childTnLst>
                                </p:cTn>
                              </p:par>
                            </p:childTnLst>
                          </p:cTn>
                        </p:par>
                        <p:par>
                          <p:cTn id="56" fill="hold">
                            <p:stCondLst>
                              <p:cond delay="7000"/>
                            </p:stCondLst>
                            <p:childTnLst>
                              <p:par>
                                <p:cTn id="57" presetID="26" presetClass="entr" presetSubtype="0"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80">
                                          <p:stCondLst>
                                            <p:cond delay="0"/>
                                          </p:stCondLst>
                                        </p:cTn>
                                        <p:tgtEl>
                                          <p:spTgt spid="9"/>
                                        </p:tgtEl>
                                      </p:cBhvr>
                                    </p:animEffect>
                                    <p:anim calcmode="lin" valueType="num">
                                      <p:cBhvr>
                                        <p:cTn id="6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5" dur="26">
                                          <p:stCondLst>
                                            <p:cond delay="650"/>
                                          </p:stCondLst>
                                        </p:cTn>
                                        <p:tgtEl>
                                          <p:spTgt spid="9"/>
                                        </p:tgtEl>
                                      </p:cBhvr>
                                      <p:to x="100000" y="60000"/>
                                    </p:animScale>
                                    <p:animScale>
                                      <p:cBhvr>
                                        <p:cTn id="66" dur="166" decel="50000">
                                          <p:stCondLst>
                                            <p:cond delay="676"/>
                                          </p:stCondLst>
                                        </p:cTn>
                                        <p:tgtEl>
                                          <p:spTgt spid="9"/>
                                        </p:tgtEl>
                                      </p:cBhvr>
                                      <p:to x="100000" y="100000"/>
                                    </p:animScale>
                                    <p:animScale>
                                      <p:cBhvr>
                                        <p:cTn id="67" dur="26">
                                          <p:stCondLst>
                                            <p:cond delay="1312"/>
                                          </p:stCondLst>
                                        </p:cTn>
                                        <p:tgtEl>
                                          <p:spTgt spid="9"/>
                                        </p:tgtEl>
                                      </p:cBhvr>
                                      <p:to x="100000" y="80000"/>
                                    </p:animScale>
                                    <p:animScale>
                                      <p:cBhvr>
                                        <p:cTn id="68" dur="166" decel="50000">
                                          <p:stCondLst>
                                            <p:cond delay="1338"/>
                                          </p:stCondLst>
                                        </p:cTn>
                                        <p:tgtEl>
                                          <p:spTgt spid="9"/>
                                        </p:tgtEl>
                                      </p:cBhvr>
                                      <p:to x="100000" y="100000"/>
                                    </p:animScale>
                                    <p:animScale>
                                      <p:cBhvr>
                                        <p:cTn id="69" dur="26">
                                          <p:stCondLst>
                                            <p:cond delay="1642"/>
                                          </p:stCondLst>
                                        </p:cTn>
                                        <p:tgtEl>
                                          <p:spTgt spid="9"/>
                                        </p:tgtEl>
                                      </p:cBhvr>
                                      <p:to x="100000" y="90000"/>
                                    </p:animScale>
                                    <p:animScale>
                                      <p:cBhvr>
                                        <p:cTn id="70" dur="166" decel="50000">
                                          <p:stCondLst>
                                            <p:cond delay="1668"/>
                                          </p:stCondLst>
                                        </p:cTn>
                                        <p:tgtEl>
                                          <p:spTgt spid="9"/>
                                        </p:tgtEl>
                                      </p:cBhvr>
                                      <p:to x="100000" y="100000"/>
                                    </p:animScale>
                                    <p:animScale>
                                      <p:cBhvr>
                                        <p:cTn id="71" dur="26">
                                          <p:stCondLst>
                                            <p:cond delay="1808"/>
                                          </p:stCondLst>
                                        </p:cTn>
                                        <p:tgtEl>
                                          <p:spTgt spid="9"/>
                                        </p:tgtEl>
                                      </p:cBhvr>
                                      <p:to x="100000" y="95000"/>
                                    </p:animScale>
                                    <p:animScale>
                                      <p:cBhvr>
                                        <p:cTn id="72" dur="166" decel="50000">
                                          <p:stCondLst>
                                            <p:cond delay="1834"/>
                                          </p:stCondLst>
                                        </p:cTn>
                                        <p:tgtEl>
                                          <p:spTgt spid="9"/>
                                        </p:tgtEl>
                                      </p:cBhvr>
                                      <p:to x="100000" y="100000"/>
                                    </p:animScale>
                                  </p:childTnLst>
                                </p:cTn>
                              </p:par>
                            </p:childTnLst>
                          </p:cTn>
                        </p:par>
                        <p:par>
                          <p:cTn id="73" fill="hold">
                            <p:stCondLst>
                              <p:cond delay="9000"/>
                            </p:stCondLst>
                            <p:childTnLst>
                              <p:par>
                                <p:cTn id="74" presetID="26" presetClass="entr" presetSubtype="0" fill="hold" nodeType="after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wipe(down)">
                                      <p:cBhvr>
                                        <p:cTn id="76" dur="580">
                                          <p:stCondLst>
                                            <p:cond delay="0"/>
                                          </p:stCondLst>
                                        </p:cTn>
                                        <p:tgtEl>
                                          <p:spTgt spid="7"/>
                                        </p:tgtEl>
                                      </p:cBhvr>
                                    </p:animEffect>
                                    <p:anim calcmode="lin" valueType="num">
                                      <p:cBhvr>
                                        <p:cTn id="77"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82" dur="26">
                                          <p:stCondLst>
                                            <p:cond delay="650"/>
                                          </p:stCondLst>
                                        </p:cTn>
                                        <p:tgtEl>
                                          <p:spTgt spid="7"/>
                                        </p:tgtEl>
                                      </p:cBhvr>
                                      <p:to x="100000" y="60000"/>
                                    </p:animScale>
                                    <p:animScale>
                                      <p:cBhvr>
                                        <p:cTn id="83" dur="166" decel="50000">
                                          <p:stCondLst>
                                            <p:cond delay="676"/>
                                          </p:stCondLst>
                                        </p:cTn>
                                        <p:tgtEl>
                                          <p:spTgt spid="7"/>
                                        </p:tgtEl>
                                      </p:cBhvr>
                                      <p:to x="100000" y="100000"/>
                                    </p:animScale>
                                    <p:animScale>
                                      <p:cBhvr>
                                        <p:cTn id="84" dur="26">
                                          <p:stCondLst>
                                            <p:cond delay="1312"/>
                                          </p:stCondLst>
                                        </p:cTn>
                                        <p:tgtEl>
                                          <p:spTgt spid="7"/>
                                        </p:tgtEl>
                                      </p:cBhvr>
                                      <p:to x="100000" y="80000"/>
                                    </p:animScale>
                                    <p:animScale>
                                      <p:cBhvr>
                                        <p:cTn id="85" dur="166" decel="50000">
                                          <p:stCondLst>
                                            <p:cond delay="1338"/>
                                          </p:stCondLst>
                                        </p:cTn>
                                        <p:tgtEl>
                                          <p:spTgt spid="7"/>
                                        </p:tgtEl>
                                      </p:cBhvr>
                                      <p:to x="100000" y="100000"/>
                                    </p:animScale>
                                    <p:animScale>
                                      <p:cBhvr>
                                        <p:cTn id="86" dur="26">
                                          <p:stCondLst>
                                            <p:cond delay="1642"/>
                                          </p:stCondLst>
                                        </p:cTn>
                                        <p:tgtEl>
                                          <p:spTgt spid="7"/>
                                        </p:tgtEl>
                                      </p:cBhvr>
                                      <p:to x="100000" y="90000"/>
                                    </p:animScale>
                                    <p:animScale>
                                      <p:cBhvr>
                                        <p:cTn id="87" dur="166" decel="50000">
                                          <p:stCondLst>
                                            <p:cond delay="1668"/>
                                          </p:stCondLst>
                                        </p:cTn>
                                        <p:tgtEl>
                                          <p:spTgt spid="7"/>
                                        </p:tgtEl>
                                      </p:cBhvr>
                                      <p:to x="100000" y="100000"/>
                                    </p:animScale>
                                    <p:animScale>
                                      <p:cBhvr>
                                        <p:cTn id="88" dur="26">
                                          <p:stCondLst>
                                            <p:cond delay="1808"/>
                                          </p:stCondLst>
                                        </p:cTn>
                                        <p:tgtEl>
                                          <p:spTgt spid="7"/>
                                        </p:tgtEl>
                                      </p:cBhvr>
                                      <p:to x="100000" y="95000"/>
                                    </p:animScale>
                                    <p:animScale>
                                      <p:cBhvr>
                                        <p:cTn id="89" dur="166" decel="50000">
                                          <p:stCondLst>
                                            <p:cond delay="1834"/>
                                          </p:stCondLst>
                                        </p:cTn>
                                        <p:tgtEl>
                                          <p:spTgt spid="7"/>
                                        </p:tgtEl>
                                      </p:cBhvr>
                                      <p:to x="100000" y="100000"/>
                                    </p:animScale>
                                  </p:childTnLst>
                                </p:cTn>
                              </p:par>
                            </p:childTnLst>
                          </p:cTn>
                        </p:par>
                        <p:par>
                          <p:cTn id="90" fill="hold">
                            <p:stCondLst>
                              <p:cond delay="11000"/>
                            </p:stCondLst>
                            <p:childTnLst>
                              <p:par>
                                <p:cTn id="91" presetID="26" presetClass="entr" presetSubtype="0" fill="hold" nodeType="after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wipe(down)">
                                      <p:cBhvr>
                                        <p:cTn id="93" dur="580">
                                          <p:stCondLst>
                                            <p:cond delay="0"/>
                                          </p:stCondLst>
                                        </p:cTn>
                                        <p:tgtEl>
                                          <p:spTgt spid="11"/>
                                        </p:tgtEl>
                                      </p:cBhvr>
                                    </p:animEffect>
                                    <p:anim calcmode="lin" valueType="num">
                                      <p:cBhvr>
                                        <p:cTn id="9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9" dur="26">
                                          <p:stCondLst>
                                            <p:cond delay="650"/>
                                          </p:stCondLst>
                                        </p:cTn>
                                        <p:tgtEl>
                                          <p:spTgt spid="11"/>
                                        </p:tgtEl>
                                      </p:cBhvr>
                                      <p:to x="100000" y="60000"/>
                                    </p:animScale>
                                    <p:animScale>
                                      <p:cBhvr>
                                        <p:cTn id="100" dur="166" decel="50000">
                                          <p:stCondLst>
                                            <p:cond delay="676"/>
                                          </p:stCondLst>
                                        </p:cTn>
                                        <p:tgtEl>
                                          <p:spTgt spid="11"/>
                                        </p:tgtEl>
                                      </p:cBhvr>
                                      <p:to x="100000" y="100000"/>
                                    </p:animScale>
                                    <p:animScale>
                                      <p:cBhvr>
                                        <p:cTn id="101" dur="26">
                                          <p:stCondLst>
                                            <p:cond delay="1312"/>
                                          </p:stCondLst>
                                        </p:cTn>
                                        <p:tgtEl>
                                          <p:spTgt spid="11"/>
                                        </p:tgtEl>
                                      </p:cBhvr>
                                      <p:to x="100000" y="80000"/>
                                    </p:animScale>
                                    <p:animScale>
                                      <p:cBhvr>
                                        <p:cTn id="102" dur="166" decel="50000">
                                          <p:stCondLst>
                                            <p:cond delay="1338"/>
                                          </p:stCondLst>
                                        </p:cTn>
                                        <p:tgtEl>
                                          <p:spTgt spid="11"/>
                                        </p:tgtEl>
                                      </p:cBhvr>
                                      <p:to x="100000" y="100000"/>
                                    </p:animScale>
                                    <p:animScale>
                                      <p:cBhvr>
                                        <p:cTn id="103" dur="26">
                                          <p:stCondLst>
                                            <p:cond delay="1642"/>
                                          </p:stCondLst>
                                        </p:cTn>
                                        <p:tgtEl>
                                          <p:spTgt spid="11"/>
                                        </p:tgtEl>
                                      </p:cBhvr>
                                      <p:to x="100000" y="90000"/>
                                    </p:animScale>
                                    <p:animScale>
                                      <p:cBhvr>
                                        <p:cTn id="104" dur="166" decel="50000">
                                          <p:stCondLst>
                                            <p:cond delay="1668"/>
                                          </p:stCondLst>
                                        </p:cTn>
                                        <p:tgtEl>
                                          <p:spTgt spid="11"/>
                                        </p:tgtEl>
                                      </p:cBhvr>
                                      <p:to x="100000" y="100000"/>
                                    </p:animScale>
                                    <p:animScale>
                                      <p:cBhvr>
                                        <p:cTn id="105" dur="26">
                                          <p:stCondLst>
                                            <p:cond delay="1808"/>
                                          </p:stCondLst>
                                        </p:cTn>
                                        <p:tgtEl>
                                          <p:spTgt spid="11"/>
                                        </p:tgtEl>
                                      </p:cBhvr>
                                      <p:to x="100000" y="95000"/>
                                    </p:animScale>
                                    <p:animScale>
                                      <p:cBhvr>
                                        <p:cTn id="106"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1998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xmlns="" id="{4D650F8B-0786-4D32-BDE9-7722886FE177}"/>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xmlns="" id="{B2BEEE3B-A2BD-43DD-8480-BAF4860ABCA7}"/>
              </a:ext>
            </a:extLst>
          </p:cNvPr>
          <p:cNvSpPr/>
          <p:nvPr/>
        </p:nvSpPr>
        <p:spPr>
          <a:xfrm>
            <a:off x="3266634" y="3475213"/>
            <a:ext cx="5373587"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个 人 信 息 概 述</a:t>
            </a:r>
            <a:endParaRPr lang="en-US" altLang="zh-CN" sz="5400" b="1" dirty="0">
              <a:solidFill>
                <a:schemeClr val="tx1">
                  <a:lumMod val="75000"/>
                  <a:lumOff val="25000"/>
                </a:schemeClr>
              </a:solidFill>
              <a:cs typeface="+mn-ea"/>
              <a:sym typeface="+mn-lt"/>
            </a:endParaRPr>
          </a:p>
        </p:txBody>
      </p:sp>
      <p:sp>
        <p:nvSpPr>
          <p:cNvPr id="4" name="矩形 3">
            <a:extLst>
              <a:ext uri="{FF2B5EF4-FFF2-40B4-BE49-F238E27FC236}">
                <a16:creationId xmlns:a16="http://schemas.microsoft.com/office/drawing/2014/main" xmlns="" id="{D6CAA5AF-BAC0-4FC3-9AAC-F55268633711}"/>
              </a:ext>
            </a:extLst>
          </p:cNvPr>
          <p:cNvSpPr/>
          <p:nvPr/>
        </p:nvSpPr>
        <p:spPr>
          <a:xfrm>
            <a:off x="2881423" y="4655773"/>
            <a:ext cx="6241312" cy="461665"/>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a:p>
            <a:pPr algn="ct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1555071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xmlns=""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个 人 信 息 概 述</a:t>
            </a:r>
          </a:p>
        </p:txBody>
      </p:sp>
      <p:pic>
        <p:nvPicPr>
          <p:cNvPr id="4" name="图片 3">
            <a:extLst>
              <a:ext uri="{FF2B5EF4-FFF2-40B4-BE49-F238E27FC236}">
                <a16:creationId xmlns:a16="http://schemas.microsoft.com/office/drawing/2014/main" xmlns="" id="{0CEFABEE-C090-421E-A9DB-DDA260E8684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048540" y="2316124"/>
            <a:ext cx="2592165" cy="2592165"/>
          </a:xfrm>
          <a:prstGeom prst="ellipse">
            <a:avLst/>
          </a:prstGeom>
          <a:ln w="19050">
            <a:solidFill>
              <a:srgbClr val="41B4AD"/>
            </a:solidFill>
            <a:prstDash val="sysDot"/>
          </a:ln>
        </p:spPr>
      </p:pic>
      <p:sp>
        <p:nvSpPr>
          <p:cNvPr id="6" name="矩形 5">
            <a:extLst>
              <a:ext uri="{FF2B5EF4-FFF2-40B4-BE49-F238E27FC236}">
                <a16:creationId xmlns:a16="http://schemas.microsoft.com/office/drawing/2014/main" xmlns="" id="{D3338710-3441-4F3A-A67C-F62558547656}"/>
              </a:ext>
            </a:extLst>
          </p:cNvPr>
          <p:cNvSpPr/>
          <p:nvPr/>
        </p:nvSpPr>
        <p:spPr>
          <a:xfrm>
            <a:off x="5362791" y="2316124"/>
            <a:ext cx="1781257" cy="461665"/>
          </a:xfrm>
          <a:prstGeom prst="rect">
            <a:avLst/>
          </a:prstGeom>
        </p:spPr>
        <p:txBody>
          <a:bodyPr wrap="none">
            <a:spAutoFit/>
          </a:bodyPr>
          <a:lstStyle/>
          <a:p>
            <a:r>
              <a:rPr lang="zh-CN" altLang="en-US" sz="2400" b="1" dirty="0">
                <a:solidFill>
                  <a:srgbClr val="EB8FA6"/>
                </a:solidFill>
                <a:cs typeface="+mn-ea"/>
                <a:sym typeface="+mn-lt"/>
              </a:rPr>
              <a:t>个 人 信 息 </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xmlns="" id="{1AE2B441-D6C9-453C-BF9E-EDBDFDB3AD1F}"/>
              </a:ext>
            </a:extLst>
          </p:cNvPr>
          <p:cNvSpPr/>
          <p:nvPr/>
        </p:nvSpPr>
        <p:spPr>
          <a:xfrm>
            <a:off x="5362791" y="2848436"/>
            <a:ext cx="4780669" cy="1616212"/>
          </a:xfrm>
          <a:prstGeom prst="rect">
            <a:avLst/>
          </a:prstGeom>
        </p:spPr>
        <p:txBody>
          <a:bodyPr wrap="square">
            <a:spAutoFit/>
          </a:bodyPr>
          <a:lstStyle/>
          <a:p>
            <a:pPr>
              <a:lnSpc>
                <a:spcPct val="250000"/>
              </a:lnSpc>
            </a:pPr>
            <a:r>
              <a:rPr lang="zh-CN" altLang="en-US" sz="1400" dirty="0">
                <a:solidFill>
                  <a:schemeClr val="tx1">
                    <a:lumMod val="75000"/>
                    <a:lumOff val="25000"/>
                  </a:schemeClr>
                </a:solidFill>
                <a:cs typeface="+mn-ea"/>
                <a:sym typeface="+mn-lt"/>
              </a:rPr>
              <a:t>输入你需要的文本内容输入你需要的文本内容输入你需要的文本内容输入你需要的文本内容输入你需要的文本内容输入你需要的文本内容</a:t>
            </a:r>
          </a:p>
        </p:txBody>
      </p:sp>
      <p:grpSp>
        <p:nvGrpSpPr>
          <p:cNvPr id="3" name="组合 2">
            <a:extLst>
              <a:ext uri="{FF2B5EF4-FFF2-40B4-BE49-F238E27FC236}">
                <a16:creationId xmlns:a16="http://schemas.microsoft.com/office/drawing/2014/main" xmlns="" id="{090C49A6-3286-4AA2-9476-45E812ED9B7D}"/>
              </a:ext>
            </a:extLst>
          </p:cNvPr>
          <p:cNvGrpSpPr/>
          <p:nvPr/>
        </p:nvGrpSpPr>
        <p:grpSpPr>
          <a:xfrm>
            <a:off x="5398901" y="4694472"/>
            <a:ext cx="1687439" cy="356768"/>
            <a:chOff x="5398901" y="4694472"/>
            <a:chExt cx="1687439" cy="356768"/>
          </a:xfrm>
        </p:grpSpPr>
        <p:sp>
          <p:nvSpPr>
            <p:cNvPr id="8" name="矩形: 圆角 7">
              <a:extLst>
                <a:ext uri="{FF2B5EF4-FFF2-40B4-BE49-F238E27FC236}">
                  <a16:creationId xmlns:a16="http://schemas.microsoft.com/office/drawing/2014/main" xmlns=""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xmlns=""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xmlns=""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xmlns=""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41853073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9607EE45-58DC-4A64-8D42-257382D07877}"/>
              </a:ext>
            </a:extLst>
          </p:cNvPr>
          <p:cNvSpPr/>
          <p:nvPr/>
        </p:nvSpPr>
        <p:spPr>
          <a:xfrm>
            <a:off x="1947268" y="2397642"/>
            <a:ext cx="6600348" cy="2530549"/>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xmlns=""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个 人 信 息 概 述</a:t>
            </a:r>
          </a:p>
        </p:txBody>
      </p:sp>
      <p:pic>
        <p:nvPicPr>
          <p:cNvPr id="5" name="图片 4">
            <a:extLst>
              <a:ext uri="{FF2B5EF4-FFF2-40B4-BE49-F238E27FC236}">
                <a16:creationId xmlns:a16="http://schemas.microsoft.com/office/drawing/2014/main" xmlns="" id="{9D87FDF8-340E-4C39-B8E3-E97CC82FFD6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589580" y="2147776"/>
            <a:ext cx="2376234" cy="3030279"/>
          </a:xfrm>
          <a:prstGeom prst="rect">
            <a:avLst/>
          </a:prstGeom>
          <a:ln>
            <a:solidFill>
              <a:srgbClr val="41B4AD"/>
            </a:solidFill>
          </a:ln>
        </p:spPr>
      </p:pic>
      <p:sp>
        <p:nvSpPr>
          <p:cNvPr id="13" name="矩形 12">
            <a:extLst>
              <a:ext uri="{FF2B5EF4-FFF2-40B4-BE49-F238E27FC236}">
                <a16:creationId xmlns:a16="http://schemas.microsoft.com/office/drawing/2014/main" xmlns="" id="{7C7AF77A-91F4-4199-9635-8C124DDC0749}"/>
              </a:ext>
            </a:extLst>
          </p:cNvPr>
          <p:cNvSpPr/>
          <p:nvPr/>
        </p:nvSpPr>
        <p:spPr>
          <a:xfrm>
            <a:off x="2226186" y="2677631"/>
            <a:ext cx="1415772" cy="461665"/>
          </a:xfrm>
          <a:prstGeom prst="rect">
            <a:avLst/>
          </a:prstGeom>
        </p:spPr>
        <p:txBody>
          <a:bodyPr wrap="none">
            <a:spAutoFit/>
          </a:bodyPr>
          <a:lstStyle/>
          <a:p>
            <a:r>
              <a:rPr lang="zh-CN" altLang="en-US" sz="2400" b="1" dirty="0">
                <a:solidFill>
                  <a:srgbClr val="EB8FA6"/>
                </a:solidFill>
                <a:cs typeface="+mn-ea"/>
                <a:sym typeface="+mn-lt"/>
              </a:rPr>
              <a:t>输入标题</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xmlns="" id="{425C6B86-4055-4AA2-A46F-23584C1B85D2}"/>
              </a:ext>
            </a:extLst>
          </p:cNvPr>
          <p:cNvSpPr/>
          <p:nvPr/>
        </p:nvSpPr>
        <p:spPr>
          <a:xfrm>
            <a:off x="2226186" y="3139296"/>
            <a:ext cx="4780669" cy="1398524"/>
          </a:xfrm>
          <a:prstGeom prst="rect">
            <a:avLst/>
          </a:prstGeom>
        </p:spPr>
        <p:txBody>
          <a:bodyPr wrap="square">
            <a:spAutoFit/>
          </a:bodyPr>
          <a:lstStyle/>
          <a:p>
            <a:pPr marL="171450" indent="-171450">
              <a:lnSpc>
                <a:spcPct val="250000"/>
              </a:lnSpc>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输入你需要的文本内容输入你需要的文本内容</a:t>
            </a:r>
          </a:p>
        </p:txBody>
      </p:sp>
      <p:sp>
        <p:nvSpPr>
          <p:cNvPr id="15" name="菱形 14">
            <a:extLst>
              <a:ext uri="{FF2B5EF4-FFF2-40B4-BE49-F238E27FC236}">
                <a16:creationId xmlns:a16="http://schemas.microsoft.com/office/drawing/2014/main" xmlns="" id="{F3F242A2-C474-4448-8304-B7EBCD874988}"/>
              </a:ext>
            </a:extLst>
          </p:cNvPr>
          <p:cNvSpPr/>
          <p:nvPr/>
        </p:nvSpPr>
        <p:spPr>
          <a:xfrm>
            <a:off x="6340345" y="2917693"/>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xmlns="" id="{CDB5B7ED-7284-44B9-9421-321DA45DA55B}"/>
              </a:ext>
            </a:extLst>
          </p:cNvPr>
          <p:cNvSpPr>
            <a:spLocks noChangeAspect="1"/>
          </p:cNvSpPr>
          <p:nvPr/>
        </p:nvSpPr>
        <p:spPr bwMode="auto">
          <a:xfrm>
            <a:off x="6780725" y="337541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854551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4931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FBC7BFF6-06EC-4A82-A0F3-97100E6272B3}"/>
              </a:ext>
            </a:extLst>
          </p:cNvPr>
          <p:cNvGrpSpPr>
            <a:grpSpLocks noChangeAspect="1"/>
          </p:cNvGrpSpPr>
          <p:nvPr/>
        </p:nvGrpSpPr>
        <p:grpSpPr>
          <a:xfrm>
            <a:off x="1796592" y="1859521"/>
            <a:ext cx="8516989" cy="3678048"/>
            <a:chOff x="175144" y="1125538"/>
            <a:chExt cx="11620019" cy="5018087"/>
          </a:xfrm>
        </p:grpSpPr>
        <p:sp>
          <p:nvSpPr>
            <p:cNvPr id="3" name="ïslïḑê">
              <a:extLst>
                <a:ext uri="{FF2B5EF4-FFF2-40B4-BE49-F238E27FC236}">
                  <a16:creationId xmlns:a16="http://schemas.microsoft.com/office/drawing/2014/main" xmlns="" id="{A0B831D3-31DD-4318-AD0F-087014950600}"/>
                </a:ext>
              </a:extLst>
            </p:cNvPr>
            <p:cNvSpPr/>
            <p:nvPr/>
          </p:nvSpPr>
          <p:spPr>
            <a:xfrm rot="10800000" flipH="1" flipV="1">
              <a:off x="3241872" y="4138637"/>
              <a:ext cx="2487015" cy="1648422"/>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4" name="ïS1îḑé">
              <a:extLst>
                <a:ext uri="{FF2B5EF4-FFF2-40B4-BE49-F238E27FC236}">
                  <a16:creationId xmlns:a16="http://schemas.microsoft.com/office/drawing/2014/main" xmlns="" id="{3638B167-8F60-4385-9697-00075224613A}"/>
                </a:ext>
              </a:extLst>
            </p:cNvPr>
            <p:cNvSpPr/>
            <p:nvPr/>
          </p:nvSpPr>
          <p:spPr>
            <a:xfrm flipH="1">
              <a:off x="3576047" y="4381160"/>
              <a:ext cx="179773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输入标题</a:t>
              </a:r>
            </a:p>
          </p:txBody>
        </p:sp>
        <p:sp>
          <p:nvSpPr>
            <p:cNvPr id="5" name="iSļîdé">
              <a:extLst>
                <a:ext uri="{FF2B5EF4-FFF2-40B4-BE49-F238E27FC236}">
                  <a16:creationId xmlns:a16="http://schemas.microsoft.com/office/drawing/2014/main" xmlns="" id="{1D1AD687-2164-4B3F-9F3B-3B069F7A2F82}"/>
                </a:ext>
              </a:extLst>
            </p:cNvPr>
            <p:cNvSpPr/>
            <p:nvPr/>
          </p:nvSpPr>
          <p:spPr>
            <a:xfrm>
              <a:off x="6473015" y="1474877"/>
              <a:ext cx="2370337" cy="1642369"/>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6" name="íṥḻïdê">
              <a:extLst>
                <a:ext uri="{FF2B5EF4-FFF2-40B4-BE49-F238E27FC236}">
                  <a16:creationId xmlns:a16="http://schemas.microsoft.com/office/drawing/2014/main" xmlns="" id="{F1D7FD9D-9420-4C85-8036-E609BECF4DF2}"/>
                </a:ext>
              </a:extLst>
            </p:cNvPr>
            <p:cNvSpPr/>
            <p:nvPr/>
          </p:nvSpPr>
          <p:spPr>
            <a:xfrm flipH="1">
              <a:off x="3179676" y="1504172"/>
              <a:ext cx="2352631" cy="166121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7" name="íṣľîḍè">
              <a:extLst>
                <a:ext uri="{FF2B5EF4-FFF2-40B4-BE49-F238E27FC236}">
                  <a16:creationId xmlns:a16="http://schemas.microsoft.com/office/drawing/2014/main" xmlns="" id="{7E3F03A5-0FEB-4149-8C62-881A1DFB8C03}"/>
                </a:ext>
              </a:extLst>
            </p:cNvPr>
            <p:cNvSpPr/>
            <p:nvPr/>
          </p:nvSpPr>
          <p:spPr>
            <a:xfrm rot="10800000" flipV="1">
              <a:off x="6553345" y="4077005"/>
              <a:ext cx="2370337" cy="164842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8" name="ïṧ1iḓè">
              <a:extLst>
                <a:ext uri="{FF2B5EF4-FFF2-40B4-BE49-F238E27FC236}">
                  <a16:creationId xmlns:a16="http://schemas.microsoft.com/office/drawing/2014/main" xmlns="" id="{6E333C24-D7E6-4405-AC6D-7B0066E8D2B1}"/>
                </a:ext>
              </a:extLst>
            </p:cNvPr>
            <p:cNvSpPr/>
            <p:nvPr/>
          </p:nvSpPr>
          <p:spPr>
            <a:xfrm>
              <a:off x="6881817" y="4319528"/>
              <a:ext cx="171339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输入标题</a:t>
              </a:r>
            </a:p>
          </p:txBody>
        </p:sp>
        <p:sp>
          <p:nvSpPr>
            <p:cNvPr id="9" name="îsḻîḋé">
              <a:extLst>
                <a:ext uri="{FF2B5EF4-FFF2-40B4-BE49-F238E27FC236}">
                  <a16:creationId xmlns:a16="http://schemas.microsoft.com/office/drawing/2014/main" xmlns="" id="{271A97E0-64FD-4373-B45F-9A83A664AAF2}"/>
                </a:ext>
              </a:extLst>
            </p:cNvPr>
            <p:cNvSpPr/>
            <p:nvPr/>
          </p:nvSpPr>
          <p:spPr>
            <a:xfrm flipH="1">
              <a:off x="3505694" y="1725397"/>
              <a:ext cx="1700593" cy="1200803"/>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输入标题</a:t>
              </a:r>
            </a:p>
          </p:txBody>
        </p:sp>
        <p:sp>
          <p:nvSpPr>
            <p:cNvPr id="10" name="ïŝlíḋé">
              <a:extLst>
                <a:ext uri="{FF2B5EF4-FFF2-40B4-BE49-F238E27FC236}">
                  <a16:creationId xmlns:a16="http://schemas.microsoft.com/office/drawing/2014/main" xmlns="" id="{8D610A7D-3DD5-409D-925F-E69D214A815E}"/>
                </a:ext>
              </a:extLst>
            </p:cNvPr>
            <p:cNvSpPr/>
            <p:nvPr/>
          </p:nvSpPr>
          <p:spPr>
            <a:xfrm>
              <a:off x="6801488" y="1693593"/>
              <a:ext cx="1713392" cy="1187182"/>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输入标题</a:t>
              </a:r>
            </a:p>
          </p:txBody>
        </p:sp>
        <p:cxnSp>
          <p:nvCxnSpPr>
            <p:cNvPr id="11" name="直接连接符 10">
              <a:extLst>
                <a:ext uri="{FF2B5EF4-FFF2-40B4-BE49-F238E27FC236}">
                  <a16:creationId xmlns:a16="http://schemas.microsoft.com/office/drawing/2014/main" xmlns="" id="{379B83C9-5CFC-42F1-86DE-C7D778675097}"/>
                </a:ext>
              </a:extLst>
            </p:cNvPr>
            <p:cNvCxnSpPr/>
            <p:nvPr/>
          </p:nvCxnSpPr>
          <p:spPr>
            <a:xfrm>
              <a:off x="646858" y="3654000"/>
              <a:ext cx="1087363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83D599A-1BBC-41C7-8141-8C128B072DB4}"/>
                </a:ext>
              </a:extLst>
            </p:cNvPr>
            <p:cNvCxnSpPr/>
            <p:nvPr/>
          </p:nvCxnSpPr>
          <p:spPr>
            <a:xfrm>
              <a:off x="6040973" y="1125538"/>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íSľíḑe">
              <a:extLst>
                <a:ext uri="{FF2B5EF4-FFF2-40B4-BE49-F238E27FC236}">
                  <a16:creationId xmlns:a16="http://schemas.microsoft.com/office/drawing/2014/main" xmlns="" id="{6A3CC702-AD20-40AB-978F-5084DFA19A5B}"/>
                </a:ext>
              </a:extLst>
            </p:cNvPr>
            <p:cNvSpPr/>
            <p:nvPr/>
          </p:nvSpPr>
          <p:spPr>
            <a:xfrm>
              <a:off x="5055995" y="2665042"/>
              <a:ext cx="1969956" cy="1969956"/>
            </a:xfrm>
            <a:prstGeom prst="ellipse">
              <a:avLst/>
            </a:prstGeom>
            <a:solidFill>
              <a:schemeClr val="bg1"/>
            </a:solidFill>
            <a:ln w="127000">
              <a:solidFill>
                <a:schemeClr val="bg1">
                  <a:lumMod val="95000"/>
                  <a:alpha val="3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14" name="îs1íḍê">
              <a:extLst>
                <a:ext uri="{FF2B5EF4-FFF2-40B4-BE49-F238E27FC236}">
                  <a16:creationId xmlns:a16="http://schemas.microsoft.com/office/drawing/2014/main" xmlns="" id="{CF77CF24-9D39-4E86-8B42-B87C38CC4B43}"/>
                </a:ext>
              </a:extLst>
            </p:cNvPr>
            <p:cNvSpPr/>
            <p:nvPr/>
          </p:nvSpPr>
          <p:spPr bwMode="auto">
            <a:xfrm>
              <a:off x="5541187" y="3150988"/>
              <a:ext cx="999572" cy="998063"/>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tx1">
                <a:lumMod val="50000"/>
                <a:lumOff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solidFill>
                  <a:schemeClr val="tx1">
                    <a:lumMod val="75000"/>
                    <a:lumOff val="25000"/>
                  </a:schemeClr>
                </a:solidFill>
                <a:cs typeface="+mn-ea"/>
                <a:sym typeface="+mn-lt"/>
              </a:endParaRPr>
            </a:p>
          </p:txBody>
        </p:sp>
        <p:sp>
          <p:nvSpPr>
            <p:cNvPr id="15" name="ísļïḓê">
              <a:extLst>
                <a:ext uri="{FF2B5EF4-FFF2-40B4-BE49-F238E27FC236}">
                  <a16:creationId xmlns:a16="http://schemas.microsoft.com/office/drawing/2014/main" xmlns="" id="{044312C6-B401-4279-B3F1-890A24A4F51D}"/>
                </a:ext>
              </a:extLst>
            </p:cNvPr>
            <p:cNvSpPr txBox="1"/>
            <p:nvPr/>
          </p:nvSpPr>
          <p:spPr>
            <a:xfrm>
              <a:off x="175144" y="1632220"/>
              <a:ext cx="2900913" cy="1248554"/>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r">
                <a:lnSpc>
                  <a:spcPct val="150000"/>
                </a:lnSpc>
                <a:spcBef>
                  <a:spcPct val="0"/>
                </a:spcBef>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a:t>
              </a:r>
              <a:endParaRPr lang="en-US" altLang="zh-CN" sz="1200" dirty="0">
                <a:solidFill>
                  <a:schemeClr val="tx1">
                    <a:lumMod val="75000"/>
                    <a:lumOff val="25000"/>
                  </a:schemeClr>
                </a:solidFill>
                <a:cs typeface="+mn-ea"/>
                <a:sym typeface="+mn-lt"/>
              </a:endParaRPr>
            </a:p>
            <a:p>
              <a:pPr marL="171450" indent="-171450" algn="r">
                <a:lnSpc>
                  <a:spcPct val="150000"/>
                </a:lnSpc>
                <a:spcBef>
                  <a:spcPct val="0"/>
                </a:spcBef>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a:t>
              </a:r>
            </a:p>
          </p:txBody>
        </p:sp>
        <p:sp>
          <p:nvSpPr>
            <p:cNvPr id="16" name="îşlide">
              <a:extLst>
                <a:ext uri="{FF2B5EF4-FFF2-40B4-BE49-F238E27FC236}">
                  <a16:creationId xmlns:a16="http://schemas.microsoft.com/office/drawing/2014/main" xmlns="" id="{DC6E5DEE-66FB-4834-88AD-50B6E0BEB7F8}"/>
                </a:ext>
              </a:extLst>
            </p:cNvPr>
            <p:cNvSpPr txBox="1"/>
            <p:nvPr/>
          </p:nvSpPr>
          <p:spPr>
            <a:xfrm>
              <a:off x="286786" y="4348448"/>
              <a:ext cx="2900913" cy="1248554"/>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r">
                <a:lnSpc>
                  <a:spcPct val="130000"/>
                </a:lnSpc>
                <a:spcBef>
                  <a:spcPct val="0"/>
                </a:spcBef>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a:t>
              </a:r>
            </a:p>
            <a:p>
              <a:pPr marL="171450" indent="-171450" algn="r">
                <a:lnSpc>
                  <a:spcPct val="130000"/>
                </a:lnSpc>
                <a:spcBef>
                  <a:spcPct val="0"/>
                </a:spcBef>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a:t>
              </a:r>
            </a:p>
          </p:txBody>
        </p:sp>
        <p:sp>
          <p:nvSpPr>
            <p:cNvPr id="17" name="îṧliďè">
              <a:extLst>
                <a:ext uri="{FF2B5EF4-FFF2-40B4-BE49-F238E27FC236}">
                  <a16:creationId xmlns:a16="http://schemas.microsoft.com/office/drawing/2014/main" xmlns="" id="{48E693CE-ABF3-4502-A6DC-E5532727D15E}"/>
                </a:ext>
              </a:extLst>
            </p:cNvPr>
            <p:cNvSpPr txBox="1"/>
            <p:nvPr/>
          </p:nvSpPr>
          <p:spPr>
            <a:xfrm>
              <a:off x="9005891" y="1671929"/>
              <a:ext cx="2789272" cy="1248554"/>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a:t>
              </a:r>
            </a:p>
            <a:p>
              <a:pPr marL="171450" indent="-171450">
                <a:lnSpc>
                  <a:spcPct val="130000"/>
                </a:lnSpc>
                <a:spcBef>
                  <a:spcPct val="0"/>
                </a:spcBef>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a:t>
              </a:r>
            </a:p>
          </p:txBody>
        </p:sp>
        <p:sp>
          <p:nvSpPr>
            <p:cNvPr id="18" name="îşľïḍè">
              <a:extLst>
                <a:ext uri="{FF2B5EF4-FFF2-40B4-BE49-F238E27FC236}">
                  <a16:creationId xmlns:a16="http://schemas.microsoft.com/office/drawing/2014/main" xmlns="" id="{D2DD1672-A89E-4314-9BC4-DFE6DF007C4A}"/>
                </a:ext>
              </a:extLst>
            </p:cNvPr>
            <p:cNvSpPr txBox="1"/>
            <p:nvPr/>
          </p:nvSpPr>
          <p:spPr>
            <a:xfrm>
              <a:off x="9005890" y="4348448"/>
              <a:ext cx="2789272" cy="1248554"/>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a:t>
              </a:r>
            </a:p>
            <a:p>
              <a:pPr marL="171450" indent="-171450">
                <a:lnSpc>
                  <a:spcPct val="130000"/>
                </a:lnSpc>
                <a:spcBef>
                  <a:spcPct val="0"/>
                </a:spcBef>
                <a:buFont typeface="Arial" panose="020B0604020202020204" pitchFamily="34" charset="0"/>
                <a:buChar char="•"/>
              </a:pPr>
              <a:r>
                <a:rPr lang="zh-CN" altLang="en-US" sz="1200" dirty="0">
                  <a:solidFill>
                    <a:schemeClr val="tx1">
                      <a:lumMod val="75000"/>
                      <a:lumOff val="25000"/>
                    </a:schemeClr>
                  </a:solidFill>
                  <a:cs typeface="+mn-ea"/>
                  <a:sym typeface="+mn-lt"/>
                </a:rPr>
                <a:t>输入你需要的文本内容</a:t>
              </a:r>
            </a:p>
          </p:txBody>
        </p:sp>
      </p:grpSp>
      <p:sp>
        <p:nvSpPr>
          <p:cNvPr id="19" name="矩形: 圆角 18">
            <a:extLst>
              <a:ext uri="{FF2B5EF4-FFF2-40B4-BE49-F238E27FC236}">
                <a16:creationId xmlns:a16="http://schemas.microsoft.com/office/drawing/2014/main" xmlns=""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个 人 信 息 概 述</a:t>
            </a:r>
          </a:p>
        </p:txBody>
      </p:sp>
    </p:spTree>
    <p:extLst>
      <p:ext uri="{BB962C8B-B14F-4D97-AF65-F5344CB8AC3E}">
        <p14:creationId xmlns:p14="http://schemas.microsoft.com/office/powerpoint/2010/main" val="2477030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xmlns=""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个 人 信 息 概 述</a:t>
            </a:r>
          </a:p>
        </p:txBody>
      </p:sp>
      <p:pic>
        <p:nvPicPr>
          <p:cNvPr id="4" name="图片 3">
            <a:extLst>
              <a:ext uri="{FF2B5EF4-FFF2-40B4-BE49-F238E27FC236}">
                <a16:creationId xmlns:a16="http://schemas.microsoft.com/office/drawing/2014/main" xmlns="" id="{8E1CE525-A68F-401C-9EFA-0F86142A7AD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18167" y="2343000"/>
            <a:ext cx="3647853" cy="2431902"/>
          </a:xfrm>
          <a:prstGeom prst="rect">
            <a:avLst/>
          </a:prstGeom>
        </p:spPr>
      </p:pic>
      <p:sp>
        <p:nvSpPr>
          <p:cNvPr id="6" name="椭圆 5">
            <a:extLst>
              <a:ext uri="{FF2B5EF4-FFF2-40B4-BE49-F238E27FC236}">
                <a16:creationId xmlns:a16="http://schemas.microsoft.com/office/drawing/2014/main" xmlns="" id="{95673DC0-5C50-4977-A192-8DBE122361D0}"/>
              </a:ext>
            </a:extLst>
          </p:cNvPr>
          <p:cNvSpPr/>
          <p:nvPr/>
        </p:nvSpPr>
        <p:spPr>
          <a:xfrm>
            <a:off x="6453079" y="2313082"/>
            <a:ext cx="549349" cy="549349"/>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1</a:t>
            </a:r>
            <a:endParaRPr lang="zh-CN" altLang="en-US" sz="2000" b="1" dirty="0">
              <a:cs typeface="+mn-ea"/>
              <a:sym typeface="+mn-lt"/>
            </a:endParaRPr>
          </a:p>
        </p:txBody>
      </p:sp>
      <p:sp>
        <p:nvSpPr>
          <p:cNvPr id="7" name="矩形 6">
            <a:extLst>
              <a:ext uri="{FF2B5EF4-FFF2-40B4-BE49-F238E27FC236}">
                <a16:creationId xmlns:a16="http://schemas.microsoft.com/office/drawing/2014/main" xmlns="" id="{B04C939B-0DBA-405A-A9BF-ECFF816D6A6E}"/>
              </a:ext>
            </a:extLst>
          </p:cNvPr>
          <p:cNvSpPr/>
          <p:nvPr/>
        </p:nvSpPr>
        <p:spPr>
          <a:xfrm>
            <a:off x="7180520" y="2196071"/>
            <a:ext cx="1107996" cy="369332"/>
          </a:xfrm>
          <a:prstGeom prst="rect">
            <a:avLst/>
          </a:prstGeom>
        </p:spPr>
        <p:txBody>
          <a:bodyPr wrap="none">
            <a:spAutoFit/>
          </a:bodyPr>
          <a:lstStyle/>
          <a:p>
            <a:r>
              <a:rPr lang="zh-CN" altLang="en-US" b="1" dirty="0">
                <a:solidFill>
                  <a:srgbClr val="EB8FA6"/>
                </a:solidFill>
                <a:cs typeface="+mn-ea"/>
                <a:sym typeface="+mn-lt"/>
              </a:rPr>
              <a:t>输入标题</a:t>
            </a:r>
            <a:endParaRPr lang="zh-CN" altLang="en-US" dirty="0">
              <a:solidFill>
                <a:srgbClr val="EB8FA6"/>
              </a:solidFill>
              <a:cs typeface="+mn-ea"/>
              <a:sym typeface="+mn-lt"/>
            </a:endParaRPr>
          </a:p>
        </p:txBody>
      </p:sp>
      <p:sp>
        <p:nvSpPr>
          <p:cNvPr id="8" name="矩形 7">
            <a:extLst>
              <a:ext uri="{FF2B5EF4-FFF2-40B4-BE49-F238E27FC236}">
                <a16:creationId xmlns:a16="http://schemas.microsoft.com/office/drawing/2014/main" xmlns="" id="{F63CEBA2-BC3F-4B60-A2ED-D37A04A06DAA}"/>
              </a:ext>
            </a:extLst>
          </p:cNvPr>
          <p:cNvSpPr/>
          <p:nvPr/>
        </p:nvSpPr>
        <p:spPr>
          <a:xfrm>
            <a:off x="7180520" y="2512238"/>
            <a:ext cx="3568995" cy="336695"/>
          </a:xfrm>
          <a:prstGeom prst="rect">
            <a:avLst/>
          </a:prstGeom>
        </p:spPr>
        <p:txBody>
          <a:bodyPr wrap="square">
            <a:spAutoFit/>
          </a:body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
        <p:nvSpPr>
          <p:cNvPr id="9" name="椭圆 8">
            <a:extLst>
              <a:ext uri="{FF2B5EF4-FFF2-40B4-BE49-F238E27FC236}">
                <a16:creationId xmlns:a16="http://schemas.microsoft.com/office/drawing/2014/main" xmlns="" id="{7BCE7763-1C5B-4EF9-B126-016397B9402E}"/>
              </a:ext>
            </a:extLst>
          </p:cNvPr>
          <p:cNvSpPr/>
          <p:nvPr/>
        </p:nvSpPr>
        <p:spPr>
          <a:xfrm>
            <a:off x="6453079" y="3306630"/>
            <a:ext cx="549349" cy="549349"/>
          </a:xfrm>
          <a:prstGeom prst="ellipse">
            <a:avLst/>
          </a:prstGeom>
          <a:solidFill>
            <a:srgbClr val="41B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2</a:t>
            </a:r>
            <a:endParaRPr lang="zh-CN" altLang="en-US" sz="2000" b="1" dirty="0">
              <a:cs typeface="+mn-ea"/>
              <a:sym typeface="+mn-lt"/>
            </a:endParaRPr>
          </a:p>
        </p:txBody>
      </p:sp>
      <p:sp>
        <p:nvSpPr>
          <p:cNvPr id="10" name="矩形 9">
            <a:extLst>
              <a:ext uri="{FF2B5EF4-FFF2-40B4-BE49-F238E27FC236}">
                <a16:creationId xmlns:a16="http://schemas.microsoft.com/office/drawing/2014/main" xmlns="" id="{F16FCE51-057F-44FE-8697-891E84A6CB28}"/>
              </a:ext>
            </a:extLst>
          </p:cNvPr>
          <p:cNvSpPr/>
          <p:nvPr/>
        </p:nvSpPr>
        <p:spPr>
          <a:xfrm>
            <a:off x="7180520" y="3189619"/>
            <a:ext cx="1107996" cy="369332"/>
          </a:xfrm>
          <a:prstGeom prst="rect">
            <a:avLst/>
          </a:prstGeom>
        </p:spPr>
        <p:txBody>
          <a:bodyPr wrap="none">
            <a:spAutoFit/>
          </a:bodyPr>
          <a:lstStyle/>
          <a:p>
            <a:r>
              <a:rPr lang="zh-CN" altLang="en-US" b="1" dirty="0">
                <a:solidFill>
                  <a:srgbClr val="EB8FA6"/>
                </a:solidFill>
                <a:cs typeface="+mn-ea"/>
                <a:sym typeface="+mn-lt"/>
              </a:rPr>
              <a:t>输入标题</a:t>
            </a:r>
            <a:endParaRPr lang="zh-CN" altLang="en-US" dirty="0">
              <a:solidFill>
                <a:srgbClr val="EB8FA6"/>
              </a:solidFill>
              <a:cs typeface="+mn-ea"/>
              <a:sym typeface="+mn-lt"/>
            </a:endParaRPr>
          </a:p>
        </p:txBody>
      </p:sp>
      <p:sp>
        <p:nvSpPr>
          <p:cNvPr id="11" name="矩形 10">
            <a:extLst>
              <a:ext uri="{FF2B5EF4-FFF2-40B4-BE49-F238E27FC236}">
                <a16:creationId xmlns:a16="http://schemas.microsoft.com/office/drawing/2014/main" xmlns="" id="{3CFD9599-0806-487C-B178-1CBC3EFA388C}"/>
              </a:ext>
            </a:extLst>
          </p:cNvPr>
          <p:cNvSpPr/>
          <p:nvPr/>
        </p:nvSpPr>
        <p:spPr>
          <a:xfrm>
            <a:off x="7180520" y="3505786"/>
            <a:ext cx="3568995" cy="336695"/>
          </a:xfrm>
          <a:prstGeom prst="rect">
            <a:avLst/>
          </a:prstGeom>
        </p:spPr>
        <p:txBody>
          <a:bodyPr wrap="square">
            <a:spAutoFit/>
          </a:body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
        <p:nvSpPr>
          <p:cNvPr id="12" name="椭圆 11">
            <a:extLst>
              <a:ext uri="{FF2B5EF4-FFF2-40B4-BE49-F238E27FC236}">
                <a16:creationId xmlns:a16="http://schemas.microsoft.com/office/drawing/2014/main" xmlns="" id="{2503745C-B8CD-4A8D-8C0A-63F7E0C93039}"/>
              </a:ext>
            </a:extLst>
          </p:cNvPr>
          <p:cNvSpPr/>
          <p:nvPr/>
        </p:nvSpPr>
        <p:spPr>
          <a:xfrm>
            <a:off x="6453079" y="4371019"/>
            <a:ext cx="549349" cy="549349"/>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3</a:t>
            </a:r>
            <a:endParaRPr lang="zh-CN" altLang="en-US" sz="2000" b="1" dirty="0">
              <a:cs typeface="+mn-ea"/>
              <a:sym typeface="+mn-lt"/>
            </a:endParaRPr>
          </a:p>
        </p:txBody>
      </p:sp>
      <p:sp>
        <p:nvSpPr>
          <p:cNvPr id="13" name="矩形 12">
            <a:extLst>
              <a:ext uri="{FF2B5EF4-FFF2-40B4-BE49-F238E27FC236}">
                <a16:creationId xmlns:a16="http://schemas.microsoft.com/office/drawing/2014/main" xmlns="" id="{E0F17B6B-F964-4852-BA31-8337495B9306}"/>
              </a:ext>
            </a:extLst>
          </p:cNvPr>
          <p:cNvSpPr/>
          <p:nvPr/>
        </p:nvSpPr>
        <p:spPr>
          <a:xfrm>
            <a:off x="7180520" y="4254008"/>
            <a:ext cx="1107996" cy="369332"/>
          </a:xfrm>
          <a:prstGeom prst="rect">
            <a:avLst/>
          </a:prstGeom>
        </p:spPr>
        <p:txBody>
          <a:bodyPr wrap="none">
            <a:spAutoFit/>
          </a:bodyPr>
          <a:lstStyle/>
          <a:p>
            <a:r>
              <a:rPr lang="zh-CN" altLang="en-US" b="1" dirty="0">
                <a:solidFill>
                  <a:srgbClr val="EB8FA6"/>
                </a:solidFill>
                <a:cs typeface="+mn-ea"/>
                <a:sym typeface="+mn-lt"/>
              </a:rPr>
              <a:t>输入标题</a:t>
            </a:r>
            <a:endParaRPr lang="zh-CN" altLang="en-US" dirty="0">
              <a:solidFill>
                <a:srgbClr val="EB8FA6"/>
              </a:solidFill>
              <a:cs typeface="+mn-ea"/>
              <a:sym typeface="+mn-lt"/>
            </a:endParaRPr>
          </a:p>
        </p:txBody>
      </p:sp>
      <p:sp>
        <p:nvSpPr>
          <p:cNvPr id="14" name="矩形 13">
            <a:extLst>
              <a:ext uri="{FF2B5EF4-FFF2-40B4-BE49-F238E27FC236}">
                <a16:creationId xmlns:a16="http://schemas.microsoft.com/office/drawing/2014/main" xmlns="" id="{0BB497B1-021F-4535-9E81-4FB138E514FF}"/>
              </a:ext>
            </a:extLst>
          </p:cNvPr>
          <p:cNvSpPr/>
          <p:nvPr/>
        </p:nvSpPr>
        <p:spPr>
          <a:xfrm>
            <a:off x="7180520" y="4570175"/>
            <a:ext cx="3568995" cy="336695"/>
          </a:xfrm>
          <a:prstGeom prst="rect">
            <a:avLst/>
          </a:prstGeom>
        </p:spPr>
        <p:txBody>
          <a:bodyPr wrap="square">
            <a:spAutoFit/>
          </a:body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1581715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p:bldP spid="12" grpId="0" animBg="1"/>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xmlns=""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lumMod val="75000"/>
                    <a:lumOff val="25000"/>
                  </a:schemeClr>
                </a:solidFill>
                <a:cs typeface="+mn-ea"/>
                <a:sym typeface="+mn-lt"/>
              </a:rPr>
              <a:t>个 人 信 息 概 述</a:t>
            </a:r>
          </a:p>
        </p:txBody>
      </p:sp>
      <p:grpSp>
        <p:nvGrpSpPr>
          <p:cNvPr id="40" name="2706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8B88DFF1-9C41-4D99-B941-C6007BE6B0DF}"/>
              </a:ext>
            </a:extLst>
          </p:cNvPr>
          <p:cNvGrpSpPr>
            <a:grpSpLocks noChangeAspect="1"/>
          </p:cNvGrpSpPr>
          <p:nvPr/>
        </p:nvGrpSpPr>
        <p:grpSpPr>
          <a:xfrm>
            <a:off x="1498010" y="1731067"/>
            <a:ext cx="8834472" cy="3888574"/>
            <a:chOff x="425166" y="1130300"/>
            <a:chExt cx="10858500" cy="4779469"/>
          </a:xfrm>
        </p:grpSpPr>
        <p:sp>
          <p:nvSpPr>
            <p:cNvPr id="75" name="iṣḷîḍe">
              <a:extLst>
                <a:ext uri="{FF2B5EF4-FFF2-40B4-BE49-F238E27FC236}">
                  <a16:creationId xmlns:a16="http://schemas.microsoft.com/office/drawing/2014/main" xmlns="" id="{682E148C-4E31-48F4-B2B9-B681E7D8074D}"/>
                </a:ext>
              </a:extLst>
            </p:cNvPr>
            <p:cNvSpPr/>
            <p:nvPr/>
          </p:nvSpPr>
          <p:spPr bwMode="auto">
            <a:xfrm>
              <a:off x="425166" y="5045165"/>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200" dirty="0">
                  <a:cs typeface="+mn-ea"/>
                  <a:sym typeface="+mn-lt"/>
                </a:rPr>
                <a:t>输入你需要的文本内容</a:t>
              </a:r>
            </a:p>
          </p:txBody>
        </p:sp>
        <p:sp>
          <p:nvSpPr>
            <p:cNvPr id="42" name="iṧľiḍé">
              <a:extLst>
                <a:ext uri="{FF2B5EF4-FFF2-40B4-BE49-F238E27FC236}">
                  <a16:creationId xmlns:a16="http://schemas.microsoft.com/office/drawing/2014/main" xmlns="" id="{72E5A43F-B5C0-44A5-B7B2-E5C7E9F6BD70}"/>
                </a:ext>
              </a:extLst>
            </p:cNvPr>
            <p:cNvSpPr/>
            <p:nvPr/>
          </p:nvSpPr>
          <p:spPr bwMode="auto">
            <a:xfrm>
              <a:off x="4689512" y="2191183"/>
              <a:ext cx="1106049" cy="1388197"/>
            </a:xfrm>
            <a:custGeom>
              <a:avLst/>
              <a:gdLst>
                <a:gd name="connsiteX0" fmla="*/ 408227 w 484925"/>
                <a:gd name="connsiteY0" fmla="*/ 203618 h 608627"/>
                <a:gd name="connsiteX1" fmla="*/ 372887 w 484925"/>
                <a:gd name="connsiteY1" fmla="*/ 238749 h 608627"/>
                <a:gd name="connsiteX2" fmla="*/ 372887 w 484925"/>
                <a:gd name="connsiteY2" fmla="*/ 573802 h 608627"/>
                <a:gd name="connsiteX3" fmla="*/ 418829 w 484925"/>
                <a:gd name="connsiteY3" fmla="*/ 573802 h 608627"/>
                <a:gd name="connsiteX4" fmla="*/ 418829 w 484925"/>
                <a:gd name="connsiteY4" fmla="*/ 422384 h 608627"/>
                <a:gd name="connsiteX5" fmla="*/ 419904 w 484925"/>
                <a:gd name="connsiteY5" fmla="*/ 416401 h 608627"/>
                <a:gd name="connsiteX6" fmla="*/ 443567 w 484925"/>
                <a:gd name="connsiteY6" fmla="*/ 351814 h 608627"/>
                <a:gd name="connsiteX7" fmla="*/ 443567 w 484925"/>
                <a:gd name="connsiteY7" fmla="*/ 238749 h 608627"/>
                <a:gd name="connsiteX8" fmla="*/ 408227 w 484925"/>
                <a:gd name="connsiteY8" fmla="*/ 203618 h 608627"/>
                <a:gd name="connsiteX9" fmla="*/ 64380 w 484925"/>
                <a:gd name="connsiteY9" fmla="*/ 197322 h 608627"/>
                <a:gd name="connsiteX10" fmla="*/ 60693 w 484925"/>
                <a:gd name="connsiteY10" fmla="*/ 198550 h 608627"/>
                <a:gd name="connsiteX11" fmla="*/ 34879 w 484925"/>
                <a:gd name="connsiteY11" fmla="*/ 234295 h 608627"/>
                <a:gd name="connsiteX12" fmla="*/ 34879 w 484925"/>
                <a:gd name="connsiteY12" fmla="*/ 349663 h 608627"/>
                <a:gd name="connsiteX13" fmla="*/ 76519 w 484925"/>
                <a:gd name="connsiteY13" fmla="*/ 412870 h 608627"/>
                <a:gd name="connsiteX14" fmla="*/ 79285 w 484925"/>
                <a:gd name="connsiteY14" fmla="*/ 422382 h 608627"/>
                <a:gd name="connsiteX15" fmla="*/ 79285 w 484925"/>
                <a:gd name="connsiteY15" fmla="*/ 573802 h 608627"/>
                <a:gd name="connsiteX16" fmla="*/ 179773 w 484925"/>
                <a:gd name="connsiteY16" fmla="*/ 573802 h 608627"/>
                <a:gd name="connsiteX17" fmla="*/ 179773 w 484925"/>
                <a:gd name="connsiteY17" fmla="*/ 422382 h 608627"/>
                <a:gd name="connsiteX18" fmla="*/ 182539 w 484925"/>
                <a:gd name="connsiteY18" fmla="*/ 412870 h 608627"/>
                <a:gd name="connsiteX19" fmla="*/ 224179 w 484925"/>
                <a:gd name="connsiteY19" fmla="*/ 349663 h 608627"/>
                <a:gd name="connsiteX20" fmla="*/ 224179 w 484925"/>
                <a:gd name="connsiteY20" fmla="*/ 234295 h 608627"/>
                <a:gd name="connsiteX21" fmla="*/ 198365 w 484925"/>
                <a:gd name="connsiteY21" fmla="*/ 198550 h 608627"/>
                <a:gd name="connsiteX22" fmla="*/ 194677 w 484925"/>
                <a:gd name="connsiteY22" fmla="*/ 197322 h 608627"/>
                <a:gd name="connsiteX23" fmla="*/ 145816 w 484925"/>
                <a:gd name="connsiteY23" fmla="*/ 330946 h 608627"/>
                <a:gd name="connsiteX24" fmla="*/ 129529 w 484925"/>
                <a:gd name="connsiteY24" fmla="*/ 342453 h 608627"/>
                <a:gd name="connsiteX25" fmla="*/ 113088 w 484925"/>
                <a:gd name="connsiteY25" fmla="*/ 330946 h 608627"/>
                <a:gd name="connsiteX26" fmla="*/ 408227 w 484925"/>
                <a:gd name="connsiteY26" fmla="*/ 168793 h 608627"/>
                <a:gd name="connsiteX27" fmla="*/ 478292 w 484925"/>
                <a:gd name="connsiteY27" fmla="*/ 238749 h 608627"/>
                <a:gd name="connsiteX28" fmla="*/ 478292 w 484925"/>
                <a:gd name="connsiteY28" fmla="*/ 354883 h 608627"/>
                <a:gd name="connsiteX29" fmla="*/ 477216 w 484925"/>
                <a:gd name="connsiteY29" fmla="*/ 360866 h 608627"/>
                <a:gd name="connsiteX30" fmla="*/ 453708 w 484925"/>
                <a:gd name="connsiteY30" fmla="*/ 425452 h 608627"/>
                <a:gd name="connsiteX31" fmla="*/ 453708 w 484925"/>
                <a:gd name="connsiteY31" fmla="*/ 591138 h 608627"/>
                <a:gd name="connsiteX32" fmla="*/ 436191 w 484925"/>
                <a:gd name="connsiteY32" fmla="*/ 608627 h 608627"/>
                <a:gd name="connsiteX33" fmla="*/ 355524 w 484925"/>
                <a:gd name="connsiteY33" fmla="*/ 608627 h 608627"/>
                <a:gd name="connsiteX34" fmla="*/ 338008 w 484925"/>
                <a:gd name="connsiteY34" fmla="*/ 591138 h 608627"/>
                <a:gd name="connsiteX35" fmla="*/ 338008 w 484925"/>
                <a:gd name="connsiteY35" fmla="*/ 238749 h 608627"/>
                <a:gd name="connsiteX36" fmla="*/ 408227 w 484925"/>
                <a:gd name="connsiteY36" fmla="*/ 168793 h 608627"/>
                <a:gd name="connsiteX37" fmla="*/ 69912 w 484925"/>
                <a:gd name="connsiteY37" fmla="*/ 159275 h 608627"/>
                <a:gd name="connsiteX38" fmla="*/ 91423 w 484925"/>
                <a:gd name="connsiteY38" fmla="*/ 169861 h 608627"/>
                <a:gd name="connsiteX39" fmla="*/ 112627 w 484925"/>
                <a:gd name="connsiteY39" fmla="*/ 228159 h 608627"/>
                <a:gd name="connsiteX40" fmla="*/ 120156 w 484925"/>
                <a:gd name="connsiteY40" fmla="*/ 194868 h 608627"/>
                <a:gd name="connsiteX41" fmla="*/ 107864 w 484925"/>
                <a:gd name="connsiteY41" fmla="*/ 173543 h 608627"/>
                <a:gd name="connsiteX42" fmla="*/ 107864 w 484925"/>
                <a:gd name="connsiteY42" fmla="*/ 164338 h 608627"/>
                <a:gd name="connsiteX43" fmla="*/ 115854 w 484925"/>
                <a:gd name="connsiteY43" fmla="*/ 159736 h 608627"/>
                <a:gd name="connsiteX44" fmla="*/ 143204 w 484925"/>
                <a:gd name="connsiteY44" fmla="*/ 159736 h 608627"/>
                <a:gd name="connsiteX45" fmla="*/ 151194 w 484925"/>
                <a:gd name="connsiteY45" fmla="*/ 164338 h 608627"/>
                <a:gd name="connsiteX46" fmla="*/ 151194 w 484925"/>
                <a:gd name="connsiteY46" fmla="*/ 173543 h 608627"/>
                <a:gd name="connsiteX47" fmla="*/ 138902 w 484925"/>
                <a:gd name="connsiteY47" fmla="*/ 194868 h 608627"/>
                <a:gd name="connsiteX48" fmla="*/ 146277 w 484925"/>
                <a:gd name="connsiteY48" fmla="*/ 228159 h 608627"/>
                <a:gd name="connsiteX49" fmla="*/ 167635 w 484925"/>
                <a:gd name="connsiteY49" fmla="*/ 169861 h 608627"/>
                <a:gd name="connsiteX50" fmla="*/ 188992 w 484925"/>
                <a:gd name="connsiteY50" fmla="*/ 159275 h 608627"/>
                <a:gd name="connsiteX51" fmla="*/ 209274 w 484925"/>
                <a:gd name="connsiteY51" fmla="*/ 165412 h 608627"/>
                <a:gd name="connsiteX52" fmla="*/ 258904 w 484925"/>
                <a:gd name="connsiteY52" fmla="*/ 234295 h 608627"/>
                <a:gd name="connsiteX53" fmla="*/ 258904 w 484925"/>
                <a:gd name="connsiteY53" fmla="*/ 354879 h 608627"/>
                <a:gd name="connsiteX54" fmla="*/ 256138 w 484925"/>
                <a:gd name="connsiteY54" fmla="*/ 364544 h 608627"/>
                <a:gd name="connsiteX55" fmla="*/ 214499 w 484925"/>
                <a:gd name="connsiteY55" fmla="*/ 427598 h 608627"/>
                <a:gd name="connsiteX56" fmla="*/ 214499 w 484925"/>
                <a:gd name="connsiteY56" fmla="*/ 591138 h 608627"/>
                <a:gd name="connsiteX57" fmla="*/ 197136 w 484925"/>
                <a:gd name="connsiteY57" fmla="*/ 608627 h 608627"/>
                <a:gd name="connsiteX58" fmla="*/ 61922 w 484925"/>
                <a:gd name="connsiteY58" fmla="*/ 608627 h 608627"/>
                <a:gd name="connsiteX59" fmla="*/ 44559 w 484925"/>
                <a:gd name="connsiteY59" fmla="*/ 591138 h 608627"/>
                <a:gd name="connsiteX60" fmla="*/ 44559 w 484925"/>
                <a:gd name="connsiteY60" fmla="*/ 427598 h 608627"/>
                <a:gd name="connsiteX61" fmla="*/ 2919 w 484925"/>
                <a:gd name="connsiteY61" fmla="*/ 364544 h 608627"/>
                <a:gd name="connsiteX62" fmla="*/ 0 w 484925"/>
                <a:gd name="connsiteY62" fmla="*/ 354879 h 608627"/>
                <a:gd name="connsiteX63" fmla="*/ 0 w 484925"/>
                <a:gd name="connsiteY63" fmla="*/ 234295 h 608627"/>
                <a:gd name="connsiteX64" fmla="*/ 49783 w 484925"/>
                <a:gd name="connsiteY64" fmla="*/ 165412 h 608627"/>
                <a:gd name="connsiteX65" fmla="*/ 69912 w 484925"/>
                <a:gd name="connsiteY65" fmla="*/ 159275 h 608627"/>
                <a:gd name="connsiteX66" fmla="*/ 129522 w 484925"/>
                <a:gd name="connsiteY66" fmla="*/ 34835 h 608627"/>
                <a:gd name="connsiteX67" fmla="*/ 90967 w 484925"/>
                <a:gd name="connsiteY67" fmla="*/ 73353 h 608627"/>
                <a:gd name="connsiteX68" fmla="*/ 129522 w 484925"/>
                <a:gd name="connsiteY68" fmla="*/ 111871 h 608627"/>
                <a:gd name="connsiteX69" fmla="*/ 168077 w 484925"/>
                <a:gd name="connsiteY69" fmla="*/ 73353 h 608627"/>
                <a:gd name="connsiteX70" fmla="*/ 129522 w 484925"/>
                <a:gd name="connsiteY70" fmla="*/ 34835 h 608627"/>
                <a:gd name="connsiteX71" fmla="*/ 411467 w 484925"/>
                <a:gd name="connsiteY71" fmla="*/ 34818 h 608627"/>
                <a:gd name="connsiteX72" fmla="*/ 372893 w 484925"/>
                <a:gd name="connsiteY72" fmla="*/ 73318 h 608627"/>
                <a:gd name="connsiteX73" fmla="*/ 411467 w 484925"/>
                <a:gd name="connsiteY73" fmla="*/ 111817 h 608627"/>
                <a:gd name="connsiteX74" fmla="*/ 450194 w 484925"/>
                <a:gd name="connsiteY74" fmla="*/ 73318 h 608627"/>
                <a:gd name="connsiteX75" fmla="*/ 411467 w 484925"/>
                <a:gd name="connsiteY75" fmla="*/ 34818 h 608627"/>
                <a:gd name="connsiteX76" fmla="*/ 411467 w 484925"/>
                <a:gd name="connsiteY76" fmla="*/ 0 h 608627"/>
                <a:gd name="connsiteX77" fmla="*/ 484925 w 484925"/>
                <a:gd name="connsiteY77" fmla="*/ 73318 h 608627"/>
                <a:gd name="connsiteX78" fmla="*/ 411467 w 484925"/>
                <a:gd name="connsiteY78" fmla="*/ 146635 h 608627"/>
                <a:gd name="connsiteX79" fmla="*/ 338008 w 484925"/>
                <a:gd name="connsiteY79" fmla="*/ 73318 h 608627"/>
                <a:gd name="connsiteX80" fmla="*/ 411467 w 484925"/>
                <a:gd name="connsiteY80" fmla="*/ 0 h 608627"/>
                <a:gd name="connsiteX81" fmla="*/ 129522 w 484925"/>
                <a:gd name="connsiteY81" fmla="*/ 0 h 608627"/>
                <a:gd name="connsiteX82" fmla="*/ 202945 w 484925"/>
                <a:gd name="connsiteY82" fmla="*/ 73353 h 608627"/>
                <a:gd name="connsiteX83" fmla="*/ 129522 w 484925"/>
                <a:gd name="connsiteY83" fmla="*/ 146706 h 608627"/>
                <a:gd name="connsiteX84" fmla="*/ 56099 w 484925"/>
                <a:gd name="connsiteY84" fmla="*/ 73353 h 608627"/>
                <a:gd name="connsiteX85" fmla="*/ 129522 w 484925"/>
                <a:gd name="connsiteY85"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84925" h="608627">
                  <a:moveTo>
                    <a:pt x="408227" y="203618"/>
                  </a:moveTo>
                  <a:cubicBezTo>
                    <a:pt x="388713" y="203618"/>
                    <a:pt x="372887" y="219419"/>
                    <a:pt x="372887" y="238749"/>
                  </a:cubicBezTo>
                  <a:lnTo>
                    <a:pt x="372887" y="573802"/>
                  </a:lnTo>
                  <a:lnTo>
                    <a:pt x="418829" y="573802"/>
                  </a:lnTo>
                  <a:lnTo>
                    <a:pt x="418829" y="422384"/>
                  </a:lnTo>
                  <a:cubicBezTo>
                    <a:pt x="418829" y="420390"/>
                    <a:pt x="419136" y="418395"/>
                    <a:pt x="419904" y="416401"/>
                  </a:cubicBezTo>
                  <a:lnTo>
                    <a:pt x="443567" y="351814"/>
                  </a:lnTo>
                  <a:lnTo>
                    <a:pt x="443567" y="238749"/>
                  </a:lnTo>
                  <a:cubicBezTo>
                    <a:pt x="443567" y="219419"/>
                    <a:pt x="427741" y="203618"/>
                    <a:pt x="408227" y="203618"/>
                  </a:cubicBezTo>
                  <a:close/>
                  <a:moveTo>
                    <a:pt x="64380" y="197322"/>
                  </a:moveTo>
                  <a:lnTo>
                    <a:pt x="60693" y="198550"/>
                  </a:lnTo>
                  <a:cubicBezTo>
                    <a:pt x="45174" y="203766"/>
                    <a:pt x="34879" y="218033"/>
                    <a:pt x="34879" y="234295"/>
                  </a:cubicBezTo>
                  <a:lnTo>
                    <a:pt x="34879" y="349663"/>
                  </a:lnTo>
                  <a:lnTo>
                    <a:pt x="76519" y="412870"/>
                  </a:lnTo>
                  <a:cubicBezTo>
                    <a:pt x="78363" y="415785"/>
                    <a:pt x="79285" y="419006"/>
                    <a:pt x="79285" y="422382"/>
                  </a:cubicBezTo>
                  <a:lnTo>
                    <a:pt x="79285" y="573802"/>
                  </a:lnTo>
                  <a:lnTo>
                    <a:pt x="179773" y="573802"/>
                  </a:lnTo>
                  <a:lnTo>
                    <a:pt x="179773" y="422382"/>
                  </a:lnTo>
                  <a:cubicBezTo>
                    <a:pt x="179773" y="419006"/>
                    <a:pt x="180695" y="415785"/>
                    <a:pt x="182539" y="412870"/>
                  </a:cubicBezTo>
                  <a:lnTo>
                    <a:pt x="224179" y="349663"/>
                  </a:lnTo>
                  <a:lnTo>
                    <a:pt x="224179" y="234295"/>
                  </a:lnTo>
                  <a:cubicBezTo>
                    <a:pt x="224179" y="218033"/>
                    <a:pt x="213730" y="203766"/>
                    <a:pt x="198365" y="198550"/>
                  </a:cubicBezTo>
                  <a:lnTo>
                    <a:pt x="194677" y="197322"/>
                  </a:lnTo>
                  <a:lnTo>
                    <a:pt x="145816" y="330946"/>
                  </a:lnTo>
                  <a:cubicBezTo>
                    <a:pt x="143358" y="337850"/>
                    <a:pt x="136904" y="342453"/>
                    <a:pt x="129529" y="342453"/>
                  </a:cubicBezTo>
                  <a:cubicBezTo>
                    <a:pt x="122154" y="342453"/>
                    <a:pt x="115700" y="337850"/>
                    <a:pt x="113088" y="330946"/>
                  </a:cubicBezTo>
                  <a:close/>
                  <a:moveTo>
                    <a:pt x="408227" y="168793"/>
                  </a:moveTo>
                  <a:cubicBezTo>
                    <a:pt x="446947" y="168793"/>
                    <a:pt x="478292" y="200243"/>
                    <a:pt x="478292" y="238749"/>
                  </a:cubicBezTo>
                  <a:lnTo>
                    <a:pt x="478292" y="354883"/>
                  </a:lnTo>
                  <a:cubicBezTo>
                    <a:pt x="478292" y="357030"/>
                    <a:pt x="477985" y="359025"/>
                    <a:pt x="477216" y="360866"/>
                  </a:cubicBezTo>
                  <a:lnTo>
                    <a:pt x="453708" y="425452"/>
                  </a:lnTo>
                  <a:lnTo>
                    <a:pt x="453708" y="591138"/>
                  </a:lnTo>
                  <a:cubicBezTo>
                    <a:pt x="453708" y="600803"/>
                    <a:pt x="445871" y="608627"/>
                    <a:pt x="436191" y="608627"/>
                  </a:cubicBezTo>
                  <a:lnTo>
                    <a:pt x="355524" y="608627"/>
                  </a:lnTo>
                  <a:cubicBezTo>
                    <a:pt x="345844" y="608627"/>
                    <a:pt x="338008" y="600803"/>
                    <a:pt x="338008" y="591138"/>
                  </a:cubicBezTo>
                  <a:lnTo>
                    <a:pt x="338008" y="238749"/>
                  </a:lnTo>
                  <a:cubicBezTo>
                    <a:pt x="338008" y="200243"/>
                    <a:pt x="369507" y="168793"/>
                    <a:pt x="408227" y="168793"/>
                  </a:cubicBezTo>
                  <a:close/>
                  <a:moveTo>
                    <a:pt x="69912" y="159275"/>
                  </a:moveTo>
                  <a:cubicBezTo>
                    <a:pt x="78824" y="156514"/>
                    <a:pt x="88196" y="161270"/>
                    <a:pt x="91423" y="169861"/>
                  </a:cubicBezTo>
                  <a:lnTo>
                    <a:pt x="112627" y="228159"/>
                  </a:lnTo>
                  <a:lnTo>
                    <a:pt x="120156" y="194868"/>
                  </a:lnTo>
                  <a:lnTo>
                    <a:pt x="107864" y="173543"/>
                  </a:lnTo>
                  <a:cubicBezTo>
                    <a:pt x="106174" y="170782"/>
                    <a:pt x="106174" y="167253"/>
                    <a:pt x="107864" y="164338"/>
                  </a:cubicBezTo>
                  <a:cubicBezTo>
                    <a:pt x="109400" y="161577"/>
                    <a:pt x="112473" y="159736"/>
                    <a:pt x="115854" y="159736"/>
                  </a:cubicBezTo>
                  <a:lnTo>
                    <a:pt x="143204" y="159736"/>
                  </a:lnTo>
                  <a:cubicBezTo>
                    <a:pt x="146584" y="159736"/>
                    <a:pt x="149504" y="161577"/>
                    <a:pt x="151194" y="164338"/>
                  </a:cubicBezTo>
                  <a:cubicBezTo>
                    <a:pt x="152884" y="167253"/>
                    <a:pt x="152884" y="170782"/>
                    <a:pt x="151194" y="173543"/>
                  </a:cubicBezTo>
                  <a:lnTo>
                    <a:pt x="138902" y="194868"/>
                  </a:lnTo>
                  <a:lnTo>
                    <a:pt x="146277" y="228159"/>
                  </a:lnTo>
                  <a:lnTo>
                    <a:pt x="167635" y="169861"/>
                  </a:lnTo>
                  <a:cubicBezTo>
                    <a:pt x="170708" y="161270"/>
                    <a:pt x="180234" y="156514"/>
                    <a:pt x="188992" y="159275"/>
                  </a:cubicBezTo>
                  <a:cubicBezTo>
                    <a:pt x="188992" y="159275"/>
                    <a:pt x="209121" y="165412"/>
                    <a:pt x="209274" y="165412"/>
                  </a:cubicBezTo>
                  <a:cubicBezTo>
                    <a:pt x="238929" y="175384"/>
                    <a:pt x="258904" y="202999"/>
                    <a:pt x="258904" y="234295"/>
                  </a:cubicBezTo>
                  <a:lnTo>
                    <a:pt x="258904" y="354879"/>
                  </a:lnTo>
                  <a:cubicBezTo>
                    <a:pt x="258904" y="358254"/>
                    <a:pt x="257982" y="361629"/>
                    <a:pt x="256138" y="364544"/>
                  </a:cubicBezTo>
                  <a:lnTo>
                    <a:pt x="214499" y="427598"/>
                  </a:lnTo>
                  <a:lnTo>
                    <a:pt x="214499" y="591138"/>
                  </a:lnTo>
                  <a:cubicBezTo>
                    <a:pt x="214499" y="600803"/>
                    <a:pt x="206662" y="608627"/>
                    <a:pt x="197136" y="608627"/>
                  </a:cubicBezTo>
                  <a:lnTo>
                    <a:pt x="61922" y="608627"/>
                  </a:lnTo>
                  <a:cubicBezTo>
                    <a:pt x="52242" y="608627"/>
                    <a:pt x="44559" y="600803"/>
                    <a:pt x="44559" y="591138"/>
                  </a:cubicBezTo>
                  <a:lnTo>
                    <a:pt x="44559" y="427598"/>
                  </a:lnTo>
                  <a:lnTo>
                    <a:pt x="2919" y="364544"/>
                  </a:lnTo>
                  <a:cubicBezTo>
                    <a:pt x="1076" y="361629"/>
                    <a:pt x="0" y="358254"/>
                    <a:pt x="0" y="354879"/>
                  </a:cubicBezTo>
                  <a:lnTo>
                    <a:pt x="0" y="234295"/>
                  </a:lnTo>
                  <a:cubicBezTo>
                    <a:pt x="0" y="202999"/>
                    <a:pt x="20128" y="175384"/>
                    <a:pt x="49783" y="165412"/>
                  </a:cubicBezTo>
                  <a:cubicBezTo>
                    <a:pt x="49937" y="165412"/>
                    <a:pt x="69912" y="159275"/>
                    <a:pt x="69912" y="159275"/>
                  </a:cubicBezTo>
                  <a:close/>
                  <a:moveTo>
                    <a:pt x="129522" y="34835"/>
                  </a:moveTo>
                  <a:cubicBezTo>
                    <a:pt x="108171" y="34835"/>
                    <a:pt x="90967" y="52022"/>
                    <a:pt x="90967" y="73353"/>
                  </a:cubicBezTo>
                  <a:cubicBezTo>
                    <a:pt x="90967" y="94530"/>
                    <a:pt x="108171" y="111871"/>
                    <a:pt x="129522" y="111871"/>
                  </a:cubicBezTo>
                  <a:cubicBezTo>
                    <a:pt x="150719" y="111871"/>
                    <a:pt x="168077" y="94530"/>
                    <a:pt x="168077" y="73353"/>
                  </a:cubicBezTo>
                  <a:cubicBezTo>
                    <a:pt x="168077" y="52022"/>
                    <a:pt x="150719" y="34835"/>
                    <a:pt x="129522" y="34835"/>
                  </a:cubicBezTo>
                  <a:close/>
                  <a:moveTo>
                    <a:pt x="411467" y="34818"/>
                  </a:moveTo>
                  <a:cubicBezTo>
                    <a:pt x="390259" y="34818"/>
                    <a:pt x="372893" y="51997"/>
                    <a:pt x="372893" y="73318"/>
                  </a:cubicBezTo>
                  <a:cubicBezTo>
                    <a:pt x="372893" y="94484"/>
                    <a:pt x="390259" y="111817"/>
                    <a:pt x="411467" y="111817"/>
                  </a:cubicBezTo>
                  <a:cubicBezTo>
                    <a:pt x="432828" y="111817"/>
                    <a:pt x="450194" y="94484"/>
                    <a:pt x="450194" y="73318"/>
                  </a:cubicBezTo>
                  <a:cubicBezTo>
                    <a:pt x="450194" y="51997"/>
                    <a:pt x="432828" y="34818"/>
                    <a:pt x="411467" y="34818"/>
                  </a:cubicBezTo>
                  <a:close/>
                  <a:moveTo>
                    <a:pt x="411467" y="0"/>
                  </a:moveTo>
                  <a:cubicBezTo>
                    <a:pt x="452038" y="0"/>
                    <a:pt x="484925" y="32824"/>
                    <a:pt x="484925" y="73318"/>
                  </a:cubicBezTo>
                  <a:cubicBezTo>
                    <a:pt x="484925" y="113657"/>
                    <a:pt x="452038" y="146635"/>
                    <a:pt x="411467" y="146635"/>
                  </a:cubicBezTo>
                  <a:cubicBezTo>
                    <a:pt x="371049" y="146635"/>
                    <a:pt x="338008" y="113657"/>
                    <a:pt x="338008" y="73318"/>
                  </a:cubicBezTo>
                  <a:cubicBezTo>
                    <a:pt x="338008" y="32824"/>
                    <a:pt x="371049" y="0"/>
                    <a:pt x="411467" y="0"/>
                  </a:cubicBezTo>
                  <a:close/>
                  <a:moveTo>
                    <a:pt x="129522" y="0"/>
                  </a:moveTo>
                  <a:cubicBezTo>
                    <a:pt x="169920" y="0"/>
                    <a:pt x="202945" y="32840"/>
                    <a:pt x="202945" y="73353"/>
                  </a:cubicBezTo>
                  <a:cubicBezTo>
                    <a:pt x="202945" y="113712"/>
                    <a:pt x="169920" y="146706"/>
                    <a:pt x="129522" y="146706"/>
                  </a:cubicBezTo>
                  <a:cubicBezTo>
                    <a:pt x="88970" y="146706"/>
                    <a:pt x="56099" y="113712"/>
                    <a:pt x="56099" y="73353"/>
                  </a:cubicBezTo>
                  <a:cubicBezTo>
                    <a:pt x="56099" y="32840"/>
                    <a:pt x="88970" y="0"/>
                    <a:pt x="129522" y="0"/>
                  </a:cubicBezTo>
                  <a:close/>
                </a:path>
              </a:pathLst>
            </a:custGeom>
            <a:solidFill>
              <a:srgbClr val="EB8FA6"/>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cs typeface="+mn-ea"/>
                <a:sym typeface="+mn-lt"/>
              </a:endParaRPr>
            </a:p>
          </p:txBody>
        </p:sp>
        <p:cxnSp>
          <p:nvCxnSpPr>
            <p:cNvPr id="43" name="直接连接符 42">
              <a:extLst>
                <a:ext uri="{FF2B5EF4-FFF2-40B4-BE49-F238E27FC236}">
                  <a16:creationId xmlns:a16="http://schemas.microsoft.com/office/drawing/2014/main" xmlns="" id="{D41E6AA0-EDF5-4911-B38F-2FFE04C4AFF6}"/>
                </a:ext>
              </a:extLst>
            </p:cNvPr>
            <p:cNvCxnSpPr>
              <a:stCxn id="52" idx="5"/>
              <a:endCxn id="53" idx="1"/>
            </p:cNvCxnSpPr>
            <p:nvPr/>
          </p:nvCxnSpPr>
          <p:spPr>
            <a:xfrm>
              <a:off x="3780555" y="4411043"/>
              <a:ext cx="492541" cy="268341"/>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EE1F94DE-0EF0-4148-896B-306442959C56}"/>
                </a:ext>
              </a:extLst>
            </p:cNvPr>
            <p:cNvCxnSpPr>
              <a:stCxn id="53" idx="7"/>
              <a:endCxn id="54" idx="3"/>
            </p:cNvCxnSpPr>
            <p:nvPr/>
          </p:nvCxnSpPr>
          <p:spPr>
            <a:xfrm flipV="1">
              <a:off x="4351902" y="3810767"/>
              <a:ext cx="544071" cy="868617"/>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2DF31A07-C86F-4173-ADEE-A1636F8E01E9}"/>
                </a:ext>
              </a:extLst>
            </p:cNvPr>
            <p:cNvCxnSpPr>
              <a:stCxn id="54" idx="6"/>
              <a:endCxn id="55" idx="2"/>
            </p:cNvCxnSpPr>
            <p:nvPr/>
          </p:nvCxnSpPr>
          <p:spPr>
            <a:xfrm flipV="1">
              <a:off x="4991100" y="3756899"/>
              <a:ext cx="1608921" cy="14465"/>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xmlns="" id="{51BBC326-1DCA-436C-8C2B-C85CD8CE7926}"/>
                </a:ext>
              </a:extLst>
            </p:cNvPr>
            <p:cNvCxnSpPr>
              <a:stCxn id="55" idx="6"/>
              <a:endCxn id="56" idx="2"/>
            </p:cNvCxnSpPr>
            <p:nvPr/>
          </p:nvCxnSpPr>
          <p:spPr>
            <a:xfrm flipV="1">
              <a:off x="6711469" y="3534507"/>
              <a:ext cx="1071929" cy="222392"/>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46D29662-14A4-4999-B6D4-7E338599461E}"/>
                </a:ext>
              </a:extLst>
            </p:cNvPr>
            <p:cNvCxnSpPr>
              <a:stCxn id="56" idx="7"/>
              <a:endCxn id="57" idx="3"/>
            </p:cNvCxnSpPr>
            <p:nvPr/>
          </p:nvCxnSpPr>
          <p:spPr>
            <a:xfrm flipV="1">
              <a:off x="7878525" y="1843597"/>
              <a:ext cx="1387531" cy="1651507"/>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36A1D785-8CD2-49A6-B549-1EF38DB66100}"/>
                </a:ext>
              </a:extLst>
            </p:cNvPr>
            <p:cNvCxnSpPr>
              <a:stCxn id="57" idx="6"/>
              <a:endCxn id="58" idx="2"/>
            </p:cNvCxnSpPr>
            <p:nvPr/>
          </p:nvCxnSpPr>
          <p:spPr>
            <a:xfrm>
              <a:off x="9361183" y="1804194"/>
              <a:ext cx="675059" cy="303753"/>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9013C095-3330-4E5E-8C95-05D397CDE178}"/>
                </a:ext>
              </a:extLst>
            </p:cNvPr>
            <p:cNvCxnSpPr>
              <a:stCxn id="58" idx="7"/>
            </p:cNvCxnSpPr>
            <p:nvPr/>
          </p:nvCxnSpPr>
          <p:spPr>
            <a:xfrm flipV="1">
              <a:off x="10131369" y="1130300"/>
              <a:ext cx="550414" cy="938244"/>
            </a:xfrm>
            <a:prstGeom prst="straightConnector1">
              <a:avLst/>
            </a:prstGeom>
            <a:ln w="28575" cap="rnd">
              <a:solidFill>
                <a:schemeClr val="bg1">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B924A215-ABF4-4156-AB96-EE4AECFF6171}"/>
                </a:ext>
              </a:extLst>
            </p:cNvPr>
            <p:cNvCxnSpPr/>
            <p:nvPr/>
          </p:nvCxnSpPr>
          <p:spPr>
            <a:xfrm>
              <a:off x="2371546" y="5855601"/>
              <a:ext cx="456151" cy="0"/>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7D637AD8-C4F4-45BE-9BF6-8943CB75885A}"/>
                </a:ext>
              </a:extLst>
            </p:cNvPr>
            <p:cNvCxnSpPr>
              <a:endCxn id="52" idx="3"/>
            </p:cNvCxnSpPr>
            <p:nvPr/>
          </p:nvCxnSpPr>
          <p:spPr>
            <a:xfrm flipV="1">
              <a:off x="2827697" y="4411043"/>
              <a:ext cx="874052" cy="1443002"/>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2" name="iṡļide">
              <a:extLst>
                <a:ext uri="{FF2B5EF4-FFF2-40B4-BE49-F238E27FC236}">
                  <a16:creationId xmlns:a16="http://schemas.microsoft.com/office/drawing/2014/main" xmlns="" id="{49A54F7D-57AD-4D4B-A1B3-317A270313F4}"/>
                </a:ext>
              </a:extLst>
            </p:cNvPr>
            <p:cNvSpPr/>
            <p:nvPr/>
          </p:nvSpPr>
          <p:spPr>
            <a:xfrm>
              <a:off x="3685428" y="4315916"/>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3" name="îṧļiḑé">
              <a:extLst>
                <a:ext uri="{FF2B5EF4-FFF2-40B4-BE49-F238E27FC236}">
                  <a16:creationId xmlns:a16="http://schemas.microsoft.com/office/drawing/2014/main" xmlns="" id="{EDC9450E-BB84-4C80-BAE5-9D81DA2BEDCD}"/>
                </a:ext>
              </a:extLst>
            </p:cNvPr>
            <p:cNvSpPr/>
            <p:nvPr/>
          </p:nvSpPr>
          <p:spPr>
            <a:xfrm>
              <a:off x="4256775" y="466306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4" name="ïṥľiḍê">
              <a:extLst>
                <a:ext uri="{FF2B5EF4-FFF2-40B4-BE49-F238E27FC236}">
                  <a16:creationId xmlns:a16="http://schemas.microsoft.com/office/drawing/2014/main" xmlns="" id="{80239002-2019-4038-8703-01C2DB5B01AF}"/>
                </a:ext>
              </a:extLst>
            </p:cNvPr>
            <p:cNvSpPr/>
            <p:nvPr/>
          </p:nvSpPr>
          <p:spPr>
            <a:xfrm>
              <a:off x="4879652" y="3715640"/>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5" name="ïṧḷiḓé">
              <a:extLst>
                <a:ext uri="{FF2B5EF4-FFF2-40B4-BE49-F238E27FC236}">
                  <a16:creationId xmlns:a16="http://schemas.microsoft.com/office/drawing/2014/main" xmlns="" id="{8D96AFCD-6655-462A-A508-A2C082588D8B}"/>
                </a:ext>
              </a:extLst>
            </p:cNvPr>
            <p:cNvSpPr/>
            <p:nvPr/>
          </p:nvSpPr>
          <p:spPr>
            <a:xfrm>
              <a:off x="6600021" y="3701175"/>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6" name="íṩliḓé">
              <a:extLst>
                <a:ext uri="{FF2B5EF4-FFF2-40B4-BE49-F238E27FC236}">
                  <a16:creationId xmlns:a16="http://schemas.microsoft.com/office/drawing/2014/main" xmlns="" id="{529DB39C-0D0D-49D9-96CD-A55FB5B7D087}"/>
                </a:ext>
              </a:extLst>
            </p:cNvPr>
            <p:cNvSpPr/>
            <p:nvPr/>
          </p:nvSpPr>
          <p:spPr>
            <a:xfrm>
              <a:off x="7783398" y="347878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7" name="îṡľïḋé">
              <a:extLst>
                <a:ext uri="{FF2B5EF4-FFF2-40B4-BE49-F238E27FC236}">
                  <a16:creationId xmlns:a16="http://schemas.microsoft.com/office/drawing/2014/main" xmlns="" id="{3E760E9E-90EA-410E-A6FC-F498E13DC9C2}"/>
                </a:ext>
              </a:extLst>
            </p:cNvPr>
            <p:cNvSpPr/>
            <p:nvPr/>
          </p:nvSpPr>
          <p:spPr>
            <a:xfrm>
              <a:off x="9249735" y="1748470"/>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8" name="íşļîdé">
              <a:extLst>
                <a:ext uri="{FF2B5EF4-FFF2-40B4-BE49-F238E27FC236}">
                  <a16:creationId xmlns:a16="http://schemas.microsoft.com/office/drawing/2014/main" xmlns="" id="{0CC3EF50-7754-4917-A916-493AC0ED3516}"/>
                </a:ext>
              </a:extLst>
            </p:cNvPr>
            <p:cNvSpPr/>
            <p:nvPr/>
          </p:nvSpPr>
          <p:spPr>
            <a:xfrm>
              <a:off x="10036242" y="205222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73" name="íśļiḑè">
              <a:extLst>
                <a:ext uri="{FF2B5EF4-FFF2-40B4-BE49-F238E27FC236}">
                  <a16:creationId xmlns:a16="http://schemas.microsoft.com/office/drawing/2014/main" xmlns="" id="{EE4106BE-F477-4492-91A0-E223BBFC3B76}"/>
                </a:ext>
              </a:extLst>
            </p:cNvPr>
            <p:cNvSpPr/>
            <p:nvPr/>
          </p:nvSpPr>
          <p:spPr bwMode="auto">
            <a:xfrm>
              <a:off x="4644418" y="4019820"/>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200" dirty="0">
                  <a:cs typeface="+mn-ea"/>
                  <a:sym typeface="+mn-lt"/>
                </a:rPr>
                <a:t>输入你需要的文本内容</a:t>
              </a:r>
            </a:p>
          </p:txBody>
        </p:sp>
        <p:sp>
          <p:nvSpPr>
            <p:cNvPr id="71" name="ïSḷiḑé">
              <a:extLst>
                <a:ext uri="{FF2B5EF4-FFF2-40B4-BE49-F238E27FC236}">
                  <a16:creationId xmlns:a16="http://schemas.microsoft.com/office/drawing/2014/main" xmlns="" id="{B557B1B2-F40C-4E00-82B4-70836CFEBB30}"/>
                </a:ext>
              </a:extLst>
            </p:cNvPr>
            <p:cNvSpPr/>
            <p:nvPr/>
          </p:nvSpPr>
          <p:spPr bwMode="auto">
            <a:xfrm>
              <a:off x="7548164" y="3629853"/>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200" dirty="0">
                  <a:cs typeface="+mn-ea"/>
                  <a:sym typeface="+mn-lt"/>
                </a:rPr>
                <a:t>输入你需要的文本内容</a:t>
              </a:r>
            </a:p>
          </p:txBody>
        </p:sp>
        <p:sp>
          <p:nvSpPr>
            <p:cNvPr id="69" name="išľîḓè">
              <a:extLst>
                <a:ext uri="{FF2B5EF4-FFF2-40B4-BE49-F238E27FC236}">
                  <a16:creationId xmlns:a16="http://schemas.microsoft.com/office/drawing/2014/main" xmlns="" id="{6E12070D-4881-4F58-B3F0-0CDDD7BA3731}"/>
                </a:ext>
              </a:extLst>
            </p:cNvPr>
            <p:cNvSpPr/>
            <p:nvPr/>
          </p:nvSpPr>
          <p:spPr bwMode="auto">
            <a:xfrm>
              <a:off x="9801008" y="2216806"/>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200" dirty="0">
                  <a:cs typeface="+mn-ea"/>
                  <a:sym typeface="+mn-lt"/>
                </a:rPr>
                <a:t>输入你需要的文本内容</a:t>
              </a:r>
            </a:p>
          </p:txBody>
        </p:sp>
        <p:sp>
          <p:nvSpPr>
            <p:cNvPr id="67" name="ïśḻïďê">
              <a:extLst>
                <a:ext uri="{FF2B5EF4-FFF2-40B4-BE49-F238E27FC236}">
                  <a16:creationId xmlns:a16="http://schemas.microsoft.com/office/drawing/2014/main" xmlns="" id="{6FFF3466-C935-45A3-A2E5-2DCF18D0A344}"/>
                </a:ext>
              </a:extLst>
            </p:cNvPr>
            <p:cNvSpPr/>
            <p:nvPr/>
          </p:nvSpPr>
          <p:spPr bwMode="auto">
            <a:xfrm>
              <a:off x="7287055" y="1275557"/>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200" dirty="0">
                  <a:cs typeface="+mn-ea"/>
                  <a:sym typeface="+mn-lt"/>
                </a:rPr>
                <a:t>输入你需要的文本内容</a:t>
              </a:r>
            </a:p>
          </p:txBody>
        </p:sp>
        <p:sp>
          <p:nvSpPr>
            <p:cNvPr id="63" name="iśľiďê">
              <a:extLst>
                <a:ext uri="{FF2B5EF4-FFF2-40B4-BE49-F238E27FC236}">
                  <a16:creationId xmlns:a16="http://schemas.microsoft.com/office/drawing/2014/main" xmlns="" id="{643217E6-619C-4810-8B41-371AD89FFCBD}"/>
                </a:ext>
              </a:extLst>
            </p:cNvPr>
            <p:cNvSpPr/>
            <p:nvPr/>
          </p:nvSpPr>
          <p:spPr>
            <a:xfrm>
              <a:off x="2284731" y="5798321"/>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65" name="îṥḻídé">
              <a:extLst>
                <a:ext uri="{FF2B5EF4-FFF2-40B4-BE49-F238E27FC236}">
                  <a16:creationId xmlns:a16="http://schemas.microsoft.com/office/drawing/2014/main" xmlns="" id="{02290893-9E9F-46D4-A047-AA7BA4846DF4}"/>
                </a:ext>
              </a:extLst>
            </p:cNvPr>
            <p:cNvSpPr/>
            <p:nvPr/>
          </p:nvSpPr>
          <p:spPr bwMode="auto">
            <a:xfrm>
              <a:off x="1883262" y="3673680"/>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200" dirty="0">
                  <a:cs typeface="+mn-ea"/>
                  <a:sym typeface="+mn-lt"/>
                </a:rPr>
                <a:t>输入你需要的文本内容</a:t>
              </a:r>
            </a:p>
          </p:txBody>
        </p:sp>
      </p:grpSp>
      <p:sp>
        <p:nvSpPr>
          <p:cNvPr id="29" name="TextBox 28"/>
          <p:cNvSpPr txBox="1"/>
          <p:nvPr/>
        </p:nvSpPr>
        <p:spPr>
          <a:xfrm>
            <a:off x="5208441" y="6538278"/>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下载 </a:t>
            </a:r>
            <a:r>
              <a:rPr kumimoji="0" lang="en-US" altLang="zh-CN" sz="100" b="0" i="0" u="none" strike="noStrike" kern="0" cap="none" spc="0" normalizeH="0" baseline="0" noProof="0" dirty="0" smtClean="0">
                <a:ln>
                  <a:noFill/>
                </a:ln>
                <a:solidFill>
                  <a:schemeClr val="bg1"/>
                </a:solidFill>
                <a:effectLst/>
                <a:uLnTx/>
                <a:uFillTx/>
              </a:rPr>
              <a:t>http://www.1ppt.com/xiazai/</a:t>
            </a:r>
          </a:p>
        </p:txBody>
      </p:sp>
    </p:spTree>
    <p:extLst>
      <p:ext uri="{BB962C8B-B14F-4D97-AF65-F5344CB8AC3E}">
        <p14:creationId xmlns:p14="http://schemas.microsoft.com/office/powerpoint/2010/main" val="36069697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xmlns="" id="{10EAE9AF-DE0B-4A29-A25E-DE5232B88D74}"/>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xmlns="" id="{60F2E75A-F39B-4CAE-BCAA-7846135B9080}"/>
              </a:ext>
            </a:extLst>
          </p:cNvPr>
          <p:cNvSpPr/>
          <p:nvPr/>
        </p:nvSpPr>
        <p:spPr>
          <a:xfrm>
            <a:off x="3266634" y="3475213"/>
            <a:ext cx="5373587"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爱 好 特 长 介 绍</a:t>
            </a:r>
          </a:p>
        </p:txBody>
      </p:sp>
      <p:sp>
        <p:nvSpPr>
          <p:cNvPr id="4" name="矩形 3">
            <a:extLst>
              <a:ext uri="{FF2B5EF4-FFF2-40B4-BE49-F238E27FC236}">
                <a16:creationId xmlns:a16="http://schemas.microsoft.com/office/drawing/2014/main" xmlns="" id="{203BBAE5-58B5-4D13-81B5-30A292016991}"/>
              </a:ext>
            </a:extLst>
          </p:cNvPr>
          <p:cNvSpPr/>
          <p:nvPr/>
        </p:nvSpPr>
        <p:spPr>
          <a:xfrm>
            <a:off x="2881423" y="4655773"/>
            <a:ext cx="6241312" cy="461665"/>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a:p>
            <a:pPr algn="ct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4542298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6477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2igrs2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1336</Words>
  <Application>Microsoft Office PowerPoint</Application>
  <PresentationFormat>宽屏</PresentationFormat>
  <Paragraphs>165</Paragraphs>
  <Slides>26</Slides>
  <Notes>2</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26</vt:i4>
      </vt:variant>
    </vt:vector>
  </HeadingPairs>
  <TitlesOfParts>
    <vt:vector size="36" baseType="lpstr">
      <vt:lpstr>Meiryo</vt:lpstr>
      <vt:lpstr>宋体</vt:lpstr>
      <vt:lpstr>微软雅黑</vt:lpstr>
      <vt:lpstr>Arial</vt:lpstr>
      <vt:lpstr>Calibri</vt:lpstr>
      <vt:lpstr>Calibri Light</vt:lpstr>
      <vt:lpstr>Wingdings</vt:lpstr>
      <vt:lpstr>第一PPT，www.1ppt.com​</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kan</cp:lastModifiedBy>
  <cp:revision>33</cp:revision>
  <dcterms:created xsi:type="dcterms:W3CDTF">2019-06-13T02:28:41Z</dcterms:created>
  <dcterms:modified xsi:type="dcterms:W3CDTF">2022-03-08T13:19:44Z</dcterms:modified>
</cp:coreProperties>
</file>