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presentationml.tags+xml" PartName="/ppt/tags/tag1.xml"/>
  <Override ContentType="application/vnd.openxmlformats-officedocument.presentationml.tags+xml" PartName="/ppt/tags/tag10.xml"/>
  <Override ContentType="application/vnd.openxmlformats-officedocument.presentationml.tags+xml" PartName="/ppt/tags/tag11.xml"/>
  <Override ContentType="application/vnd.openxmlformats-officedocument.presentationml.tags+xml" PartName="/ppt/tags/tag12.xml"/>
  <Override ContentType="application/vnd.openxmlformats-officedocument.presentationml.tags+xml" PartName="/ppt/tags/tag13.xml"/>
  <Override ContentType="application/vnd.openxmlformats-officedocument.presentationml.tags+xml" PartName="/ppt/tags/tag14.xml"/>
  <Override ContentType="application/vnd.openxmlformats-officedocument.presentationml.tags+xml" PartName="/ppt/tags/tag15.xml"/>
  <Override ContentType="application/vnd.openxmlformats-officedocument.presentationml.tags+xml" PartName="/ppt/tags/tag16.xml"/>
  <Override ContentType="application/vnd.openxmlformats-officedocument.presentationml.tags+xml" PartName="/ppt/tags/tag17.xml"/>
  <Override ContentType="application/vnd.openxmlformats-officedocument.presentationml.tags+xml" PartName="/ppt/tags/tag18.xml"/>
  <Override ContentType="application/vnd.openxmlformats-officedocument.presentationml.tags+xml" PartName="/ppt/tags/tag19.xml"/>
  <Override ContentType="application/vnd.openxmlformats-officedocument.presentationml.tags+xml" PartName="/ppt/tags/tag2.xml"/>
  <Override ContentType="application/vnd.openxmlformats-officedocument.presentationml.tags+xml" PartName="/ppt/tags/tag20.xml"/>
  <Override ContentType="application/vnd.openxmlformats-officedocument.presentationml.tags+xml" PartName="/ppt/tags/tag3.xml"/>
  <Override ContentType="application/vnd.openxmlformats-officedocument.presentationml.tags+xml" PartName="/ppt/tags/tag4.xml"/>
  <Override ContentType="application/vnd.openxmlformats-officedocument.presentationml.tags+xml" PartName="/ppt/tags/tag5.xml"/>
  <Override ContentType="application/vnd.openxmlformats-officedocument.presentationml.tags+xml" PartName="/ppt/tags/tag6.xml"/>
  <Override ContentType="application/vnd.openxmlformats-officedocument.presentationml.tags+xml" PartName="/ppt/tags/tag7.xml"/>
  <Override ContentType="application/vnd.openxmlformats-officedocument.presentationml.tags+xml" PartName="/ppt/tags/tag8.xml"/>
  <Override ContentType="application/vnd.openxmlformats-officedocument.presentationml.tags+xml" PartName="/ppt/tags/tag9.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262" r:id="rId5"/>
    <p:sldId id="263" r:id="rId6"/>
    <p:sldId id="295" r:id="rId7"/>
    <p:sldId id="299" r:id="rId8"/>
    <p:sldId id="300" r:id="rId9"/>
    <p:sldId id="292" r:id="rId10"/>
    <p:sldId id="296" r:id="rId11"/>
    <p:sldId id="305" r:id="rId12"/>
    <p:sldId id="303" r:id="rId13"/>
    <p:sldId id="293" r:id="rId14"/>
    <p:sldId id="298" r:id="rId15"/>
    <p:sldId id="301" r:id="rId16"/>
    <p:sldId id="315" r:id="rId17"/>
    <p:sldId id="294" r:id="rId18"/>
    <p:sldId id="302" r:id="rId19"/>
    <p:sldId id="314" r:id="rId20"/>
    <p:sldId id="304" r:id="rId21"/>
    <p:sldId id="31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A25448"/>
    <a:srgbClr val="DBD4B4"/>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94660"/>
  </p:normalViewPr>
  <p:slideViewPr>
    <p:cSldViewPr snapToGrid="0">
      <p:cViewPr varScale="1">
        <p:scale>
          <a:sx n="108" d="100"/>
          <a:sy n="108" d="100"/>
        </p:scale>
        <p:origin x="780" y="102"/>
      </p:cViewPr>
      <p:guideLst>
        <p:guide orient="horz" pos="2144"/>
        <p:guide pos="395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charset="-122"/>
                <a:ea typeface="微软雅黑" panose="020B0503020204020204" charset="-122"/>
                <a:sym typeface="+mn-ea"/>
              </a:rPr>
              <a:t>感谢您下载包图网平台上提供的</a:t>
            </a:r>
            <a:r>
              <a:rPr lang="en-US" altLang="zh-CN" sz="300" dirty="0">
                <a:solidFill>
                  <a:schemeClr val="bg1"/>
                </a:solidFill>
                <a:latin typeface="微软雅黑" panose="020B0503020204020204" charset="-122"/>
                <a:ea typeface="微软雅黑" panose="020B0503020204020204" charset="-122"/>
                <a:sym typeface="+mn-ea"/>
              </a:rPr>
              <a:t>PPT</a:t>
            </a:r>
            <a:r>
              <a:rPr lang="zh-CN" altLang="en-US" sz="300" dirty="0">
                <a:solidFill>
                  <a:schemeClr val="bg1"/>
                </a:solidFill>
                <a:latin typeface="微软雅黑" panose="020B0503020204020204" charset="-122"/>
                <a:ea typeface="微软雅黑" panose="020B050302020402020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solidFill>
              <a:latin typeface="微软雅黑" panose="020B0503020204020204" charset="-122"/>
              <a:ea typeface="微软雅黑" panose="020B0503020204020204" charset="-122"/>
              <a:sym typeface="+mn-ea"/>
            </a:endParaRPr>
          </a:p>
          <a:p>
            <a:r>
              <a:rPr lang="en-US" altLang="zh-CN" sz="600" dirty="0">
                <a:solidFill>
                  <a:schemeClr val="bg1"/>
                </a:solidFill>
                <a:latin typeface="微软雅黑" panose="020B0503020204020204" charset="-122"/>
                <a:ea typeface="微软雅黑" panose="020B0503020204020204" charset="-122"/>
                <a:sym typeface="+mn-ea"/>
              </a:rPr>
              <a:t>ibaotu.com</a:t>
            </a:r>
            <a:endParaRPr lang="en-US" altLang="zh-CN" sz="600" dirty="0">
              <a:solidFill>
                <a:schemeClr val="bg1"/>
              </a:solidFill>
              <a:latin typeface="微软雅黑" panose="020B0503020204020204" charset="-122"/>
              <a:ea typeface="微软雅黑" panose="020B0503020204020204" charset="-122"/>
              <a:sym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AC1B7B3F-A56B-4310-A966-BD55D80449F1}"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3127340-2293-49D2-96F1-6E7BF0C8FD9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tags" Target="../tags/tag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KSO_TEMPLATE" hidden="1"/>
          <p:cNvSpPr/>
          <p:nvPr>
            <p:custDataLst>
              <p:tags r:id="rId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3.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5.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a:xfrm>
            <a:off x="9900285" y="434975"/>
            <a:ext cx="1765300" cy="176530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41020" y="4657725"/>
            <a:ext cx="1765300" cy="176530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6905" y="542608"/>
            <a:ext cx="10918190" cy="5772785"/>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2581275" y="1855788"/>
            <a:ext cx="7028815" cy="3146425"/>
            <a:chOff x="4065" y="2638"/>
            <a:chExt cx="11069" cy="4955"/>
          </a:xfrm>
        </p:grpSpPr>
        <p:grpSp>
          <p:nvGrpSpPr>
            <p:cNvPr id="17" name="组合 16"/>
            <p:cNvGrpSpPr/>
            <p:nvPr/>
          </p:nvGrpSpPr>
          <p:grpSpPr>
            <a:xfrm>
              <a:off x="4065" y="2638"/>
              <a:ext cx="11069" cy="4955"/>
              <a:chOff x="4065" y="2162"/>
              <a:chExt cx="11069" cy="4955"/>
            </a:xfrm>
          </p:grpSpPr>
          <p:sp>
            <p:nvSpPr>
              <p:cNvPr id="32" name="文本框 31"/>
              <p:cNvSpPr txBox="1"/>
              <p:nvPr/>
            </p:nvSpPr>
            <p:spPr>
              <a:xfrm>
                <a:off x="4065" y="3592"/>
                <a:ext cx="11069" cy="14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zh-CN" altLang="en-US" sz="5400" b="1" dirty="0">
                    <a:solidFill>
                      <a:srgbClr val="A25448"/>
                    </a:solidFill>
                    <a:effectLst/>
                    <a:latin typeface="黑体" panose="02010609060101010101" charset="-122"/>
                    <a:ea typeface="黑体" panose="02010609060101010101" charset="-122"/>
                    <a:cs typeface="+mn-ea"/>
                    <a:sym typeface="+mn-lt"/>
                  </a:rPr>
                  <a:t>季度年度工作总结</a:t>
                </a:r>
                <a:r>
                  <a:rPr kumimoji="1" lang="en-US" altLang="zh-CN" sz="5400" dirty="0">
                    <a:solidFill>
                      <a:srgbClr val="A25448"/>
                    </a:solidFill>
                    <a:effectLst/>
                    <a:latin typeface="+mj-lt"/>
                    <a:ea typeface="黑体" panose="02010609060101010101" charset="-122"/>
                    <a:cs typeface="+mj-lt"/>
                    <a:sym typeface="+mn-lt"/>
                  </a:rPr>
                  <a:t>PPT</a:t>
                </a:r>
                <a:endParaRPr kumimoji="1" lang="en-US" altLang="zh-CN" sz="5400" i="0" u="none" strike="noStrike" kern="1200" cap="none" spc="0" normalizeH="0" baseline="0" noProof="0" dirty="0">
                  <a:ln>
                    <a:noFill/>
                  </a:ln>
                  <a:solidFill>
                    <a:srgbClr val="A25448"/>
                  </a:solidFill>
                  <a:effectLst/>
                  <a:uLnTx/>
                  <a:uFillTx/>
                  <a:latin typeface="+mj-lt"/>
                  <a:ea typeface="黑体" panose="02010609060101010101" charset="-122"/>
                  <a:cs typeface="+mj-lt"/>
                  <a:sym typeface="+mn-lt"/>
                </a:endParaRPr>
              </a:p>
            </p:txBody>
          </p:sp>
          <p:sp>
            <p:nvSpPr>
              <p:cNvPr id="45" name="文本框 44"/>
              <p:cNvSpPr txBox="1"/>
              <p:nvPr/>
            </p:nvSpPr>
            <p:spPr>
              <a:xfrm>
                <a:off x="5918" y="5313"/>
                <a:ext cx="7365" cy="531"/>
              </a:xfrm>
              <a:prstGeom prst="rect">
                <a:avLst/>
              </a:prstGeom>
              <a:noFill/>
            </p:spPr>
            <p:txBody>
              <a:bodyPr wrap="square" rtlCol="0">
                <a:spAutoFit/>
              </a:bodyPr>
              <a:lstStyle/>
              <a:p>
                <a:pPr algn="dist"/>
                <a:r>
                  <a:rPr lang="en-US" altLang="zh-CN" sz="1600" cap="all">
                    <a:solidFill>
                      <a:schemeClr val="tx1"/>
                    </a:solidFill>
                    <a:effectLst/>
                    <a:uFillTx/>
                    <a:latin typeface="Arial" panose="020B0604020202020204" pitchFamily="34" charset="0"/>
                    <a:cs typeface="Arial" panose="020B0604020202020204" pitchFamily="34" charset="0"/>
                  </a:rPr>
                  <a:t>Simple wind year summary ppt</a:t>
                </a:r>
                <a:endParaRPr lang="en-US" altLang="zh-CN" sz="1600" cap="all">
                  <a:solidFill>
                    <a:schemeClr val="tx1"/>
                  </a:solidFill>
                  <a:effectLst/>
                  <a:uFillTx/>
                  <a:latin typeface="Arial" panose="020B0604020202020204" pitchFamily="34" charset="0"/>
                  <a:cs typeface="Arial" panose="020B0604020202020204" pitchFamily="34" charset="0"/>
                </a:endParaRPr>
              </a:p>
            </p:txBody>
          </p:sp>
          <p:sp>
            <p:nvSpPr>
              <p:cNvPr id="37" name="文本框 16"/>
              <p:cNvSpPr txBox="1">
                <a:spLocks noChangeArrowheads="1"/>
              </p:cNvSpPr>
              <p:nvPr/>
            </p:nvSpPr>
            <p:spPr bwMode="auto">
              <a:xfrm>
                <a:off x="6343" y="2162"/>
                <a:ext cx="651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dist" eaLnBrk="1" hangingPunct="1">
                  <a:lnSpc>
                    <a:spcPct val="100000"/>
                  </a:lnSpc>
                  <a:spcBef>
                    <a:spcPct val="0"/>
                  </a:spcBef>
                  <a:buFontTx/>
                  <a:buNone/>
                </a:pPr>
                <a:r>
                  <a:rPr lang="zh-CN" altLang="en-US" sz="1400">
                    <a:solidFill>
                      <a:schemeClr val="tx1"/>
                    </a:solidFill>
                    <a:effectLst/>
                    <a:latin typeface="黑体" panose="02010609060101010101" charset="-122"/>
                    <a:ea typeface="黑体" panose="02010609060101010101" charset="-122"/>
                    <a:cs typeface="黑体" panose="02010609060101010101" charset="-122"/>
                  </a:rPr>
                  <a:t>工作总结 </a:t>
                </a:r>
                <a:r>
                  <a:rPr lang="en-US" altLang="zh-CN" sz="1400">
                    <a:solidFill>
                      <a:schemeClr val="tx1"/>
                    </a:solidFill>
                    <a:effectLst/>
                    <a:latin typeface="黑体" panose="02010609060101010101" charset="-122"/>
                    <a:ea typeface="黑体" panose="02010609060101010101" charset="-122"/>
                    <a:cs typeface="黑体" panose="02010609060101010101" charset="-122"/>
                  </a:rPr>
                  <a:t>/ </a:t>
                </a:r>
                <a:r>
                  <a:rPr lang="zh-CN" altLang="en-US" sz="1400">
                    <a:solidFill>
                      <a:schemeClr val="tx1"/>
                    </a:solidFill>
                    <a:effectLst/>
                    <a:latin typeface="黑体" panose="02010609060101010101" charset="-122"/>
                    <a:ea typeface="黑体" panose="02010609060101010101" charset="-122"/>
                    <a:cs typeface="黑体" panose="02010609060101010101" charset="-122"/>
                  </a:rPr>
                  <a:t>年终总结 </a:t>
                </a:r>
                <a:r>
                  <a:rPr lang="en-US" altLang="zh-CN" sz="1400">
                    <a:solidFill>
                      <a:schemeClr val="tx1"/>
                    </a:solidFill>
                    <a:effectLst/>
                    <a:latin typeface="黑体" panose="02010609060101010101" charset="-122"/>
                    <a:ea typeface="黑体" panose="02010609060101010101" charset="-122"/>
                    <a:cs typeface="黑体" panose="02010609060101010101" charset="-122"/>
                  </a:rPr>
                  <a:t>/ </a:t>
                </a:r>
                <a:r>
                  <a:rPr lang="zh-CN" altLang="en-US" sz="1400">
                    <a:solidFill>
                      <a:schemeClr val="tx1"/>
                    </a:solidFill>
                    <a:effectLst/>
                    <a:latin typeface="黑体" panose="02010609060101010101" charset="-122"/>
                    <a:ea typeface="黑体" panose="02010609060101010101" charset="-122"/>
                    <a:cs typeface="黑体" panose="02010609060101010101" charset="-122"/>
                  </a:rPr>
                  <a:t>工作计划 </a:t>
                </a:r>
                <a:r>
                  <a:rPr lang="en-US" altLang="zh-CN" sz="1400">
                    <a:solidFill>
                      <a:schemeClr val="tx1"/>
                    </a:solidFill>
                    <a:effectLst/>
                    <a:latin typeface="黑体" panose="02010609060101010101" charset="-122"/>
                    <a:ea typeface="黑体" panose="02010609060101010101" charset="-122"/>
                    <a:cs typeface="黑体" panose="02010609060101010101" charset="-122"/>
                  </a:rPr>
                  <a:t>/ </a:t>
                </a:r>
                <a:r>
                  <a:rPr lang="zh-CN" altLang="en-US" sz="1400">
                    <a:solidFill>
                      <a:schemeClr val="tx1"/>
                    </a:solidFill>
                    <a:effectLst/>
                    <a:latin typeface="黑体" panose="02010609060101010101" charset="-122"/>
                    <a:ea typeface="黑体" panose="02010609060101010101" charset="-122"/>
                    <a:cs typeface="黑体" panose="02010609060101010101" charset="-122"/>
                  </a:rPr>
                  <a:t>商务汇报</a:t>
                </a:r>
                <a:r>
                  <a:rPr lang="zh-CN" altLang="en-US" sz="1400">
                    <a:solidFill>
                      <a:schemeClr val="tx1"/>
                    </a:solidFill>
                    <a:effectLst/>
                    <a:latin typeface="微软雅黑" panose="020B0503020204020204" charset="-122"/>
                    <a:ea typeface="微软雅黑" panose="020B0503020204020204" charset="-122"/>
                  </a:rPr>
                  <a:t> </a:t>
                </a:r>
                <a:endParaRPr lang="zh-CN" altLang="en-US" sz="1400">
                  <a:solidFill>
                    <a:schemeClr val="tx1"/>
                  </a:solidFill>
                  <a:effectLst/>
                  <a:latin typeface="微软雅黑" panose="020B0503020204020204" charset="-122"/>
                  <a:ea typeface="微软雅黑" panose="020B0503020204020204" charset="-122"/>
                </a:endParaRPr>
              </a:p>
            </p:txBody>
          </p:sp>
          <p:grpSp>
            <p:nvGrpSpPr>
              <p:cNvPr id="16" name="组合 15"/>
              <p:cNvGrpSpPr/>
              <p:nvPr/>
            </p:nvGrpSpPr>
            <p:grpSpPr>
              <a:xfrm>
                <a:off x="6619" y="6639"/>
                <a:ext cx="5966" cy="478"/>
                <a:chOff x="6619" y="6639"/>
                <a:chExt cx="5966" cy="478"/>
              </a:xfrm>
            </p:grpSpPr>
            <p:grpSp>
              <p:nvGrpSpPr>
                <p:cNvPr id="33" name="组合 32"/>
                <p:cNvGrpSpPr/>
                <p:nvPr/>
              </p:nvGrpSpPr>
              <p:grpSpPr>
                <a:xfrm>
                  <a:off x="6863" y="6639"/>
                  <a:ext cx="5475" cy="478"/>
                  <a:chOff x="6279" y="7013"/>
                  <a:chExt cx="5475" cy="478"/>
                </a:xfrm>
              </p:grpSpPr>
              <p:grpSp>
                <p:nvGrpSpPr>
                  <p:cNvPr id="34" name="组合 33"/>
                  <p:cNvGrpSpPr/>
                  <p:nvPr/>
                </p:nvGrpSpPr>
                <p:grpSpPr>
                  <a:xfrm>
                    <a:off x="6279" y="7013"/>
                    <a:ext cx="5475" cy="478"/>
                    <a:chOff x="6326" y="6641"/>
                    <a:chExt cx="5475" cy="478"/>
                  </a:xfrm>
                </p:grpSpPr>
                <p:sp>
                  <p:nvSpPr>
                    <p:cNvPr id="35" name="矩形 34"/>
                    <p:cNvSpPr/>
                    <p:nvPr/>
                  </p:nvSpPr>
                  <p:spPr>
                    <a:xfrm>
                      <a:off x="6326" y="6641"/>
                      <a:ext cx="5475" cy="478"/>
                    </a:xfrm>
                    <a:prstGeom prst="rect">
                      <a:avLst/>
                    </a:prstGeom>
                    <a:solidFill>
                      <a:srgbClr val="A254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ffectLst/>
                      </a:endParaRPr>
                    </a:p>
                  </p:txBody>
                </p:sp>
                <p:sp>
                  <p:nvSpPr>
                    <p:cNvPr id="42" name="文本框 41"/>
                    <p:cNvSpPr txBox="1"/>
                    <p:nvPr/>
                  </p:nvSpPr>
                  <p:spPr>
                    <a:xfrm>
                      <a:off x="6839" y="6663"/>
                      <a:ext cx="1728" cy="434"/>
                    </a:xfrm>
                    <a:prstGeom prst="rect">
                      <a:avLst/>
                    </a:prstGeom>
                    <a:noFill/>
                  </p:spPr>
                  <p:txBody>
                    <a:bodyPr wrap="none" rtlCol="0">
                      <a:spAutoFit/>
                    </a:bodyPr>
                    <a:lstStyle/>
                    <a:p>
                      <a:r>
                        <a:rPr lang="zh-CN" altLang="en-US" sz="1200" dirty="0">
                          <a:solidFill>
                            <a:schemeClr val="bg1"/>
                          </a:solidFill>
                          <a:effectLst/>
                          <a:latin typeface="黑体" panose="02010609060101010101" charset="-122"/>
                          <a:ea typeface="黑体" panose="02010609060101010101" charset="-122"/>
                        </a:rPr>
                        <a:t>汇报人：</a:t>
                      </a:r>
                      <a:r>
                        <a:rPr lang="en-US" altLang="zh-CN" sz="1200" dirty="0">
                          <a:solidFill>
                            <a:schemeClr val="bg1"/>
                          </a:solidFill>
                          <a:effectLst/>
                          <a:latin typeface="Arial" panose="020B0604020202020204" pitchFamily="34" charset="0"/>
                          <a:ea typeface="黑体" panose="02010609060101010101" charset="-122"/>
                          <a:cs typeface="Arial" panose="020B0604020202020204" pitchFamily="34" charset="0"/>
                        </a:rPr>
                        <a:t>XXX</a:t>
                      </a:r>
                      <a:endParaRPr lang="en-US" altLang="zh-CN" sz="1200" dirty="0">
                        <a:solidFill>
                          <a:schemeClr val="bg1"/>
                        </a:solidFill>
                        <a:effectLst/>
                        <a:latin typeface="Arial" panose="020B0604020202020204" pitchFamily="34" charset="0"/>
                        <a:ea typeface="黑体" panose="02010609060101010101" charset="-122"/>
                        <a:cs typeface="Arial" panose="020B0604020202020204" pitchFamily="34" charset="0"/>
                      </a:endParaRPr>
                    </a:p>
                  </p:txBody>
                </p:sp>
              </p:grpSp>
              <p:sp>
                <p:nvSpPr>
                  <p:cNvPr id="36" name="文本框 35"/>
                  <p:cNvSpPr txBox="1"/>
                  <p:nvPr/>
                </p:nvSpPr>
                <p:spPr>
                  <a:xfrm>
                    <a:off x="8894" y="7035"/>
                    <a:ext cx="2447" cy="436"/>
                  </a:xfrm>
                  <a:prstGeom prst="rect">
                    <a:avLst/>
                  </a:prstGeom>
                  <a:noFill/>
                </p:spPr>
                <p:txBody>
                  <a:bodyPr wrap="none" rtlCol="0">
                    <a:spAutoFit/>
                  </a:bodyPr>
                  <a:lstStyle/>
                  <a:p>
                    <a:r>
                      <a:rPr lang="zh-CN" altLang="en-US" sz="1200" dirty="0">
                        <a:solidFill>
                          <a:schemeClr val="bg1"/>
                        </a:solidFill>
                        <a:effectLst/>
                        <a:latin typeface="黑体" panose="02010609060101010101" charset="-122"/>
                        <a:ea typeface="黑体" panose="02010609060101010101" charset="-122"/>
                      </a:rPr>
                      <a:t>时间：</a:t>
                    </a:r>
                    <a:r>
                      <a:rPr lang="en-US" altLang="zh-CN" sz="1200" dirty="0">
                        <a:solidFill>
                          <a:schemeClr val="bg1"/>
                        </a:solidFill>
                        <a:effectLst/>
                        <a:ea typeface="黑体" panose="02010609060101010101" charset="-122"/>
                      </a:rPr>
                      <a:t>XXXX.XX.XX</a:t>
                    </a:r>
                    <a:endParaRPr lang="en-US" altLang="zh-CN" sz="1200" dirty="0">
                      <a:solidFill>
                        <a:schemeClr val="bg1"/>
                      </a:solidFill>
                      <a:effectLst/>
                      <a:ea typeface="黑体" panose="02010609060101010101" charset="-122"/>
                    </a:endParaRPr>
                  </a:p>
                </p:txBody>
              </p:sp>
            </p:grpSp>
            <p:sp>
              <p:nvSpPr>
                <p:cNvPr id="14" name="椭圆 13"/>
                <p:cNvSpPr/>
                <p:nvPr/>
              </p:nvSpPr>
              <p:spPr>
                <a:xfrm>
                  <a:off x="6619" y="6639"/>
                  <a:ext cx="476" cy="476"/>
                </a:xfrm>
                <a:prstGeom prst="ellipse">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109" y="6639"/>
                  <a:ext cx="476" cy="476"/>
                </a:xfrm>
                <a:prstGeom prst="ellipse">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18" name="直接连接符 17"/>
            <p:cNvCxnSpPr/>
            <p:nvPr/>
          </p:nvCxnSpPr>
          <p:spPr>
            <a:xfrm>
              <a:off x="7750" y="3750"/>
              <a:ext cx="3700" cy="0"/>
            </a:xfrm>
            <a:prstGeom prst="line">
              <a:avLst/>
            </a:prstGeom>
            <a:ln w="25400">
              <a:solidFill>
                <a:srgbClr val="A25448"/>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4940300" y="536575"/>
            <a:ext cx="2583180" cy="706755"/>
            <a:chOff x="7780" y="845"/>
            <a:chExt cx="4068" cy="1113"/>
          </a:xfrm>
        </p:grpSpPr>
        <p:sp>
          <p:nvSpPr>
            <p:cNvPr id="20" name="矩形 19"/>
            <p:cNvSpPr/>
            <p:nvPr/>
          </p:nvSpPr>
          <p:spPr>
            <a:xfrm>
              <a:off x="7780" y="860"/>
              <a:ext cx="3640" cy="1098"/>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312" y="845"/>
              <a:ext cx="3536" cy="111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zh-CN" sz="4000">
                  <a:solidFill>
                    <a:schemeClr val="bg1"/>
                  </a:solidFill>
                  <a:effectLst/>
                  <a:latin typeface="+mj-lt"/>
                  <a:ea typeface="黑体" panose="02010609060101010101" charset="-122"/>
                  <a:cs typeface="+mj-lt"/>
                  <a:sym typeface="+mn-lt"/>
                </a:rPr>
                <a:t>LOGO</a:t>
              </a:r>
              <a:endParaRPr kumimoji="1" lang="en-US" altLang="zh-CN" sz="4000" i="0" u="none" strike="noStrike" kern="1200" cap="none" spc="0" normalizeH="0" baseline="0" noProof="0" dirty="0">
                <a:ln>
                  <a:noFill/>
                </a:ln>
                <a:solidFill>
                  <a:schemeClr val="bg1"/>
                </a:solidFill>
                <a:effectLst/>
                <a:uLnTx/>
                <a:uFillTx/>
                <a:latin typeface="+mj-lt"/>
                <a:ea typeface="黑体" panose="02010609060101010101" charset="-122"/>
                <a:cs typeface="+mj-lt"/>
                <a:sym typeface="+mn-lt"/>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0.70"/>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57835" y="138430"/>
            <a:ext cx="11276330" cy="6176645"/>
            <a:chOff x="721" y="218"/>
            <a:chExt cx="17758" cy="9727"/>
          </a:xfrm>
        </p:grpSpPr>
        <p:sp>
          <p:nvSpPr>
            <p:cNvPr id="11" name="矩形 10"/>
            <p:cNvSpPr/>
            <p:nvPr/>
          </p:nvSpPr>
          <p:spPr>
            <a:xfrm>
              <a:off x="721" y="855"/>
              <a:ext cx="17758" cy="9091"/>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148" y="218"/>
              <a:ext cx="4491" cy="1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673100" y="1066800"/>
            <a:ext cx="10845165" cy="4826000"/>
            <a:chOff x="1060" y="1680"/>
            <a:chExt cx="17079" cy="7600"/>
          </a:xfrm>
        </p:grpSpPr>
        <p:grpSp>
          <p:nvGrpSpPr>
            <p:cNvPr id="62" name="10"/>
            <p:cNvGrpSpPr/>
            <p:nvPr/>
          </p:nvGrpSpPr>
          <p:grpSpPr>
            <a:xfrm>
              <a:off x="5517" y="6209"/>
              <a:ext cx="3709" cy="1971"/>
              <a:chOff x="673100" y="3290336"/>
              <a:chExt cx="2155825" cy="1251672"/>
            </a:xfrm>
          </p:grpSpPr>
          <p:sp>
            <p:nvSpPr>
              <p:cNvPr id="68" name="10"/>
              <p:cNvSpPr/>
              <p:nvPr/>
            </p:nvSpPr>
            <p:spPr bwMode="auto">
              <a:xfrm>
                <a:off x="673100" y="3679910"/>
                <a:ext cx="2155825" cy="86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fontAlgn="auto">
                  <a:lnSpc>
                    <a:spcPct val="130000"/>
                  </a:lnSpc>
                </a:pPr>
                <a:r>
                  <a:rPr lang="zh-CN" altLang="en-US" sz="1200" dirty="0">
                    <a:latin typeface="黑体" panose="02010609060101010101" charset="-122"/>
                    <a:ea typeface="黑体" panose="02010609060101010101" charset="-122"/>
                    <a:sym typeface="+mn-ea"/>
                  </a:rPr>
                  <a:t>请在此处输入您的，文本请在此处输入您的请，在此处输入文字信息请在此处输入您的。</a:t>
                </a:r>
                <a:endParaRPr lang="zh-CN" altLang="en-US" sz="1200" dirty="0">
                  <a:latin typeface="黑体" panose="02010609060101010101" charset="-122"/>
                  <a:ea typeface="黑体" panose="02010609060101010101" charset="-122"/>
                  <a:sym typeface="+mn-ea"/>
                </a:endParaRPr>
              </a:p>
              <a:p>
                <a:pPr algn="l" fontAlgn="auto">
                  <a:lnSpc>
                    <a:spcPct val="130000"/>
                  </a:lnSpc>
                </a:pPr>
                <a:endParaRPr lang="zh-CN" altLang="en-US" sz="1200" dirty="0">
                  <a:latin typeface="黑体" panose="02010609060101010101" charset="-122"/>
                  <a:ea typeface="黑体" panose="02010609060101010101" charset="-122"/>
                  <a:sym typeface="+mn-ea"/>
                </a:endParaRPr>
              </a:p>
            </p:txBody>
          </p:sp>
          <p:sp>
            <p:nvSpPr>
              <p:cNvPr id="69" name="10"/>
              <p:cNvSpPr txBox="1"/>
              <p:nvPr/>
            </p:nvSpPr>
            <p:spPr bwMode="auto">
              <a:xfrm>
                <a:off x="673100" y="3290336"/>
                <a:ext cx="2155825" cy="3895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sz="1600" b="1" dirty="0">
                    <a:latin typeface="黑体" panose="02010609060101010101" charset="-122"/>
                    <a:ea typeface="黑体" panose="02010609060101010101" charset="-122"/>
                  </a:rPr>
                  <a:t>点击输入标题</a:t>
                </a:r>
                <a:endParaRPr lang="zh-CN" altLang="en-US" sz="1600" b="1" dirty="0">
                  <a:latin typeface="黑体" panose="02010609060101010101" charset="-122"/>
                  <a:ea typeface="黑体" panose="02010609060101010101" charset="-122"/>
                </a:endParaRPr>
              </a:p>
            </p:txBody>
          </p:sp>
        </p:grpSp>
        <p:grpSp>
          <p:nvGrpSpPr>
            <p:cNvPr id="31" name="9"/>
            <p:cNvGrpSpPr/>
            <p:nvPr/>
          </p:nvGrpSpPr>
          <p:grpSpPr>
            <a:xfrm>
              <a:off x="6595" y="4367"/>
              <a:ext cx="1553" cy="1567"/>
              <a:chOff x="4187681" y="3026855"/>
              <a:chExt cx="986391" cy="994889"/>
            </a:xfrm>
          </p:grpSpPr>
          <p:sp>
            <p:nvSpPr>
              <p:cNvPr id="66" name="9"/>
              <p:cNvSpPr/>
              <p:nvPr/>
            </p:nvSpPr>
            <p:spPr>
              <a:xfrm>
                <a:off x="4187681" y="3197280"/>
                <a:ext cx="824464" cy="824464"/>
              </a:xfrm>
              <a:prstGeom prst="rect">
                <a:avLst/>
              </a:prstGeom>
              <a:solidFill>
                <a:srgbClr val="A25448"/>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endParaRPr>
              </a:p>
            </p:txBody>
          </p:sp>
          <p:sp>
            <p:nvSpPr>
              <p:cNvPr id="99" name="9"/>
              <p:cNvSpPr/>
              <p:nvPr/>
            </p:nvSpPr>
            <p:spPr>
              <a:xfrm>
                <a:off x="4425115" y="3451583"/>
                <a:ext cx="349596" cy="315858"/>
              </a:xfrm>
              <a:custGeom>
                <a:avLst/>
                <a:gdLst>
                  <a:gd name="connsiteX0" fmla="*/ 462909 w 607639"/>
                  <a:gd name="connsiteY0" fmla="*/ 418947 h 548999"/>
                  <a:gd name="connsiteX1" fmla="*/ 607639 w 607639"/>
                  <a:gd name="connsiteY1" fmla="*/ 418947 h 548999"/>
                  <a:gd name="connsiteX2" fmla="*/ 607639 w 607639"/>
                  <a:gd name="connsiteY2" fmla="*/ 548999 h 548999"/>
                  <a:gd name="connsiteX3" fmla="*/ 462909 w 607639"/>
                  <a:gd name="connsiteY3" fmla="*/ 548999 h 548999"/>
                  <a:gd name="connsiteX4" fmla="*/ 231525 w 607639"/>
                  <a:gd name="connsiteY4" fmla="*/ 418947 h 548999"/>
                  <a:gd name="connsiteX5" fmla="*/ 376114 w 607639"/>
                  <a:gd name="connsiteY5" fmla="*/ 418947 h 548999"/>
                  <a:gd name="connsiteX6" fmla="*/ 376114 w 607639"/>
                  <a:gd name="connsiteY6" fmla="*/ 548999 h 548999"/>
                  <a:gd name="connsiteX7" fmla="*/ 231525 w 607639"/>
                  <a:gd name="connsiteY7" fmla="*/ 548999 h 548999"/>
                  <a:gd name="connsiteX8" fmla="*/ 0 w 607639"/>
                  <a:gd name="connsiteY8" fmla="*/ 418947 h 548999"/>
                  <a:gd name="connsiteX9" fmla="*/ 144659 w 607639"/>
                  <a:gd name="connsiteY9" fmla="*/ 418947 h 548999"/>
                  <a:gd name="connsiteX10" fmla="*/ 144659 w 607639"/>
                  <a:gd name="connsiteY10" fmla="*/ 548999 h 548999"/>
                  <a:gd name="connsiteX11" fmla="*/ 0 w 607639"/>
                  <a:gd name="connsiteY11" fmla="*/ 548999 h 548999"/>
                  <a:gd name="connsiteX12" fmla="*/ 282149 w 607639"/>
                  <a:gd name="connsiteY12" fmla="*/ 231172 h 548999"/>
                  <a:gd name="connsiteX13" fmla="*/ 325490 w 607639"/>
                  <a:gd name="connsiteY13" fmla="*/ 231172 h 548999"/>
                  <a:gd name="connsiteX14" fmla="*/ 325490 w 607639"/>
                  <a:gd name="connsiteY14" fmla="*/ 281751 h 548999"/>
                  <a:gd name="connsiteX15" fmla="*/ 556973 w 607639"/>
                  <a:gd name="connsiteY15" fmla="*/ 281751 h 548999"/>
                  <a:gd name="connsiteX16" fmla="*/ 556973 w 607639"/>
                  <a:gd name="connsiteY16" fmla="*/ 375619 h 548999"/>
                  <a:gd name="connsiteX17" fmla="*/ 513542 w 607639"/>
                  <a:gd name="connsiteY17" fmla="*/ 375619 h 548999"/>
                  <a:gd name="connsiteX18" fmla="*/ 513542 w 607639"/>
                  <a:gd name="connsiteY18" fmla="*/ 325040 h 548999"/>
                  <a:gd name="connsiteX19" fmla="*/ 325490 w 607639"/>
                  <a:gd name="connsiteY19" fmla="*/ 325040 h 548999"/>
                  <a:gd name="connsiteX20" fmla="*/ 325490 w 607639"/>
                  <a:gd name="connsiteY20" fmla="*/ 375619 h 548999"/>
                  <a:gd name="connsiteX21" fmla="*/ 282149 w 607639"/>
                  <a:gd name="connsiteY21" fmla="*/ 375619 h 548999"/>
                  <a:gd name="connsiteX22" fmla="*/ 282149 w 607639"/>
                  <a:gd name="connsiteY22" fmla="*/ 325040 h 548999"/>
                  <a:gd name="connsiteX23" fmla="*/ 94097 w 607639"/>
                  <a:gd name="connsiteY23" fmla="*/ 325040 h 548999"/>
                  <a:gd name="connsiteX24" fmla="*/ 94097 w 607639"/>
                  <a:gd name="connsiteY24" fmla="*/ 375619 h 548999"/>
                  <a:gd name="connsiteX25" fmla="*/ 50666 w 607639"/>
                  <a:gd name="connsiteY25" fmla="*/ 375619 h 548999"/>
                  <a:gd name="connsiteX26" fmla="*/ 50666 w 607639"/>
                  <a:gd name="connsiteY26" fmla="*/ 281751 h 548999"/>
                  <a:gd name="connsiteX27" fmla="*/ 282149 w 607639"/>
                  <a:gd name="connsiteY27" fmla="*/ 281751 h 548999"/>
                  <a:gd name="connsiteX28" fmla="*/ 159125 w 607639"/>
                  <a:gd name="connsiteY28" fmla="*/ 0 h 548999"/>
                  <a:gd name="connsiteX29" fmla="*/ 448514 w 607639"/>
                  <a:gd name="connsiteY29" fmla="*/ 0 h 548999"/>
                  <a:gd name="connsiteX30" fmla="*/ 448514 w 607639"/>
                  <a:gd name="connsiteY30" fmla="*/ 187845 h 548999"/>
                  <a:gd name="connsiteX31" fmla="*/ 159125 w 607639"/>
                  <a:gd name="connsiteY31" fmla="*/ 187845 h 54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639" h="548999">
                    <a:moveTo>
                      <a:pt x="462909" y="418947"/>
                    </a:moveTo>
                    <a:lnTo>
                      <a:pt x="607639" y="418947"/>
                    </a:lnTo>
                    <a:lnTo>
                      <a:pt x="607639" y="548999"/>
                    </a:lnTo>
                    <a:lnTo>
                      <a:pt x="462909" y="548999"/>
                    </a:lnTo>
                    <a:close/>
                    <a:moveTo>
                      <a:pt x="231525" y="418947"/>
                    </a:moveTo>
                    <a:lnTo>
                      <a:pt x="376114" y="418947"/>
                    </a:lnTo>
                    <a:lnTo>
                      <a:pt x="376114" y="548999"/>
                    </a:lnTo>
                    <a:lnTo>
                      <a:pt x="231525" y="548999"/>
                    </a:lnTo>
                    <a:close/>
                    <a:moveTo>
                      <a:pt x="0" y="418947"/>
                    </a:moveTo>
                    <a:lnTo>
                      <a:pt x="144659" y="418947"/>
                    </a:lnTo>
                    <a:lnTo>
                      <a:pt x="144659" y="548999"/>
                    </a:lnTo>
                    <a:lnTo>
                      <a:pt x="0" y="548999"/>
                    </a:lnTo>
                    <a:close/>
                    <a:moveTo>
                      <a:pt x="282149" y="231172"/>
                    </a:moveTo>
                    <a:lnTo>
                      <a:pt x="325490" y="231172"/>
                    </a:lnTo>
                    <a:lnTo>
                      <a:pt x="325490" y="281751"/>
                    </a:lnTo>
                    <a:lnTo>
                      <a:pt x="556973" y="281751"/>
                    </a:lnTo>
                    <a:lnTo>
                      <a:pt x="556973" y="375619"/>
                    </a:lnTo>
                    <a:lnTo>
                      <a:pt x="513542" y="375619"/>
                    </a:lnTo>
                    <a:lnTo>
                      <a:pt x="513542" y="325040"/>
                    </a:lnTo>
                    <a:lnTo>
                      <a:pt x="325490" y="325040"/>
                    </a:lnTo>
                    <a:lnTo>
                      <a:pt x="325490" y="375619"/>
                    </a:lnTo>
                    <a:lnTo>
                      <a:pt x="282149" y="375619"/>
                    </a:lnTo>
                    <a:lnTo>
                      <a:pt x="282149" y="325040"/>
                    </a:lnTo>
                    <a:lnTo>
                      <a:pt x="94097" y="325040"/>
                    </a:lnTo>
                    <a:lnTo>
                      <a:pt x="94097" y="375619"/>
                    </a:lnTo>
                    <a:lnTo>
                      <a:pt x="50666" y="375619"/>
                    </a:lnTo>
                    <a:lnTo>
                      <a:pt x="50666" y="281751"/>
                    </a:lnTo>
                    <a:lnTo>
                      <a:pt x="282149" y="281751"/>
                    </a:lnTo>
                    <a:close/>
                    <a:moveTo>
                      <a:pt x="159125" y="0"/>
                    </a:moveTo>
                    <a:lnTo>
                      <a:pt x="448514" y="0"/>
                    </a:lnTo>
                    <a:lnTo>
                      <a:pt x="448514" y="187845"/>
                    </a:lnTo>
                    <a:lnTo>
                      <a:pt x="159125" y="187845"/>
                    </a:ln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sp>
            <p:nvSpPr>
              <p:cNvPr id="65" name="9"/>
              <p:cNvSpPr/>
              <p:nvPr/>
            </p:nvSpPr>
            <p:spPr>
              <a:xfrm>
                <a:off x="4850222" y="3026855"/>
                <a:ext cx="323850" cy="323850"/>
              </a:xfrm>
              <a:prstGeom prst="rect">
                <a:avLst/>
              </a:prstGeom>
              <a:solidFill>
                <a:srgbClr val="A25448"/>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defTabSz="914400"/>
                <a:r>
                  <a:rPr lang="en-US" altLang="zh-CN" sz="1600" b="1" dirty="0">
                    <a:solidFill>
                      <a:schemeClr val="bg1"/>
                    </a:solidFill>
                  </a:rPr>
                  <a:t>2</a:t>
                </a:r>
                <a:endParaRPr lang="en-US" altLang="zh-CN" sz="1600" b="1" dirty="0">
                  <a:solidFill>
                    <a:schemeClr val="bg1"/>
                  </a:solidFill>
                </a:endParaRPr>
              </a:p>
            </p:txBody>
          </p:sp>
        </p:grpSp>
        <p:grpSp>
          <p:nvGrpSpPr>
            <p:cNvPr id="113" name="8"/>
            <p:cNvGrpSpPr/>
            <p:nvPr/>
          </p:nvGrpSpPr>
          <p:grpSpPr>
            <a:xfrm>
              <a:off x="9974" y="6209"/>
              <a:ext cx="3709" cy="1971"/>
              <a:chOff x="5018088" y="2916562"/>
              <a:chExt cx="2155825" cy="1251672"/>
            </a:xfrm>
          </p:grpSpPr>
          <p:sp>
            <p:nvSpPr>
              <p:cNvPr id="77" name="8"/>
              <p:cNvSpPr/>
              <p:nvPr/>
            </p:nvSpPr>
            <p:spPr bwMode="auto">
              <a:xfrm>
                <a:off x="5018088" y="3306136"/>
                <a:ext cx="2155825" cy="86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请在此处输入，文字信息请在此处输入您的请在此处输，入文字信息请在此处输入您的。</a:t>
                </a:r>
                <a:endParaRPr lang="zh-CN" altLang="en-US" sz="1200" dirty="0">
                  <a:latin typeface="黑体" panose="02010609060101010101" charset="-122"/>
                  <a:ea typeface="黑体" panose="02010609060101010101" charset="-122"/>
                  <a:sym typeface="+mn-ea"/>
                </a:endParaRPr>
              </a:p>
              <a:p>
                <a:pPr algn="l" fontAlgn="auto">
                  <a:lnSpc>
                    <a:spcPct val="130000"/>
                  </a:lnSpc>
                </a:pPr>
                <a:endParaRPr lang="zh-CN" altLang="en-US" sz="1200" dirty="0">
                  <a:latin typeface="黑体" panose="02010609060101010101" charset="-122"/>
                  <a:ea typeface="黑体" panose="02010609060101010101" charset="-122"/>
                  <a:sym typeface="+mn-ea"/>
                </a:endParaRPr>
              </a:p>
            </p:txBody>
          </p:sp>
          <p:sp>
            <p:nvSpPr>
              <p:cNvPr id="78" name="8"/>
              <p:cNvSpPr txBox="1"/>
              <p:nvPr/>
            </p:nvSpPr>
            <p:spPr bwMode="auto">
              <a:xfrm>
                <a:off x="5018088" y="2916562"/>
                <a:ext cx="2155825" cy="3895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sz="1600" b="1" dirty="0">
                    <a:latin typeface="黑体" panose="02010609060101010101" charset="-122"/>
                    <a:ea typeface="黑体" panose="02010609060101010101" charset="-122"/>
                  </a:rPr>
                  <a:t>请输入标题</a:t>
                </a:r>
                <a:endParaRPr lang="zh-CN" altLang="en-US" sz="1600" b="1" dirty="0">
                  <a:latin typeface="黑体" panose="02010609060101010101" charset="-122"/>
                  <a:ea typeface="黑体" panose="02010609060101010101" charset="-122"/>
                </a:endParaRPr>
              </a:p>
            </p:txBody>
          </p:sp>
        </p:grpSp>
        <p:grpSp>
          <p:nvGrpSpPr>
            <p:cNvPr id="110" name="7"/>
            <p:cNvGrpSpPr/>
            <p:nvPr/>
          </p:nvGrpSpPr>
          <p:grpSpPr>
            <a:xfrm>
              <a:off x="11052" y="4635"/>
              <a:ext cx="1298" cy="1298"/>
              <a:chOff x="5602806" y="1921673"/>
              <a:chExt cx="824464" cy="824464"/>
            </a:xfrm>
          </p:grpSpPr>
          <p:sp>
            <p:nvSpPr>
              <p:cNvPr id="75" name="7"/>
              <p:cNvSpPr/>
              <p:nvPr/>
            </p:nvSpPr>
            <p:spPr>
              <a:xfrm>
                <a:off x="5602806" y="1921673"/>
                <a:ext cx="824464" cy="824464"/>
              </a:xfrm>
              <a:prstGeom prst="rect">
                <a:avLst/>
              </a:prstGeom>
              <a:solidFill>
                <a:srgbClr val="A25448"/>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endParaRPr>
              </a:p>
            </p:txBody>
          </p:sp>
          <p:sp>
            <p:nvSpPr>
              <p:cNvPr id="100" name="7"/>
              <p:cNvSpPr/>
              <p:nvPr/>
            </p:nvSpPr>
            <p:spPr>
              <a:xfrm>
                <a:off x="5840240" y="2159351"/>
                <a:ext cx="349596" cy="349108"/>
              </a:xfrm>
              <a:custGeom>
                <a:avLst/>
                <a:gdLst>
                  <a:gd name="connsiteX0" fmla="*/ 303432 w 606933"/>
                  <a:gd name="connsiteY0" fmla="*/ 462698 h 606088"/>
                  <a:gd name="connsiteX1" fmla="*/ 375127 w 606933"/>
                  <a:gd name="connsiteY1" fmla="*/ 534393 h 606088"/>
                  <a:gd name="connsiteX2" fmla="*/ 303432 w 606933"/>
                  <a:gd name="connsiteY2" fmla="*/ 606088 h 606088"/>
                  <a:gd name="connsiteX3" fmla="*/ 231737 w 606933"/>
                  <a:gd name="connsiteY3" fmla="*/ 534393 h 606088"/>
                  <a:gd name="connsiteX4" fmla="*/ 303432 w 606933"/>
                  <a:gd name="connsiteY4" fmla="*/ 462698 h 606088"/>
                  <a:gd name="connsiteX5" fmla="*/ 303467 w 606933"/>
                  <a:gd name="connsiteY5" fmla="*/ 386134 h 606088"/>
                  <a:gd name="connsiteX6" fmla="*/ 423957 w 606933"/>
                  <a:gd name="connsiteY6" fmla="*/ 437067 h 606088"/>
                  <a:gd name="connsiteX7" fmla="*/ 405850 w 606933"/>
                  <a:gd name="connsiteY7" fmla="*/ 454653 h 606088"/>
                  <a:gd name="connsiteX8" fmla="*/ 303467 w 606933"/>
                  <a:gd name="connsiteY8" fmla="*/ 411312 h 606088"/>
                  <a:gd name="connsiteX9" fmla="*/ 201084 w 606933"/>
                  <a:gd name="connsiteY9" fmla="*/ 454653 h 606088"/>
                  <a:gd name="connsiteX10" fmla="*/ 182976 w 606933"/>
                  <a:gd name="connsiteY10" fmla="*/ 437067 h 606088"/>
                  <a:gd name="connsiteX11" fmla="*/ 303467 w 606933"/>
                  <a:gd name="connsiteY11" fmla="*/ 386134 h 606088"/>
                  <a:gd name="connsiteX12" fmla="*/ 303479 w 606933"/>
                  <a:gd name="connsiteY12" fmla="*/ 306677 h 606088"/>
                  <a:gd name="connsiteX13" fmla="*/ 398522 w 606933"/>
                  <a:gd name="connsiteY13" fmla="*/ 325726 h 606088"/>
                  <a:gd name="connsiteX14" fmla="*/ 478927 w 606933"/>
                  <a:gd name="connsiteY14" fmla="*/ 380852 h 606088"/>
                  <a:gd name="connsiteX15" fmla="*/ 460824 w 606933"/>
                  <a:gd name="connsiteY15" fmla="*/ 398554 h 606088"/>
                  <a:gd name="connsiteX16" fmla="*/ 388700 w 606933"/>
                  <a:gd name="connsiteY16" fmla="*/ 349008 h 606088"/>
                  <a:gd name="connsiteX17" fmla="*/ 218259 w 606933"/>
                  <a:gd name="connsiteY17" fmla="*/ 349008 h 606088"/>
                  <a:gd name="connsiteX18" fmla="*/ 146039 w 606933"/>
                  <a:gd name="connsiteY18" fmla="*/ 398554 h 606088"/>
                  <a:gd name="connsiteX19" fmla="*/ 127935 w 606933"/>
                  <a:gd name="connsiteY19" fmla="*/ 380852 h 606088"/>
                  <a:gd name="connsiteX20" fmla="*/ 208437 w 606933"/>
                  <a:gd name="connsiteY20" fmla="*/ 325726 h 606088"/>
                  <a:gd name="connsiteX21" fmla="*/ 303479 w 606933"/>
                  <a:gd name="connsiteY21" fmla="*/ 306677 h 606088"/>
                  <a:gd name="connsiteX22" fmla="*/ 303467 w 606933"/>
                  <a:gd name="connsiteY22" fmla="*/ 227080 h 606088"/>
                  <a:gd name="connsiteX23" fmla="*/ 534039 w 606933"/>
                  <a:gd name="connsiteY23" fmla="*/ 324555 h 606088"/>
                  <a:gd name="connsiteX24" fmla="*/ 515932 w 606933"/>
                  <a:gd name="connsiteY24" fmla="*/ 342243 h 606088"/>
                  <a:gd name="connsiteX25" fmla="*/ 303467 w 606933"/>
                  <a:gd name="connsiteY25" fmla="*/ 252266 h 606088"/>
                  <a:gd name="connsiteX26" fmla="*/ 91001 w 606933"/>
                  <a:gd name="connsiteY26" fmla="*/ 342243 h 606088"/>
                  <a:gd name="connsiteX27" fmla="*/ 72894 w 606933"/>
                  <a:gd name="connsiteY27" fmla="*/ 324555 h 606088"/>
                  <a:gd name="connsiteX28" fmla="*/ 303467 w 606933"/>
                  <a:gd name="connsiteY28" fmla="*/ 227080 h 606088"/>
                  <a:gd name="connsiteX29" fmla="*/ 380417 w 606933"/>
                  <a:gd name="connsiteY29" fmla="*/ 0 h 606088"/>
                  <a:gd name="connsiteX30" fmla="*/ 381573 w 606933"/>
                  <a:gd name="connsiteY30" fmla="*/ 0 h 606088"/>
                  <a:gd name="connsiteX31" fmla="*/ 527383 w 606933"/>
                  <a:gd name="connsiteY31" fmla="*/ 133962 h 606088"/>
                  <a:gd name="connsiteX32" fmla="*/ 520834 w 606933"/>
                  <a:gd name="connsiteY32" fmla="*/ 184931 h 606088"/>
                  <a:gd name="connsiteX33" fmla="*/ 606933 w 606933"/>
                  <a:gd name="connsiteY33" fmla="*/ 288696 h 606088"/>
                  <a:gd name="connsiteX34" fmla="*/ 500994 w 606933"/>
                  <a:gd name="connsiteY34" fmla="*/ 394673 h 606088"/>
                  <a:gd name="connsiteX35" fmla="*/ 569758 w 606933"/>
                  <a:gd name="connsiteY35" fmla="*/ 324952 h 606088"/>
                  <a:gd name="connsiteX36" fmla="*/ 552134 w 606933"/>
                  <a:gd name="connsiteY36" fmla="*/ 306968 h 606088"/>
                  <a:gd name="connsiteX37" fmla="*/ 303467 w 606933"/>
                  <a:gd name="connsiteY37" fmla="*/ 201760 h 606088"/>
                  <a:gd name="connsiteX38" fmla="*/ 54799 w 606933"/>
                  <a:gd name="connsiteY38" fmla="*/ 306968 h 606088"/>
                  <a:gd name="connsiteX39" fmla="*/ 37175 w 606933"/>
                  <a:gd name="connsiteY39" fmla="*/ 324952 h 606088"/>
                  <a:gd name="connsiteX40" fmla="*/ 105939 w 606933"/>
                  <a:gd name="connsiteY40" fmla="*/ 394673 h 606088"/>
                  <a:gd name="connsiteX41" fmla="*/ 0 w 606933"/>
                  <a:gd name="connsiteY41" fmla="*/ 288696 h 606088"/>
                  <a:gd name="connsiteX42" fmla="*/ 63949 w 606933"/>
                  <a:gd name="connsiteY42" fmla="*/ 191663 h 606088"/>
                  <a:gd name="connsiteX43" fmla="*/ 68764 w 606933"/>
                  <a:gd name="connsiteY43" fmla="*/ 138963 h 606088"/>
                  <a:gd name="connsiteX44" fmla="*/ 162087 w 606933"/>
                  <a:gd name="connsiteY44" fmla="*/ 67702 h 606088"/>
                  <a:gd name="connsiteX45" fmla="*/ 243178 w 606933"/>
                  <a:gd name="connsiteY45" fmla="*/ 91360 h 606088"/>
                  <a:gd name="connsiteX46" fmla="*/ 380417 w 606933"/>
                  <a:gd name="connsiteY46" fmla="*/ 0 h 60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6933" h="606088">
                    <a:moveTo>
                      <a:pt x="303432" y="462698"/>
                    </a:moveTo>
                    <a:cubicBezTo>
                      <a:pt x="343028" y="462698"/>
                      <a:pt x="375127" y="494797"/>
                      <a:pt x="375127" y="534393"/>
                    </a:cubicBezTo>
                    <a:cubicBezTo>
                      <a:pt x="375127" y="573989"/>
                      <a:pt x="343028" y="606088"/>
                      <a:pt x="303432" y="606088"/>
                    </a:cubicBezTo>
                    <a:cubicBezTo>
                      <a:pt x="263836" y="606088"/>
                      <a:pt x="231737" y="573989"/>
                      <a:pt x="231737" y="534393"/>
                    </a:cubicBezTo>
                    <a:cubicBezTo>
                      <a:pt x="231737" y="494797"/>
                      <a:pt x="263836" y="462698"/>
                      <a:pt x="303432" y="462698"/>
                    </a:cubicBezTo>
                    <a:close/>
                    <a:moveTo>
                      <a:pt x="303467" y="386134"/>
                    </a:moveTo>
                    <a:cubicBezTo>
                      <a:pt x="348928" y="386134"/>
                      <a:pt x="391788" y="404201"/>
                      <a:pt x="423957" y="437067"/>
                    </a:cubicBezTo>
                    <a:lnTo>
                      <a:pt x="405850" y="454653"/>
                    </a:lnTo>
                    <a:cubicBezTo>
                      <a:pt x="378496" y="426784"/>
                      <a:pt x="342089" y="411312"/>
                      <a:pt x="303467" y="411312"/>
                    </a:cubicBezTo>
                    <a:cubicBezTo>
                      <a:pt x="264748" y="411312"/>
                      <a:pt x="228437" y="426784"/>
                      <a:pt x="201084" y="454653"/>
                    </a:cubicBezTo>
                    <a:lnTo>
                      <a:pt x="182976" y="437067"/>
                    </a:lnTo>
                    <a:cubicBezTo>
                      <a:pt x="215146" y="404201"/>
                      <a:pt x="257910" y="386134"/>
                      <a:pt x="303467" y="386134"/>
                    </a:cubicBezTo>
                    <a:close/>
                    <a:moveTo>
                      <a:pt x="303479" y="306677"/>
                    </a:moveTo>
                    <a:cubicBezTo>
                      <a:pt x="335955" y="306677"/>
                      <a:pt x="368430" y="313027"/>
                      <a:pt x="398522" y="325726"/>
                    </a:cubicBezTo>
                    <a:cubicBezTo>
                      <a:pt x="428565" y="338521"/>
                      <a:pt x="455624" y="357089"/>
                      <a:pt x="478927" y="380852"/>
                    </a:cubicBezTo>
                    <a:lnTo>
                      <a:pt x="460824" y="398554"/>
                    </a:lnTo>
                    <a:cubicBezTo>
                      <a:pt x="439928" y="377100"/>
                      <a:pt x="415662" y="360456"/>
                      <a:pt x="388700" y="349008"/>
                    </a:cubicBezTo>
                    <a:cubicBezTo>
                      <a:pt x="334775" y="326207"/>
                      <a:pt x="272184" y="326207"/>
                      <a:pt x="218259" y="349008"/>
                    </a:cubicBezTo>
                    <a:cubicBezTo>
                      <a:pt x="191297" y="360456"/>
                      <a:pt x="167031" y="377100"/>
                      <a:pt x="146039" y="398554"/>
                    </a:cubicBezTo>
                    <a:lnTo>
                      <a:pt x="127935" y="380852"/>
                    </a:lnTo>
                    <a:cubicBezTo>
                      <a:pt x="151238" y="357089"/>
                      <a:pt x="178297" y="338521"/>
                      <a:pt x="208437" y="325726"/>
                    </a:cubicBezTo>
                    <a:cubicBezTo>
                      <a:pt x="238529" y="313027"/>
                      <a:pt x="271004" y="306677"/>
                      <a:pt x="303479" y="306677"/>
                    </a:cubicBezTo>
                    <a:close/>
                    <a:moveTo>
                      <a:pt x="303467" y="227080"/>
                    </a:moveTo>
                    <a:cubicBezTo>
                      <a:pt x="390533" y="227080"/>
                      <a:pt x="472399" y="261687"/>
                      <a:pt x="534039" y="324555"/>
                    </a:cubicBezTo>
                    <a:lnTo>
                      <a:pt x="515932" y="342243"/>
                    </a:lnTo>
                    <a:cubicBezTo>
                      <a:pt x="459108" y="284181"/>
                      <a:pt x="383695" y="252266"/>
                      <a:pt x="303467" y="252266"/>
                    </a:cubicBezTo>
                    <a:cubicBezTo>
                      <a:pt x="223238" y="252266"/>
                      <a:pt x="147729" y="284181"/>
                      <a:pt x="91001" y="342243"/>
                    </a:cubicBezTo>
                    <a:lnTo>
                      <a:pt x="72894" y="324555"/>
                    </a:lnTo>
                    <a:cubicBezTo>
                      <a:pt x="134438" y="261687"/>
                      <a:pt x="216304" y="227080"/>
                      <a:pt x="303467" y="227080"/>
                    </a:cubicBezTo>
                    <a:close/>
                    <a:moveTo>
                      <a:pt x="380417" y="0"/>
                    </a:moveTo>
                    <a:lnTo>
                      <a:pt x="381573" y="0"/>
                    </a:lnTo>
                    <a:cubicBezTo>
                      <a:pt x="457463" y="481"/>
                      <a:pt x="522856" y="60586"/>
                      <a:pt x="527383" y="133962"/>
                    </a:cubicBezTo>
                    <a:cubicBezTo>
                      <a:pt x="528346" y="151368"/>
                      <a:pt x="526227" y="168583"/>
                      <a:pt x="520834" y="184931"/>
                    </a:cubicBezTo>
                    <a:cubicBezTo>
                      <a:pt x="569758" y="194259"/>
                      <a:pt x="606933" y="237246"/>
                      <a:pt x="606933" y="288696"/>
                    </a:cubicBezTo>
                    <a:cubicBezTo>
                      <a:pt x="606933" y="347166"/>
                      <a:pt x="559357" y="394673"/>
                      <a:pt x="500994" y="394673"/>
                    </a:cubicBezTo>
                    <a:lnTo>
                      <a:pt x="569758" y="324952"/>
                    </a:lnTo>
                    <a:lnTo>
                      <a:pt x="552134" y="306968"/>
                    </a:lnTo>
                    <a:cubicBezTo>
                      <a:pt x="485681" y="239170"/>
                      <a:pt x="397367" y="201760"/>
                      <a:pt x="303467" y="201760"/>
                    </a:cubicBezTo>
                    <a:cubicBezTo>
                      <a:pt x="209470" y="201760"/>
                      <a:pt x="121156" y="239170"/>
                      <a:pt x="54799" y="306968"/>
                    </a:cubicBezTo>
                    <a:lnTo>
                      <a:pt x="37175" y="324952"/>
                    </a:lnTo>
                    <a:lnTo>
                      <a:pt x="105939" y="394673"/>
                    </a:lnTo>
                    <a:cubicBezTo>
                      <a:pt x="47480" y="394673"/>
                      <a:pt x="0" y="347166"/>
                      <a:pt x="0" y="288696"/>
                    </a:cubicBezTo>
                    <a:cubicBezTo>
                      <a:pt x="0" y="245325"/>
                      <a:pt x="26389" y="207915"/>
                      <a:pt x="63949" y="191663"/>
                    </a:cubicBezTo>
                    <a:cubicBezTo>
                      <a:pt x="60963" y="173872"/>
                      <a:pt x="62312" y="156177"/>
                      <a:pt x="68764" y="138963"/>
                    </a:cubicBezTo>
                    <a:cubicBezTo>
                      <a:pt x="83596" y="99630"/>
                      <a:pt x="120096" y="71741"/>
                      <a:pt x="162087" y="67702"/>
                    </a:cubicBezTo>
                    <a:cubicBezTo>
                      <a:pt x="191653" y="65010"/>
                      <a:pt x="220642" y="73569"/>
                      <a:pt x="243178" y="91360"/>
                    </a:cubicBezTo>
                    <a:cubicBezTo>
                      <a:pt x="264655" y="37217"/>
                      <a:pt x="319261" y="0"/>
                      <a:pt x="380417"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sp>
          <p:nvSpPr>
            <p:cNvPr id="74" name="6"/>
            <p:cNvSpPr/>
            <p:nvPr/>
          </p:nvSpPr>
          <p:spPr>
            <a:xfrm>
              <a:off x="12095" y="4367"/>
              <a:ext cx="510" cy="510"/>
            </a:xfrm>
            <a:prstGeom prst="rect">
              <a:avLst/>
            </a:prstGeom>
            <a:solidFill>
              <a:srgbClr val="A25448"/>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defTabSz="914400"/>
              <a:r>
                <a:rPr lang="en-US" altLang="zh-CN" sz="1600" b="1" dirty="0">
                  <a:solidFill>
                    <a:schemeClr val="bg1"/>
                  </a:solidFill>
                </a:rPr>
                <a:t>3</a:t>
              </a:r>
              <a:endParaRPr lang="en-US" altLang="zh-CN" sz="1600" b="1" dirty="0">
                <a:solidFill>
                  <a:schemeClr val="bg1"/>
                </a:solidFill>
              </a:endParaRPr>
            </a:p>
          </p:txBody>
        </p:sp>
        <p:grpSp>
          <p:nvGrpSpPr>
            <p:cNvPr id="80" name="5"/>
            <p:cNvGrpSpPr/>
            <p:nvPr/>
          </p:nvGrpSpPr>
          <p:grpSpPr>
            <a:xfrm>
              <a:off x="14431" y="7309"/>
              <a:ext cx="3709" cy="1971"/>
              <a:chOff x="673100" y="3290336"/>
              <a:chExt cx="2155825" cy="1251672"/>
            </a:xfrm>
          </p:grpSpPr>
          <p:sp>
            <p:nvSpPr>
              <p:cNvPr id="86" name="5"/>
              <p:cNvSpPr/>
              <p:nvPr/>
            </p:nvSpPr>
            <p:spPr bwMode="auto">
              <a:xfrm>
                <a:off x="673100" y="3679910"/>
                <a:ext cx="2155825" cy="86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fontAlgn="auto">
                  <a:lnSpc>
                    <a:spcPct val="130000"/>
                  </a:lnSpc>
                </a:pPr>
                <a:r>
                  <a:rPr lang="zh-CN" altLang="en-US" sz="1200" dirty="0">
                    <a:latin typeface="黑体" panose="02010609060101010101" charset="-122"/>
                    <a:ea typeface="黑体" panose="02010609060101010101" charset="-122"/>
                    <a:sym typeface="+mn-ea"/>
                  </a:rPr>
                  <a:t>请在此处输入您的，文本请在此处输入您的请在，此处输入文字信息请在此处输入您的。</a:t>
                </a:r>
                <a:endParaRPr lang="zh-CN" altLang="en-US" sz="1200" dirty="0">
                  <a:latin typeface="黑体" panose="02010609060101010101" charset="-122"/>
                  <a:ea typeface="黑体" panose="02010609060101010101" charset="-122"/>
                  <a:sym typeface="+mn-ea"/>
                </a:endParaRPr>
              </a:p>
              <a:p>
                <a:pPr algn="l" fontAlgn="auto">
                  <a:lnSpc>
                    <a:spcPct val="130000"/>
                  </a:lnSpc>
                </a:pPr>
                <a:endParaRPr lang="zh-CN" altLang="en-US" sz="1200" dirty="0">
                  <a:latin typeface="黑体" panose="02010609060101010101" charset="-122"/>
                  <a:ea typeface="黑体" panose="02010609060101010101" charset="-122"/>
                  <a:sym typeface="+mn-ea"/>
                </a:endParaRPr>
              </a:p>
            </p:txBody>
          </p:sp>
          <p:sp>
            <p:nvSpPr>
              <p:cNvPr id="87" name="5"/>
              <p:cNvSpPr txBox="1"/>
              <p:nvPr/>
            </p:nvSpPr>
            <p:spPr bwMode="auto">
              <a:xfrm>
                <a:off x="673100" y="3290336"/>
                <a:ext cx="2155825" cy="3895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sz="1600" b="1" dirty="0">
                    <a:latin typeface="黑体" panose="02010609060101010101" charset="-122"/>
                    <a:ea typeface="黑体" panose="02010609060101010101" charset="-122"/>
                  </a:rPr>
                  <a:t>输入您的标题</a:t>
                </a:r>
                <a:endParaRPr lang="zh-CN" altLang="en-US" sz="1600" b="1" dirty="0">
                  <a:latin typeface="黑体" panose="02010609060101010101" charset="-122"/>
                  <a:ea typeface="黑体" panose="02010609060101010101" charset="-122"/>
                </a:endParaRPr>
              </a:p>
            </p:txBody>
          </p:sp>
        </p:grpSp>
        <p:grpSp>
          <p:nvGrpSpPr>
            <p:cNvPr id="10" name="4"/>
            <p:cNvGrpSpPr/>
            <p:nvPr/>
          </p:nvGrpSpPr>
          <p:grpSpPr>
            <a:xfrm>
              <a:off x="15509" y="5467"/>
              <a:ext cx="1553" cy="1567"/>
              <a:chOff x="9760864" y="2430057"/>
              <a:chExt cx="986390" cy="994889"/>
            </a:xfrm>
          </p:grpSpPr>
          <p:sp>
            <p:nvSpPr>
              <p:cNvPr id="84" name="4"/>
              <p:cNvSpPr/>
              <p:nvPr/>
            </p:nvSpPr>
            <p:spPr>
              <a:xfrm>
                <a:off x="9760864" y="2600482"/>
                <a:ext cx="824464" cy="824464"/>
              </a:xfrm>
              <a:prstGeom prst="rect">
                <a:avLst/>
              </a:prstGeom>
              <a:solidFill>
                <a:srgbClr val="A25448"/>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endParaRPr>
              </a:p>
            </p:txBody>
          </p:sp>
          <p:sp>
            <p:nvSpPr>
              <p:cNvPr id="101" name="4"/>
              <p:cNvSpPr/>
              <p:nvPr/>
            </p:nvSpPr>
            <p:spPr>
              <a:xfrm>
                <a:off x="9998298" y="2838179"/>
                <a:ext cx="349596" cy="349070"/>
              </a:xfrm>
              <a:custGeom>
                <a:avLst/>
                <a:gdLst>
                  <a:gd name="T0" fmla="*/ 5063 w 5239"/>
                  <a:gd name="T1" fmla="*/ 2473 h 5239"/>
                  <a:gd name="T2" fmla="*/ 4717 w 5239"/>
                  <a:gd name="T3" fmla="*/ 2473 h 5239"/>
                  <a:gd name="T4" fmla="*/ 2792 w 5239"/>
                  <a:gd name="T5" fmla="*/ 565 h 5239"/>
                  <a:gd name="T6" fmla="*/ 2792 w 5239"/>
                  <a:gd name="T7" fmla="*/ 176 h 5239"/>
                  <a:gd name="T8" fmla="*/ 2629 w 5239"/>
                  <a:gd name="T9" fmla="*/ 0 h 5239"/>
                  <a:gd name="T10" fmla="*/ 2465 w 5239"/>
                  <a:gd name="T11" fmla="*/ 176 h 5239"/>
                  <a:gd name="T12" fmla="*/ 2465 w 5239"/>
                  <a:gd name="T13" fmla="*/ 565 h 5239"/>
                  <a:gd name="T14" fmla="*/ 522 w 5239"/>
                  <a:gd name="T15" fmla="*/ 2473 h 5239"/>
                  <a:gd name="T16" fmla="*/ 176 w 5239"/>
                  <a:gd name="T17" fmla="*/ 2473 h 5239"/>
                  <a:gd name="T18" fmla="*/ 0 w 5239"/>
                  <a:gd name="T19" fmla="*/ 2637 h 5239"/>
                  <a:gd name="T20" fmla="*/ 176 w 5239"/>
                  <a:gd name="T21" fmla="*/ 2801 h 5239"/>
                  <a:gd name="T22" fmla="*/ 516 w 5239"/>
                  <a:gd name="T23" fmla="*/ 2801 h 5239"/>
                  <a:gd name="T24" fmla="*/ 2465 w 5239"/>
                  <a:gd name="T25" fmla="*/ 4768 h 5239"/>
                  <a:gd name="T26" fmla="*/ 2465 w 5239"/>
                  <a:gd name="T27" fmla="*/ 5063 h 5239"/>
                  <a:gd name="T28" fmla="*/ 2629 w 5239"/>
                  <a:gd name="T29" fmla="*/ 5239 h 5239"/>
                  <a:gd name="T30" fmla="*/ 2792 w 5239"/>
                  <a:gd name="T31" fmla="*/ 5063 h 5239"/>
                  <a:gd name="T32" fmla="*/ 2792 w 5239"/>
                  <a:gd name="T33" fmla="*/ 4768 h 5239"/>
                  <a:gd name="T34" fmla="*/ 4723 w 5239"/>
                  <a:gd name="T35" fmla="*/ 2801 h 5239"/>
                  <a:gd name="T36" fmla="*/ 5063 w 5239"/>
                  <a:gd name="T37" fmla="*/ 2801 h 5239"/>
                  <a:gd name="T38" fmla="*/ 5239 w 5239"/>
                  <a:gd name="T39" fmla="*/ 2637 h 5239"/>
                  <a:gd name="T40" fmla="*/ 5063 w 5239"/>
                  <a:gd name="T41" fmla="*/ 2473 h 5239"/>
                  <a:gd name="T42" fmla="*/ 3463 w 5239"/>
                  <a:gd name="T43" fmla="*/ 2883 h 5239"/>
                  <a:gd name="T44" fmla="*/ 2792 w 5239"/>
                  <a:gd name="T45" fmla="*/ 2883 h 5239"/>
                  <a:gd name="T46" fmla="*/ 2792 w 5239"/>
                  <a:gd name="T47" fmla="*/ 3510 h 5239"/>
                  <a:gd name="T48" fmla="*/ 2629 w 5239"/>
                  <a:gd name="T49" fmla="*/ 3666 h 5239"/>
                  <a:gd name="T50" fmla="*/ 2465 w 5239"/>
                  <a:gd name="T51" fmla="*/ 3510 h 5239"/>
                  <a:gd name="T52" fmla="*/ 2465 w 5239"/>
                  <a:gd name="T53" fmla="*/ 2883 h 5239"/>
                  <a:gd name="T54" fmla="*/ 1776 w 5239"/>
                  <a:gd name="T55" fmla="*/ 2883 h 5239"/>
                  <a:gd name="T56" fmla="*/ 1620 w 5239"/>
                  <a:gd name="T57" fmla="*/ 2719 h 5239"/>
                  <a:gd name="T58" fmla="*/ 1776 w 5239"/>
                  <a:gd name="T59" fmla="*/ 2555 h 5239"/>
                  <a:gd name="T60" fmla="*/ 2465 w 5239"/>
                  <a:gd name="T61" fmla="*/ 2555 h 5239"/>
                  <a:gd name="T62" fmla="*/ 2465 w 5239"/>
                  <a:gd name="T63" fmla="*/ 1823 h 5239"/>
                  <a:gd name="T64" fmla="*/ 2629 w 5239"/>
                  <a:gd name="T65" fmla="*/ 1667 h 5239"/>
                  <a:gd name="T66" fmla="*/ 2792 w 5239"/>
                  <a:gd name="T67" fmla="*/ 1823 h 5239"/>
                  <a:gd name="T68" fmla="*/ 2792 w 5239"/>
                  <a:gd name="T69" fmla="*/ 2555 h 5239"/>
                  <a:gd name="T70" fmla="*/ 3463 w 5239"/>
                  <a:gd name="T71" fmla="*/ 2555 h 5239"/>
                  <a:gd name="T72" fmla="*/ 3619 w 5239"/>
                  <a:gd name="T73" fmla="*/ 2719 h 5239"/>
                  <a:gd name="T74" fmla="*/ 3463 w 5239"/>
                  <a:gd name="T75" fmla="*/ 2883 h 5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39" h="5239">
                    <a:moveTo>
                      <a:pt x="5063" y="2473"/>
                    </a:moveTo>
                    <a:lnTo>
                      <a:pt x="4717" y="2473"/>
                    </a:lnTo>
                    <a:cubicBezTo>
                      <a:pt x="4612" y="1489"/>
                      <a:pt x="3858" y="649"/>
                      <a:pt x="2792" y="565"/>
                    </a:cubicBezTo>
                    <a:lnTo>
                      <a:pt x="2792" y="176"/>
                    </a:lnTo>
                    <a:cubicBezTo>
                      <a:pt x="2792" y="79"/>
                      <a:pt x="2726" y="0"/>
                      <a:pt x="2629" y="0"/>
                    </a:cubicBezTo>
                    <a:cubicBezTo>
                      <a:pt x="2531" y="0"/>
                      <a:pt x="2465" y="79"/>
                      <a:pt x="2465" y="176"/>
                    </a:cubicBezTo>
                    <a:lnTo>
                      <a:pt x="2465" y="565"/>
                    </a:lnTo>
                    <a:cubicBezTo>
                      <a:pt x="1481" y="649"/>
                      <a:pt x="627" y="1489"/>
                      <a:pt x="522" y="2473"/>
                    </a:cubicBezTo>
                    <a:lnTo>
                      <a:pt x="176" y="2473"/>
                    </a:lnTo>
                    <a:cubicBezTo>
                      <a:pt x="79" y="2473"/>
                      <a:pt x="0" y="2539"/>
                      <a:pt x="0" y="2637"/>
                    </a:cubicBezTo>
                    <a:cubicBezTo>
                      <a:pt x="0" y="2734"/>
                      <a:pt x="79" y="2801"/>
                      <a:pt x="176" y="2801"/>
                    </a:cubicBezTo>
                    <a:lnTo>
                      <a:pt x="516" y="2801"/>
                    </a:lnTo>
                    <a:cubicBezTo>
                      <a:pt x="580" y="3866"/>
                      <a:pt x="1399" y="4681"/>
                      <a:pt x="2465" y="4768"/>
                    </a:cubicBezTo>
                    <a:lnTo>
                      <a:pt x="2465" y="5063"/>
                    </a:lnTo>
                    <a:cubicBezTo>
                      <a:pt x="2465" y="5160"/>
                      <a:pt x="2531" y="5239"/>
                      <a:pt x="2629" y="5239"/>
                    </a:cubicBezTo>
                    <a:cubicBezTo>
                      <a:pt x="2726" y="5239"/>
                      <a:pt x="2792" y="5160"/>
                      <a:pt x="2792" y="5063"/>
                    </a:cubicBezTo>
                    <a:lnTo>
                      <a:pt x="2792" y="4768"/>
                    </a:lnTo>
                    <a:cubicBezTo>
                      <a:pt x="3858" y="4681"/>
                      <a:pt x="4659" y="3866"/>
                      <a:pt x="4723" y="2801"/>
                    </a:cubicBezTo>
                    <a:lnTo>
                      <a:pt x="5063" y="2801"/>
                    </a:lnTo>
                    <a:cubicBezTo>
                      <a:pt x="5160" y="2801"/>
                      <a:pt x="5239" y="2734"/>
                      <a:pt x="5239" y="2637"/>
                    </a:cubicBezTo>
                    <a:cubicBezTo>
                      <a:pt x="5239" y="2539"/>
                      <a:pt x="5160" y="2473"/>
                      <a:pt x="5063" y="2473"/>
                    </a:cubicBezTo>
                    <a:close/>
                    <a:moveTo>
                      <a:pt x="3463" y="2883"/>
                    </a:moveTo>
                    <a:lnTo>
                      <a:pt x="2792" y="2883"/>
                    </a:lnTo>
                    <a:lnTo>
                      <a:pt x="2792" y="3510"/>
                    </a:lnTo>
                    <a:cubicBezTo>
                      <a:pt x="2792" y="3596"/>
                      <a:pt x="2715" y="3666"/>
                      <a:pt x="2629" y="3666"/>
                    </a:cubicBezTo>
                    <a:cubicBezTo>
                      <a:pt x="2542" y="3666"/>
                      <a:pt x="2465" y="3596"/>
                      <a:pt x="2465" y="3510"/>
                    </a:cubicBezTo>
                    <a:lnTo>
                      <a:pt x="2465" y="2883"/>
                    </a:lnTo>
                    <a:lnTo>
                      <a:pt x="1776" y="2883"/>
                    </a:lnTo>
                    <a:cubicBezTo>
                      <a:pt x="1690" y="2883"/>
                      <a:pt x="1620" y="2805"/>
                      <a:pt x="1620" y="2719"/>
                    </a:cubicBezTo>
                    <a:cubicBezTo>
                      <a:pt x="1620" y="2632"/>
                      <a:pt x="1690" y="2555"/>
                      <a:pt x="1776" y="2555"/>
                    </a:cubicBezTo>
                    <a:lnTo>
                      <a:pt x="2465" y="2555"/>
                    </a:lnTo>
                    <a:lnTo>
                      <a:pt x="2465" y="1823"/>
                    </a:lnTo>
                    <a:cubicBezTo>
                      <a:pt x="2465" y="1737"/>
                      <a:pt x="2542" y="1667"/>
                      <a:pt x="2629" y="1667"/>
                    </a:cubicBezTo>
                    <a:cubicBezTo>
                      <a:pt x="2715" y="1667"/>
                      <a:pt x="2792" y="1737"/>
                      <a:pt x="2792" y="1823"/>
                    </a:cubicBezTo>
                    <a:lnTo>
                      <a:pt x="2792" y="2555"/>
                    </a:lnTo>
                    <a:lnTo>
                      <a:pt x="3463" y="2555"/>
                    </a:lnTo>
                    <a:cubicBezTo>
                      <a:pt x="3549" y="2555"/>
                      <a:pt x="3619" y="2632"/>
                      <a:pt x="3619" y="2719"/>
                    </a:cubicBezTo>
                    <a:cubicBezTo>
                      <a:pt x="3619" y="2805"/>
                      <a:pt x="3549" y="2883"/>
                      <a:pt x="3463" y="2883"/>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sp>
            <p:nvSpPr>
              <p:cNvPr id="83" name="4"/>
              <p:cNvSpPr/>
              <p:nvPr/>
            </p:nvSpPr>
            <p:spPr>
              <a:xfrm>
                <a:off x="10423404" y="2430057"/>
                <a:ext cx="323850" cy="323850"/>
              </a:xfrm>
              <a:prstGeom prst="rect">
                <a:avLst/>
              </a:prstGeom>
              <a:solidFill>
                <a:srgbClr val="A25448"/>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defTabSz="914400"/>
                <a:r>
                  <a:rPr lang="en-US" altLang="zh-CN" sz="1600" b="1" dirty="0">
                    <a:solidFill>
                      <a:schemeClr val="bg1"/>
                    </a:solidFill>
                  </a:rPr>
                  <a:t>4</a:t>
                </a:r>
                <a:endParaRPr lang="en-US" altLang="zh-CN" sz="1600" b="1" dirty="0">
                  <a:solidFill>
                    <a:schemeClr val="bg1"/>
                  </a:solidFill>
                </a:endParaRPr>
              </a:p>
            </p:txBody>
          </p:sp>
        </p:grpSp>
        <p:grpSp>
          <p:nvGrpSpPr>
            <p:cNvPr id="57" name="3"/>
            <p:cNvGrpSpPr/>
            <p:nvPr/>
          </p:nvGrpSpPr>
          <p:grpSpPr>
            <a:xfrm>
              <a:off x="1060" y="7309"/>
              <a:ext cx="3709" cy="1971"/>
              <a:chOff x="673100" y="3290336"/>
              <a:chExt cx="2155825" cy="1251672"/>
            </a:xfrm>
          </p:grpSpPr>
          <p:sp>
            <p:nvSpPr>
              <p:cNvPr id="18" name="3"/>
              <p:cNvSpPr/>
              <p:nvPr/>
            </p:nvSpPr>
            <p:spPr bwMode="auto">
              <a:xfrm>
                <a:off x="673100" y="3679910"/>
                <a:ext cx="2155825" cy="86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fontAlgn="auto">
                  <a:lnSpc>
                    <a:spcPct val="130000"/>
                  </a:lnSpc>
                </a:pPr>
                <a:r>
                  <a:rPr lang="zh-CN" altLang="en-US" sz="1200" dirty="0">
                    <a:latin typeface="黑体" panose="02010609060101010101" charset="-122"/>
                    <a:ea typeface="黑体" panose="02010609060101010101" charset="-122"/>
                    <a:sym typeface="+mn-ea"/>
                  </a:rPr>
                  <a:t>请在此处输入您，的文本请在此处输入您的请在此处输入文字信息请在此处输入您的。</a:t>
                </a:r>
                <a:endParaRPr lang="zh-CN" altLang="en-US" sz="1200" dirty="0">
                  <a:latin typeface="黑体" panose="02010609060101010101" charset="-122"/>
                  <a:ea typeface="黑体" panose="02010609060101010101" charset="-122"/>
                  <a:sym typeface="+mn-ea"/>
                </a:endParaRPr>
              </a:p>
              <a:p>
                <a:pPr algn="l" fontAlgn="auto">
                  <a:lnSpc>
                    <a:spcPct val="130000"/>
                  </a:lnSpc>
                </a:pPr>
                <a:endParaRPr lang="zh-CN" altLang="en-US" sz="1200" dirty="0">
                  <a:latin typeface="黑体" panose="02010609060101010101" charset="-122"/>
                  <a:ea typeface="黑体" panose="02010609060101010101" charset="-122"/>
                  <a:sym typeface="+mn-ea"/>
                </a:endParaRPr>
              </a:p>
            </p:txBody>
          </p:sp>
          <p:sp>
            <p:nvSpPr>
              <p:cNvPr id="19" name="3"/>
              <p:cNvSpPr txBox="1"/>
              <p:nvPr/>
            </p:nvSpPr>
            <p:spPr bwMode="auto">
              <a:xfrm>
                <a:off x="673100" y="3290336"/>
                <a:ext cx="2155825" cy="3895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sz="1600" b="1" dirty="0">
                    <a:latin typeface="黑体" panose="02010609060101010101" charset="-122"/>
                    <a:ea typeface="黑体" panose="02010609060101010101" charset="-122"/>
                  </a:rPr>
                  <a:t>输入标题</a:t>
                </a:r>
                <a:endParaRPr lang="zh-CN" altLang="en-US" sz="1600" b="1" dirty="0">
                  <a:latin typeface="黑体" panose="02010609060101010101" charset="-122"/>
                  <a:ea typeface="黑体" panose="02010609060101010101" charset="-122"/>
                </a:endParaRPr>
              </a:p>
            </p:txBody>
          </p:sp>
        </p:grpSp>
        <p:grpSp>
          <p:nvGrpSpPr>
            <p:cNvPr id="8" name="2"/>
            <p:cNvGrpSpPr/>
            <p:nvPr/>
          </p:nvGrpSpPr>
          <p:grpSpPr>
            <a:xfrm>
              <a:off x="2138" y="5467"/>
              <a:ext cx="1553" cy="1567"/>
              <a:chOff x="1444745" y="2425703"/>
              <a:chExt cx="986390" cy="994889"/>
            </a:xfrm>
          </p:grpSpPr>
          <p:sp>
            <p:nvSpPr>
              <p:cNvPr id="14" name="2"/>
              <p:cNvSpPr/>
              <p:nvPr/>
            </p:nvSpPr>
            <p:spPr>
              <a:xfrm>
                <a:off x="1444745" y="2596128"/>
                <a:ext cx="824464" cy="824464"/>
              </a:xfrm>
              <a:prstGeom prst="rect">
                <a:avLst/>
              </a:prstGeom>
              <a:solidFill>
                <a:srgbClr val="A25448"/>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endParaRPr>
              </a:p>
            </p:txBody>
          </p:sp>
          <p:sp>
            <p:nvSpPr>
              <p:cNvPr id="98" name="2"/>
              <p:cNvSpPr/>
              <p:nvPr/>
            </p:nvSpPr>
            <p:spPr>
              <a:xfrm>
                <a:off x="1682179" y="2872514"/>
                <a:ext cx="349596" cy="271692"/>
              </a:xfrm>
              <a:custGeom>
                <a:avLst/>
                <a:gdLst>
                  <a:gd name="connsiteX0" fmla="*/ 602379 w 607356"/>
                  <a:gd name="connsiteY0" fmla="*/ 168035 h 472012"/>
                  <a:gd name="connsiteX1" fmla="*/ 607356 w 607356"/>
                  <a:gd name="connsiteY1" fmla="*/ 175489 h 472012"/>
                  <a:gd name="connsiteX2" fmla="*/ 607356 w 607356"/>
                  <a:gd name="connsiteY2" fmla="*/ 438605 h 472012"/>
                  <a:gd name="connsiteX3" fmla="*/ 573897 w 607356"/>
                  <a:gd name="connsiteY3" fmla="*/ 472012 h 472012"/>
                  <a:gd name="connsiteX4" fmla="*/ 138461 w 607356"/>
                  <a:gd name="connsiteY4" fmla="*/ 472012 h 472012"/>
                  <a:gd name="connsiteX5" fmla="*/ 105001 w 607356"/>
                  <a:gd name="connsiteY5" fmla="*/ 438605 h 472012"/>
                  <a:gd name="connsiteX6" fmla="*/ 105001 w 607356"/>
                  <a:gd name="connsiteY6" fmla="*/ 381914 h 472012"/>
                  <a:gd name="connsiteX7" fmla="*/ 468909 w 607356"/>
                  <a:gd name="connsiteY7" fmla="*/ 381914 h 472012"/>
                  <a:gd name="connsiteX8" fmla="*/ 533155 w 607356"/>
                  <a:gd name="connsiteY8" fmla="*/ 317769 h 472012"/>
                  <a:gd name="connsiteX9" fmla="*/ 533155 w 607356"/>
                  <a:gd name="connsiteY9" fmla="*/ 230063 h 472012"/>
                  <a:gd name="connsiteX10" fmla="*/ 593530 w 607356"/>
                  <a:gd name="connsiteY10" fmla="*/ 169783 h 472012"/>
                  <a:gd name="connsiteX11" fmla="*/ 602379 w 607356"/>
                  <a:gd name="connsiteY11" fmla="*/ 168035 h 472012"/>
                  <a:gd name="connsiteX12" fmla="*/ 533192 w 607356"/>
                  <a:gd name="connsiteY12" fmla="*/ 120879 h 472012"/>
                  <a:gd name="connsiteX13" fmla="*/ 556406 w 607356"/>
                  <a:gd name="connsiteY13" fmla="*/ 120879 h 472012"/>
                  <a:gd name="connsiteX14" fmla="*/ 568566 w 607356"/>
                  <a:gd name="connsiteY14" fmla="*/ 128982 h 472012"/>
                  <a:gd name="connsiteX15" fmla="*/ 565710 w 607356"/>
                  <a:gd name="connsiteY15" fmla="*/ 143346 h 472012"/>
                  <a:gd name="connsiteX16" fmla="*/ 533192 w 607356"/>
                  <a:gd name="connsiteY16" fmla="*/ 175849 h 472012"/>
                  <a:gd name="connsiteX17" fmla="*/ 4978 w 607356"/>
                  <a:gd name="connsiteY17" fmla="*/ 47156 h 472012"/>
                  <a:gd name="connsiteX18" fmla="*/ 13828 w 607356"/>
                  <a:gd name="connsiteY18" fmla="*/ 48905 h 472012"/>
                  <a:gd name="connsiteX19" fmla="*/ 221344 w 607356"/>
                  <a:gd name="connsiteY19" fmla="*/ 256100 h 472012"/>
                  <a:gd name="connsiteX20" fmla="*/ 251213 w 607356"/>
                  <a:gd name="connsiteY20" fmla="*/ 268434 h 472012"/>
                  <a:gd name="connsiteX21" fmla="*/ 281082 w 607356"/>
                  <a:gd name="connsiteY21" fmla="*/ 256100 h 472012"/>
                  <a:gd name="connsiteX22" fmla="*/ 488597 w 607356"/>
                  <a:gd name="connsiteY22" fmla="*/ 48905 h 472012"/>
                  <a:gd name="connsiteX23" fmla="*/ 497447 w 607356"/>
                  <a:gd name="connsiteY23" fmla="*/ 47156 h 472012"/>
                  <a:gd name="connsiteX24" fmla="*/ 502425 w 607356"/>
                  <a:gd name="connsiteY24" fmla="*/ 54612 h 472012"/>
                  <a:gd name="connsiteX25" fmla="*/ 502425 w 607356"/>
                  <a:gd name="connsiteY25" fmla="*/ 317771 h 472012"/>
                  <a:gd name="connsiteX26" fmla="*/ 468961 w 607356"/>
                  <a:gd name="connsiteY26" fmla="*/ 351275 h 472012"/>
                  <a:gd name="connsiteX27" fmla="*/ 33464 w 607356"/>
                  <a:gd name="connsiteY27" fmla="*/ 351275 h 472012"/>
                  <a:gd name="connsiteX28" fmla="*/ 0 w 607356"/>
                  <a:gd name="connsiteY28" fmla="*/ 317771 h 472012"/>
                  <a:gd name="connsiteX29" fmla="*/ 0 w 607356"/>
                  <a:gd name="connsiteY29" fmla="*/ 54612 h 472012"/>
                  <a:gd name="connsiteX30" fmla="*/ 4978 w 607356"/>
                  <a:gd name="connsiteY30" fmla="*/ 47156 h 472012"/>
                  <a:gd name="connsiteX31" fmla="*/ 50961 w 607356"/>
                  <a:gd name="connsiteY31" fmla="*/ 0 h 472012"/>
                  <a:gd name="connsiteX32" fmla="*/ 451488 w 607356"/>
                  <a:gd name="connsiteY32" fmla="*/ 0 h 472012"/>
                  <a:gd name="connsiteX33" fmla="*/ 463563 w 607356"/>
                  <a:gd name="connsiteY33" fmla="*/ 8101 h 472012"/>
                  <a:gd name="connsiteX34" fmla="*/ 460706 w 607356"/>
                  <a:gd name="connsiteY34" fmla="*/ 22462 h 472012"/>
                  <a:gd name="connsiteX35" fmla="*/ 260489 w 607356"/>
                  <a:gd name="connsiteY35" fmla="*/ 222418 h 472012"/>
                  <a:gd name="connsiteX36" fmla="*/ 241868 w 607356"/>
                  <a:gd name="connsiteY36" fmla="*/ 222418 h 472012"/>
                  <a:gd name="connsiteX37" fmla="*/ 41650 w 607356"/>
                  <a:gd name="connsiteY37" fmla="*/ 22462 h 472012"/>
                  <a:gd name="connsiteX38" fmla="*/ 38793 w 607356"/>
                  <a:gd name="connsiteY38" fmla="*/ 8101 h 472012"/>
                  <a:gd name="connsiteX39" fmla="*/ 50961 w 607356"/>
                  <a:gd name="connsiteY39" fmla="*/ 0 h 472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7356" h="472012">
                    <a:moveTo>
                      <a:pt x="602379" y="168035"/>
                    </a:moveTo>
                    <a:cubicBezTo>
                      <a:pt x="605328" y="169231"/>
                      <a:pt x="607356" y="172268"/>
                      <a:pt x="607356" y="175489"/>
                    </a:cubicBezTo>
                    <a:lnTo>
                      <a:pt x="607356" y="438605"/>
                    </a:lnTo>
                    <a:cubicBezTo>
                      <a:pt x="607356" y="457103"/>
                      <a:pt x="592332" y="472012"/>
                      <a:pt x="573897" y="472012"/>
                    </a:cubicBezTo>
                    <a:lnTo>
                      <a:pt x="138461" y="472012"/>
                    </a:lnTo>
                    <a:cubicBezTo>
                      <a:pt x="119934" y="472012"/>
                      <a:pt x="105001" y="457103"/>
                      <a:pt x="105001" y="438605"/>
                    </a:cubicBezTo>
                    <a:lnTo>
                      <a:pt x="105001" y="381914"/>
                    </a:lnTo>
                    <a:lnTo>
                      <a:pt x="468909" y="381914"/>
                    </a:lnTo>
                    <a:cubicBezTo>
                      <a:pt x="504304" y="381914"/>
                      <a:pt x="533155" y="353109"/>
                      <a:pt x="533155" y="317769"/>
                    </a:cubicBezTo>
                    <a:lnTo>
                      <a:pt x="533155" y="230063"/>
                    </a:lnTo>
                    <a:lnTo>
                      <a:pt x="593530" y="169783"/>
                    </a:lnTo>
                    <a:cubicBezTo>
                      <a:pt x="595834" y="167482"/>
                      <a:pt x="599337" y="166746"/>
                      <a:pt x="602379" y="168035"/>
                    </a:cubicBezTo>
                    <a:close/>
                    <a:moveTo>
                      <a:pt x="533192" y="120879"/>
                    </a:moveTo>
                    <a:lnTo>
                      <a:pt x="556406" y="120879"/>
                    </a:lnTo>
                    <a:cubicBezTo>
                      <a:pt x="561749" y="120879"/>
                      <a:pt x="566539" y="124101"/>
                      <a:pt x="568566" y="128982"/>
                    </a:cubicBezTo>
                    <a:cubicBezTo>
                      <a:pt x="570592" y="133862"/>
                      <a:pt x="569487" y="139570"/>
                      <a:pt x="565710" y="143346"/>
                    </a:cubicBezTo>
                    <a:lnTo>
                      <a:pt x="533192" y="175849"/>
                    </a:lnTo>
                    <a:close/>
                    <a:moveTo>
                      <a:pt x="4978" y="47156"/>
                    </a:moveTo>
                    <a:cubicBezTo>
                      <a:pt x="8020" y="45868"/>
                      <a:pt x="11523" y="46604"/>
                      <a:pt x="13828" y="48905"/>
                    </a:cubicBezTo>
                    <a:lnTo>
                      <a:pt x="221344" y="256100"/>
                    </a:lnTo>
                    <a:cubicBezTo>
                      <a:pt x="229272" y="264016"/>
                      <a:pt x="240058" y="268434"/>
                      <a:pt x="251213" y="268434"/>
                    </a:cubicBezTo>
                    <a:cubicBezTo>
                      <a:pt x="262460" y="268434"/>
                      <a:pt x="273153" y="264016"/>
                      <a:pt x="281082" y="256100"/>
                    </a:cubicBezTo>
                    <a:lnTo>
                      <a:pt x="488597" y="48905"/>
                    </a:lnTo>
                    <a:cubicBezTo>
                      <a:pt x="490902" y="46604"/>
                      <a:pt x="494405" y="45868"/>
                      <a:pt x="497447" y="47156"/>
                    </a:cubicBezTo>
                    <a:cubicBezTo>
                      <a:pt x="500489" y="48445"/>
                      <a:pt x="502425" y="51390"/>
                      <a:pt x="502425" y="54612"/>
                    </a:cubicBezTo>
                    <a:lnTo>
                      <a:pt x="502425" y="317771"/>
                    </a:lnTo>
                    <a:cubicBezTo>
                      <a:pt x="502425" y="336272"/>
                      <a:pt x="487491" y="351275"/>
                      <a:pt x="468961" y="351275"/>
                    </a:cubicBezTo>
                    <a:lnTo>
                      <a:pt x="33464" y="351275"/>
                    </a:lnTo>
                    <a:cubicBezTo>
                      <a:pt x="15026" y="351275"/>
                      <a:pt x="0" y="336272"/>
                      <a:pt x="0" y="317771"/>
                    </a:cubicBezTo>
                    <a:lnTo>
                      <a:pt x="0" y="54612"/>
                    </a:lnTo>
                    <a:cubicBezTo>
                      <a:pt x="0" y="51390"/>
                      <a:pt x="1936" y="48445"/>
                      <a:pt x="4978" y="47156"/>
                    </a:cubicBezTo>
                    <a:close/>
                    <a:moveTo>
                      <a:pt x="50961" y="0"/>
                    </a:moveTo>
                    <a:lnTo>
                      <a:pt x="451488" y="0"/>
                    </a:lnTo>
                    <a:cubicBezTo>
                      <a:pt x="456742" y="0"/>
                      <a:pt x="461535" y="3222"/>
                      <a:pt x="463563" y="8101"/>
                    </a:cubicBezTo>
                    <a:cubicBezTo>
                      <a:pt x="465591" y="13072"/>
                      <a:pt x="464485" y="18688"/>
                      <a:pt x="460706" y="22462"/>
                    </a:cubicBezTo>
                    <a:lnTo>
                      <a:pt x="260489" y="222418"/>
                    </a:lnTo>
                    <a:cubicBezTo>
                      <a:pt x="255326" y="227573"/>
                      <a:pt x="247030" y="227573"/>
                      <a:pt x="241868" y="222418"/>
                    </a:cubicBezTo>
                    <a:lnTo>
                      <a:pt x="41650" y="22462"/>
                    </a:lnTo>
                    <a:cubicBezTo>
                      <a:pt x="37871" y="18688"/>
                      <a:pt x="36765" y="13072"/>
                      <a:pt x="38793" y="8101"/>
                    </a:cubicBezTo>
                    <a:cubicBezTo>
                      <a:pt x="40821" y="3222"/>
                      <a:pt x="45614" y="0"/>
                      <a:pt x="50961"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sp>
            <p:nvSpPr>
              <p:cNvPr id="15" name="2"/>
              <p:cNvSpPr/>
              <p:nvPr/>
            </p:nvSpPr>
            <p:spPr>
              <a:xfrm>
                <a:off x="2107285" y="2425703"/>
                <a:ext cx="323850" cy="323850"/>
              </a:xfrm>
              <a:prstGeom prst="rect">
                <a:avLst/>
              </a:prstGeom>
              <a:solidFill>
                <a:srgbClr val="A25448"/>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defTabSz="914400"/>
                <a:r>
                  <a:rPr lang="en-US" altLang="zh-CN" sz="1600" b="1" dirty="0">
                    <a:solidFill>
                      <a:schemeClr val="bg1"/>
                    </a:solidFill>
                  </a:rPr>
                  <a:t>1</a:t>
                </a:r>
                <a:endParaRPr lang="en-US" altLang="zh-CN" sz="1600" b="1" dirty="0">
                  <a:solidFill>
                    <a:schemeClr val="bg1"/>
                  </a:solidFill>
                </a:endParaRPr>
              </a:p>
            </p:txBody>
          </p:sp>
        </p:grpSp>
        <p:cxnSp>
          <p:nvCxnSpPr>
            <p:cNvPr id="16" name="直接连接符 15"/>
            <p:cNvCxnSpPr/>
            <p:nvPr/>
          </p:nvCxnSpPr>
          <p:spPr>
            <a:xfrm>
              <a:off x="5143" y="6909"/>
              <a:ext cx="0" cy="2371"/>
            </a:xfrm>
            <a:prstGeom prst="line">
              <a:avLst/>
            </a:prstGeom>
            <a:ln w="3175" cap="rnd">
              <a:solidFill>
                <a:srgbClr val="A25448"/>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9600" y="5814"/>
              <a:ext cx="0" cy="3466"/>
            </a:xfrm>
            <a:prstGeom prst="line">
              <a:avLst/>
            </a:prstGeom>
            <a:ln w="3175" cap="rnd">
              <a:solidFill>
                <a:srgbClr val="A25448"/>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4057" y="6909"/>
              <a:ext cx="0" cy="2371"/>
            </a:xfrm>
            <a:prstGeom prst="line">
              <a:avLst/>
            </a:prstGeom>
            <a:ln w="3175" cap="rnd">
              <a:solidFill>
                <a:srgbClr val="A25448"/>
              </a:solidFill>
              <a:round/>
            </a:ln>
          </p:spPr>
          <p:style>
            <a:lnRef idx="1">
              <a:schemeClr val="accent1"/>
            </a:lnRef>
            <a:fillRef idx="0">
              <a:schemeClr val="accent1"/>
            </a:fillRef>
            <a:effectRef idx="0">
              <a:schemeClr val="accent1"/>
            </a:effectRef>
            <a:fontRef idx="minor">
              <a:schemeClr val="tx1"/>
            </a:fontRef>
          </p:style>
        </p:cxnSp>
        <p:grpSp>
          <p:nvGrpSpPr>
            <p:cNvPr id="26" name="1"/>
            <p:cNvGrpSpPr/>
            <p:nvPr/>
          </p:nvGrpSpPr>
          <p:grpSpPr>
            <a:xfrm>
              <a:off x="3744" y="1680"/>
              <a:ext cx="11712" cy="2189"/>
              <a:chOff x="2352145" y="1248800"/>
              <a:chExt cx="7720346" cy="1390015"/>
            </a:xfrm>
          </p:grpSpPr>
          <p:sp>
            <p:nvSpPr>
              <p:cNvPr id="48" name="1"/>
              <p:cNvSpPr txBox="1"/>
              <p:nvPr/>
            </p:nvSpPr>
            <p:spPr>
              <a:xfrm>
                <a:off x="3157968" y="1248800"/>
                <a:ext cx="6108700" cy="445215"/>
              </a:xfrm>
              <a:prstGeom prst="rect">
                <a:avLst/>
              </a:prstGeom>
              <a:noFill/>
              <a:ln>
                <a:noFill/>
              </a:ln>
            </p:spPr>
            <p:txBody>
              <a:bodyPr wrap="square" lIns="91440" tIns="45720" rIns="91440" bIns="45720" anchor="b"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b="1" dirty="0">
                    <a:latin typeface="黑体" panose="02010609060101010101" charset="-122"/>
                    <a:ea typeface="黑体" panose="02010609060101010101" charset="-122"/>
                  </a:rPr>
                  <a:t>请您输入您的标题</a:t>
                </a:r>
                <a:endParaRPr lang="zh-CN" altLang="en-US" b="1" dirty="0">
                  <a:latin typeface="黑体" panose="02010609060101010101" charset="-122"/>
                  <a:ea typeface="黑体" panose="02010609060101010101" charset="-122"/>
                </a:endParaRPr>
              </a:p>
            </p:txBody>
          </p:sp>
          <p:sp>
            <p:nvSpPr>
              <p:cNvPr id="49" name="1"/>
              <p:cNvSpPr txBox="1"/>
              <p:nvPr/>
            </p:nvSpPr>
            <p:spPr>
              <a:xfrm>
                <a:off x="2352145" y="1890785"/>
                <a:ext cx="7720346" cy="748030"/>
              </a:xfrm>
              <a:prstGeom prst="rect">
                <a:avLst/>
              </a:prstGeom>
              <a:noFill/>
              <a:ln>
                <a:noFill/>
              </a:ln>
            </p:spPr>
            <p:txBody>
              <a:bodyPr wrap="square" lIns="91440" tIns="45720" rIns="91440" bIns="4572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fontAlgn="auto">
                  <a:lnSpc>
                    <a:spcPct val="150000"/>
                  </a:lnSpc>
                  <a:buSzPct val="25000"/>
                </a:pPr>
                <a:r>
                  <a:rPr lang="zh-CN" altLang="en-US" sz="1200" dirty="0">
                    <a:latin typeface="黑体" panose="02010609060101010101" charset="-122"/>
                    <a:ea typeface="黑体" panose="02010609060101010101" charset="-122"/>
                    <a:sym typeface="+mn-ea"/>
                  </a:rPr>
                  <a:t>请在此处输入文字信息请在此处输入您的，文本请在此请在此处输入您的文，本请在此处输入文字信息请请在此处输入文字信息请在此处输入您的，文本请在此请在此处输入您的文，本请在此处输入文字信息请。</a:t>
                </a:r>
                <a:endParaRPr lang="zh-CN" altLang="en-US" sz="1200" dirty="0">
                  <a:latin typeface="黑体" panose="02010609060101010101" charset="-122"/>
                  <a:ea typeface="黑体" panose="02010609060101010101" charset="-122"/>
                  <a:sym typeface="+mn-ea"/>
                </a:endParaRPr>
              </a:p>
            </p:txBody>
          </p:sp>
        </p:grpSp>
      </p:grpSp>
      <p:grpSp>
        <p:nvGrpSpPr>
          <p:cNvPr id="20" name="组合 19"/>
          <p:cNvGrpSpPr/>
          <p:nvPr/>
        </p:nvGrpSpPr>
        <p:grpSpPr>
          <a:xfrm>
            <a:off x="728980" y="356870"/>
            <a:ext cx="2858135" cy="460375"/>
            <a:chOff x="1148" y="562"/>
            <a:chExt cx="4501" cy="725"/>
          </a:xfrm>
        </p:grpSpPr>
        <p:sp>
          <p:nvSpPr>
            <p:cNvPr id="12" name="文本框 11"/>
            <p:cNvSpPr txBox="1"/>
            <p:nvPr/>
          </p:nvSpPr>
          <p:spPr>
            <a:xfrm>
              <a:off x="1888" y="562"/>
              <a:ext cx="3761" cy="7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2400" noProof="0" dirty="0">
                  <a:ln>
                    <a:noFill/>
                  </a:ln>
                  <a:solidFill>
                    <a:schemeClr val="tx1"/>
                  </a:solidFill>
                  <a:effectLst/>
                  <a:uLnTx/>
                  <a:uFillTx/>
                  <a:latin typeface="黑体" panose="02010609060101010101" charset="-122"/>
                  <a:ea typeface="黑体" panose="02010609060101010101" charset="-122"/>
                  <a:cs typeface="+mn-ea"/>
                  <a:sym typeface="+mn-lt"/>
                </a:rPr>
                <a:t>工作成果展示</a:t>
              </a:r>
              <a:endPar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endParaRPr>
            </a:p>
          </p:txBody>
        </p:sp>
        <p:sp>
          <p:nvSpPr>
            <p:cNvPr id="13" name="矩形 12"/>
            <p:cNvSpPr/>
            <p:nvPr/>
          </p:nvSpPr>
          <p:spPr>
            <a:xfrm>
              <a:off x="1148" y="640"/>
              <a:ext cx="730" cy="57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02</a:t>
              </a:r>
              <a:endParaRPr lang="en-US" altLang="zh-CN" b="1"/>
            </a:p>
          </p:txBody>
        </p:sp>
      </p:gr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000" fill="hold">
                                          <p:stCondLst>
                                            <p:cond delay="0"/>
                                          </p:stCondLst>
                                        </p:cTn>
                                        <p:tgtEl>
                                          <p:spTgt spid="2"/>
                                        </p:tgtEl>
                                        <p:attrNameLst>
                                          <p:attrName>style.visibility</p:attrName>
                                        </p:attrNameLst>
                                      </p:cBhvr>
                                      <p:to>
                                        <p:strVal val="visible"/>
                                      </p:to>
                                    </p:set>
                                    <p:animEffect transition="in" filter="wipe(up)">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36905" y="542608"/>
            <a:ext cx="10918190" cy="5772785"/>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36905" y="2546351"/>
            <a:ext cx="118745" cy="176530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516630" y="2517458"/>
            <a:ext cx="5158740" cy="1578610"/>
            <a:chOff x="5538" y="3674"/>
            <a:chExt cx="8124" cy="2486"/>
          </a:xfrm>
        </p:grpSpPr>
        <p:sp>
          <p:nvSpPr>
            <p:cNvPr id="14" name="文本框 13"/>
            <p:cNvSpPr txBox="1"/>
            <p:nvPr/>
          </p:nvSpPr>
          <p:spPr>
            <a:xfrm>
              <a:off x="7791" y="3674"/>
              <a:ext cx="3886" cy="1113"/>
            </a:xfrm>
            <a:prstGeom prst="rect">
              <a:avLst/>
            </a:prstGeom>
            <a:noFill/>
          </p:spPr>
          <p:txBody>
            <a:bodyPr wrap="square" rtlCol="0">
              <a:spAutoFit/>
            </a:bodyPr>
            <a:lstStyle/>
            <a:p>
              <a:pPr algn="l"/>
              <a:r>
                <a:rPr lang="en-US" altLang="zh-CN" sz="4000">
                  <a:solidFill>
                    <a:srgbClr val="A25448"/>
                  </a:solidFill>
                  <a:effectLst/>
                </a:rPr>
                <a:t>PART  03</a:t>
              </a:r>
              <a:endParaRPr lang="en-US" altLang="zh-CN" sz="4000">
                <a:solidFill>
                  <a:srgbClr val="A25448"/>
                </a:solidFill>
                <a:effectLst/>
              </a:endParaRPr>
            </a:p>
          </p:txBody>
        </p:sp>
        <p:sp>
          <p:nvSpPr>
            <p:cNvPr id="15" name="文本框 14"/>
            <p:cNvSpPr txBox="1"/>
            <p:nvPr/>
          </p:nvSpPr>
          <p:spPr>
            <a:xfrm>
              <a:off x="5538" y="4853"/>
              <a:ext cx="8124" cy="130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4800" noProof="0" dirty="0">
                  <a:ln>
                    <a:noFill/>
                  </a:ln>
                  <a:solidFill>
                    <a:srgbClr val="A25448"/>
                  </a:solidFill>
                  <a:effectLst/>
                  <a:uLnTx/>
                  <a:uFillTx/>
                  <a:latin typeface="黑体" panose="02010609060101010101" charset="-122"/>
                  <a:ea typeface="黑体" panose="02010609060101010101" charset="-122"/>
                  <a:cs typeface="+mn-ea"/>
                  <a:sym typeface="+mn-lt"/>
                </a:rPr>
                <a:t>存在的问题</a:t>
              </a:r>
              <a:endParaRPr kumimoji="1" lang="zh-CN" altLang="en-US" sz="4800" b="1" i="0" u="none" strike="noStrike" kern="1200" cap="none" spc="0" normalizeH="0" baseline="0" noProof="0" dirty="0">
                <a:ln>
                  <a:noFill/>
                </a:ln>
                <a:solidFill>
                  <a:srgbClr val="A25448"/>
                </a:solidFill>
                <a:effectLst/>
                <a:uLnTx/>
                <a:uFillTx/>
                <a:latin typeface="黑体" panose="02010609060101010101" charset="-122"/>
                <a:ea typeface="黑体" panose="02010609060101010101" charset="-122"/>
                <a:cs typeface="+mn-ea"/>
                <a:sym typeface="+mn-lt"/>
              </a:endParaRPr>
            </a:p>
          </p:txBody>
        </p:sp>
      </p:grpSp>
      <p:sp>
        <p:nvSpPr>
          <p:cNvPr id="18" name="矩形 17"/>
          <p:cNvSpPr/>
          <p:nvPr/>
        </p:nvSpPr>
        <p:spPr>
          <a:xfrm>
            <a:off x="11436350" y="2546351"/>
            <a:ext cx="118745" cy="176530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57835" y="138430"/>
            <a:ext cx="11276330" cy="6176645"/>
            <a:chOff x="721" y="218"/>
            <a:chExt cx="17758" cy="9727"/>
          </a:xfrm>
        </p:grpSpPr>
        <p:sp>
          <p:nvSpPr>
            <p:cNvPr id="10" name="矩形 9"/>
            <p:cNvSpPr/>
            <p:nvPr/>
          </p:nvSpPr>
          <p:spPr>
            <a:xfrm>
              <a:off x="721" y="855"/>
              <a:ext cx="17758" cy="9091"/>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148" y="218"/>
              <a:ext cx="4491" cy="1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555433" y="1386840"/>
            <a:ext cx="9081135" cy="4289425"/>
            <a:chOff x="2531" y="2184"/>
            <a:chExt cx="14301" cy="6755"/>
          </a:xfrm>
        </p:grpSpPr>
        <p:sp>
          <p:nvSpPr>
            <p:cNvPr id="4" name="14"/>
            <p:cNvSpPr/>
            <p:nvPr/>
          </p:nvSpPr>
          <p:spPr>
            <a:xfrm>
              <a:off x="3186" y="2184"/>
              <a:ext cx="2987" cy="2987"/>
            </a:xfrm>
            <a:prstGeom prst="rect">
              <a:avLst/>
            </a:prstGeom>
            <a:blipFill>
              <a:blip r:embed="rId1"/>
              <a:srcRect/>
              <a:stretch>
                <a:fillRect l="-25167" r="-24833"/>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latin typeface="黑体" panose="02010609060101010101" charset="-122"/>
                <a:ea typeface="黑体" panose="02010609060101010101" charset="-122"/>
              </a:endParaRPr>
            </a:p>
          </p:txBody>
        </p:sp>
        <p:sp>
          <p:nvSpPr>
            <p:cNvPr id="5" name="14"/>
            <p:cNvSpPr/>
            <p:nvPr/>
          </p:nvSpPr>
          <p:spPr>
            <a:xfrm>
              <a:off x="6255" y="2184"/>
              <a:ext cx="2987" cy="2987"/>
            </a:xfrm>
            <a:prstGeom prst="rect">
              <a:avLst/>
            </a:prstGeom>
            <a:blipFill>
              <a:blip r:embed="rId2"/>
              <a:srcRect/>
              <a:stretch>
                <a:fillRect l="-25167" r="-24833"/>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latin typeface="黑体" panose="02010609060101010101" charset="-122"/>
                <a:ea typeface="黑体" panose="02010609060101010101" charset="-122"/>
              </a:endParaRPr>
            </a:p>
          </p:txBody>
        </p:sp>
        <p:sp>
          <p:nvSpPr>
            <p:cNvPr id="6" name="14"/>
            <p:cNvSpPr/>
            <p:nvPr/>
          </p:nvSpPr>
          <p:spPr>
            <a:xfrm>
              <a:off x="2531" y="5297"/>
              <a:ext cx="3642" cy="3642"/>
            </a:xfrm>
            <a:prstGeom prst="rect">
              <a:avLst/>
            </a:prstGeom>
            <a:solidFill>
              <a:srgbClr val="A25448"/>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en-US" altLang="zh-CN" sz="2000">
                <a:solidFill>
                  <a:schemeClr val="tx1"/>
                </a:solidFill>
                <a:latin typeface="黑体" panose="02010609060101010101" charset="-122"/>
                <a:ea typeface="黑体" panose="02010609060101010101" charset="-122"/>
              </a:endParaRPr>
            </a:p>
            <a:p>
              <a:pPr algn="ctr"/>
              <a:endParaRPr lang="en-US" altLang="zh-CN" sz="2000">
                <a:solidFill>
                  <a:schemeClr val="tx1"/>
                </a:solidFill>
                <a:latin typeface="黑体" panose="02010609060101010101" charset="-122"/>
                <a:ea typeface="黑体" panose="02010609060101010101" charset="-122"/>
              </a:endParaRPr>
            </a:p>
            <a:p>
              <a:pPr algn="ctr"/>
              <a:r>
                <a:rPr lang="zh-CN" altLang="en-US" sz="2000">
                  <a:solidFill>
                    <a:schemeClr val="bg1"/>
                  </a:solidFill>
                  <a:latin typeface="黑体" panose="02010609060101010101" charset="-122"/>
                  <a:ea typeface="黑体" panose="02010609060101010101" charset="-122"/>
                </a:rPr>
                <a:t>添加输入标题</a:t>
              </a:r>
              <a:endParaRPr lang="zh-CN" altLang="en-US" sz="2000">
                <a:solidFill>
                  <a:schemeClr val="bg1"/>
                </a:solidFill>
                <a:latin typeface="黑体" panose="02010609060101010101" charset="-122"/>
                <a:ea typeface="黑体" panose="02010609060101010101" charset="-122"/>
              </a:endParaRPr>
            </a:p>
          </p:txBody>
        </p:sp>
        <p:sp>
          <p:nvSpPr>
            <p:cNvPr id="7" name="14"/>
            <p:cNvSpPr/>
            <p:nvPr/>
          </p:nvSpPr>
          <p:spPr>
            <a:xfrm>
              <a:off x="6255" y="5297"/>
              <a:ext cx="2987" cy="2987"/>
            </a:xfrm>
            <a:prstGeom prst="rect">
              <a:avLst/>
            </a:prstGeom>
            <a:blipFill>
              <a:blip r:embed="rId3"/>
              <a:srcRect/>
              <a:stretch>
                <a:fillRect t="-25167" b="-24833"/>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a:latin typeface="黑体" panose="02010609060101010101" charset="-122"/>
                <a:ea typeface="黑体" panose="02010609060101010101" charset="-122"/>
              </a:endParaRPr>
            </a:p>
          </p:txBody>
        </p:sp>
        <p:sp>
          <p:nvSpPr>
            <p:cNvPr id="9" name="14"/>
            <p:cNvSpPr/>
            <p:nvPr/>
          </p:nvSpPr>
          <p:spPr bwMode="auto">
            <a:xfrm>
              <a:off x="3599" y="5696"/>
              <a:ext cx="1505" cy="1220"/>
            </a:xfrm>
            <a:custGeom>
              <a:avLst/>
              <a:gdLst>
                <a:gd name="connsiteX0" fmla="*/ 493872 w 604195"/>
                <a:gd name="connsiteY0" fmla="*/ 437764 h 489806"/>
                <a:gd name="connsiteX1" fmla="*/ 478290 w 604195"/>
                <a:gd name="connsiteY1" fmla="*/ 453330 h 489806"/>
                <a:gd name="connsiteX2" fmla="*/ 493872 w 604195"/>
                <a:gd name="connsiteY2" fmla="*/ 469024 h 489806"/>
                <a:gd name="connsiteX3" fmla="*/ 509582 w 604195"/>
                <a:gd name="connsiteY3" fmla="*/ 453330 h 489806"/>
                <a:gd name="connsiteX4" fmla="*/ 493872 w 604195"/>
                <a:gd name="connsiteY4" fmla="*/ 437764 h 489806"/>
                <a:gd name="connsiteX5" fmla="*/ 304116 w 604195"/>
                <a:gd name="connsiteY5" fmla="*/ 437764 h 489806"/>
                <a:gd name="connsiteX6" fmla="*/ 288403 w 604195"/>
                <a:gd name="connsiteY6" fmla="*/ 453330 h 489806"/>
                <a:gd name="connsiteX7" fmla="*/ 304116 w 604195"/>
                <a:gd name="connsiteY7" fmla="*/ 469024 h 489806"/>
                <a:gd name="connsiteX8" fmla="*/ 319700 w 604195"/>
                <a:gd name="connsiteY8" fmla="*/ 453330 h 489806"/>
                <a:gd name="connsiteX9" fmla="*/ 304116 w 604195"/>
                <a:gd name="connsiteY9" fmla="*/ 437764 h 489806"/>
                <a:gd name="connsiteX10" fmla="*/ 493872 w 604195"/>
                <a:gd name="connsiteY10" fmla="*/ 417476 h 489806"/>
                <a:gd name="connsiteX11" fmla="*/ 529889 w 604195"/>
                <a:gd name="connsiteY11" fmla="*/ 453330 h 489806"/>
                <a:gd name="connsiteX12" fmla="*/ 493872 w 604195"/>
                <a:gd name="connsiteY12" fmla="*/ 489312 h 489806"/>
                <a:gd name="connsiteX13" fmla="*/ 457983 w 604195"/>
                <a:gd name="connsiteY13" fmla="*/ 453330 h 489806"/>
                <a:gd name="connsiteX14" fmla="*/ 493872 w 604195"/>
                <a:gd name="connsiteY14" fmla="*/ 417476 h 489806"/>
                <a:gd name="connsiteX15" fmla="*/ 304116 w 604195"/>
                <a:gd name="connsiteY15" fmla="*/ 417476 h 489806"/>
                <a:gd name="connsiteX16" fmla="*/ 340139 w 604195"/>
                <a:gd name="connsiteY16" fmla="*/ 453330 h 489806"/>
                <a:gd name="connsiteX17" fmla="*/ 304116 w 604195"/>
                <a:gd name="connsiteY17" fmla="*/ 489312 h 489806"/>
                <a:gd name="connsiteX18" fmla="*/ 268092 w 604195"/>
                <a:gd name="connsiteY18" fmla="*/ 453330 h 489806"/>
                <a:gd name="connsiteX19" fmla="*/ 304116 w 604195"/>
                <a:gd name="connsiteY19" fmla="*/ 417476 h 489806"/>
                <a:gd name="connsiteX20" fmla="*/ 464381 w 604195"/>
                <a:gd name="connsiteY20" fmla="*/ 306093 h 489806"/>
                <a:gd name="connsiteX21" fmla="*/ 464381 w 604195"/>
                <a:gd name="connsiteY21" fmla="*/ 358791 h 489806"/>
                <a:gd name="connsiteX22" fmla="*/ 529815 w 604195"/>
                <a:gd name="connsiteY22" fmla="*/ 358791 h 489806"/>
                <a:gd name="connsiteX23" fmla="*/ 526109 w 604195"/>
                <a:gd name="connsiteY23" fmla="*/ 353432 h 489806"/>
                <a:gd name="connsiteX24" fmla="*/ 510645 w 604195"/>
                <a:gd name="connsiteY24" fmla="*/ 322170 h 489806"/>
                <a:gd name="connsiteX25" fmla="*/ 484062 w 604195"/>
                <a:gd name="connsiteY25" fmla="*/ 306093 h 489806"/>
                <a:gd name="connsiteX26" fmla="*/ 276769 w 604195"/>
                <a:gd name="connsiteY26" fmla="*/ 273555 h 489806"/>
                <a:gd name="connsiteX27" fmla="*/ 263733 w 604195"/>
                <a:gd name="connsiteY27" fmla="*/ 286698 h 489806"/>
                <a:gd name="connsiteX28" fmla="*/ 263733 w 604195"/>
                <a:gd name="connsiteY28" fmla="*/ 369509 h 489806"/>
                <a:gd name="connsiteX29" fmla="*/ 276769 w 604195"/>
                <a:gd name="connsiteY29" fmla="*/ 382524 h 489806"/>
                <a:gd name="connsiteX30" fmla="*/ 404442 w 604195"/>
                <a:gd name="connsiteY30" fmla="*/ 382524 h 489806"/>
                <a:gd name="connsiteX31" fmla="*/ 417605 w 604195"/>
                <a:gd name="connsiteY31" fmla="*/ 369509 h 489806"/>
                <a:gd name="connsiteX32" fmla="*/ 417605 w 604195"/>
                <a:gd name="connsiteY32" fmla="*/ 286698 h 489806"/>
                <a:gd name="connsiteX33" fmla="*/ 404442 w 604195"/>
                <a:gd name="connsiteY33" fmla="*/ 273555 h 489806"/>
                <a:gd name="connsiteX34" fmla="*/ 242774 w 604195"/>
                <a:gd name="connsiteY34" fmla="*/ 238593 h 489806"/>
                <a:gd name="connsiteX35" fmla="*/ 443677 w 604195"/>
                <a:gd name="connsiteY35" fmla="*/ 238593 h 489806"/>
                <a:gd name="connsiteX36" fmla="*/ 464381 w 604195"/>
                <a:gd name="connsiteY36" fmla="*/ 259264 h 489806"/>
                <a:gd name="connsiteX37" fmla="*/ 464381 w 604195"/>
                <a:gd name="connsiteY37" fmla="*/ 291802 h 489806"/>
                <a:gd name="connsiteX38" fmla="*/ 491347 w 604195"/>
                <a:gd name="connsiteY38" fmla="*/ 291802 h 489806"/>
                <a:gd name="connsiteX39" fmla="*/ 521252 w 604195"/>
                <a:gd name="connsiteY39" fmla="*/ 309921 h 489806"/>
                <a:gd name="connsiteX40" fmla="*/ 538505 w 604195"/>
                <a:gd name="connsiteY40" fmla="*/ 345010 h 489806"/>
                <a:gd name="connsiteX41" fmla="*/ 564449 w 604195"/>
                <a:gd name="connsiteY41" fmla="*/ 360577 h 489806"/>
                <a:gd name="connsiteX42" fmla="*/ 604195 w 604195"/>
                <a:gd name="connsiteY42" fmla="*/ 396178 h 489806"/>
                <a:gd name="connsiteX43" fmla="*/ 604195 w 604195"/>
                <a:gd name="connsiteY43" fmla="*/ 435095 h 489806"/>
                <a:gd name="connsiteX44" fmla="*/ 583619 w 604195"/>
                <a:gd name="connsiteY44" fmla="*/ 455511 h 489806"/>
                <a:gd name="connsiteX45" fmla="*/ 540806 w 604195"/>
                <a:gd name="connsiteY45" fmla="*/ 455511 h 489806"/>
                <a:gd name="connsiteX46" fmla="*/ 540806 w 604195"/>
                <a:gd name="connsiteY46" fmla="*/ 453342 h 489806"/>
                <a:gd name="connsiteX47" fmla="*/ 493903 w 604195"/>
                <a:gd name="connsiteY47" fmla="*/ 406513 h 489806"/>
                <a:gd name="connsiteX48" fmla="*/ 447000 w 604195"/>
                <a:gd name="connsiteY48" fmla="*/ 453342 h 489806"/>
                <a:gd name="connsiteX49" fmla="*/ 447127 w 604195"/>
                <a:gd name="connsiteY49" fmla="*/ 455256 h 489806"/>
                <a:gd name="connsiteX50" fmla="*/ 443677 w 604195"/>
                <a:gd name="connsiteY50" fmla="*/ 455511 h 489806"/>
                <a:gd name="connsiteX51" fmla="*/ 351021 w 604195"/>
                <a:gd name="connsiteY51" fmla="*/ 455511 h 489806"/>
                <a:gd name="connsiteX52" fmla="*/ 351021 w 604195"/>
                <a:gd name="connsiteY52" fmla="*/ 453342 h 489806"/>
                <a:gd name="connsiteX53" fmla="*/ 304118 w 604195"/>
                <a:gd name="connsiteY53" fmla="*/ 406513 h 489806"/>
                <a:gd name="connsiteX54" fmla="*/ 257215 w 604195"/>
                <a:gd name="connsiteY54" fmla="*/ 453342 h 489806"/>
                <a:gd name="connsiteX55" fmla="*/ 257215 w 604195"/>
                <a:gd name="connsiteY55" fmla="*/ 455511 h 489806"/>
                <a:gd name="connsiteX56" fmla="*/ 242774 w 604195"/>
                <a:gd name="connsiteY56" fmla="*/ 455511 h 489806"/>
                <a:gd name="connsiteX57" fmla="*/ 221942 w 604195"/>
                <a:gd name="connsiteY57" fmla="*/ 434840 h 489806"/>
                <a:gd name="connsiteX58" fmla="*/ 221942 w 604195"/>
                <a:gd name="connsiteY58" fmla="*/ 259264 h 489806"/>
                <a:gd name="connsiteX59" fmla="*/ 242774 w 604195"/>
                <a:gd name="connsiteY59" fmla="*/ 238593 h 489806"/>
                <a:gd name="connsiteX60" fmla="*/ 251051 w 604195"/>
                <a:gd name="connsiteY60" fmla="*/ 0 h 489806"/>
                <a:gd name="connsiteX61" fmla="*/ 280121 w 604195"/>
                <a:gd name="connsiteY61" fmla="*/ 9283 h 489806"/>
                <a:gd name="connsiteX62" fmla="*/ 452627 w 604195"/>
                <a:gd name="connsiteY62" fmla="*/ 143896 h 489806"/>
                <a:gd name="connsiteX63" fmla="*/ 454416 w 604195"/>
                <a:gd name="connsiteY63" fmla="*/ 145299 h 489806"/>
                <a:gd name="connsiteX64" fmla="*/ 492112 w 604195"/>
                <a:gd name="connsiteY64" fmla="*/ 174646 h 489806"/>
                <a:gd name="connsiteX65" fmla="*/ 484190 w 604195"/>
                <a:gd name="connsiteY65" fmla="*/ 214201 h 489806"/>
                <a:gd name="connsiteX66" fmla="*/ 462083 w 604195"/>
                <a:gd name="connsiteY66" fmla="*/ 214201 h 489806"/>
                <a:gd name="connsiteX67" fmla="*/ 212652 w 604195"/>
                <a:gd name="connsiteY67" fmla="*/ 214201 h 489806"/>
                <a:gd name="connsiteX68" fmla="*/ 190545 w 604195"/>
                <a:gd name="connsiteY68" fmla="*/ 236274 h 489806"/>
                <a:gd name="connsiteX69" fmla="*/ 190545 w 604195"/>
                <a:gd name="connsiteY69" fmla="*/ 466711 h 489806"/>
                <a:gd name="connsiteX70" fmla="*/ 169845 w 604195"/>
                <a:gd name="connsiteY70" fmla="*/ 489806 h 489806"/>
                <a:gd name="connsiteX71" fmla="*/ 62124 w 604195"/>
                <a:gd name="connsiteY71" fmla="*/ 489806 h 489806"/>
                <a:gd name="connsiteX72" fmla="*/ 40018 w 604195"/>
                <a:gd name="connsiteY72" fmla="*/ 467732 h 489806"/>
                <a:gd name="connsiteX73" fmla="*/ 40018 w 604195"/>
                <a:gd name="connsiteY73" fmla="*/ 214201 h 489806"/>
                <a:gd name="connsiteX74" fmla="*/ 17911 w 604195"/>
                <a:gd name="connsiteY74" fmla="*/ 214201 h 489806"/>
                <a:gd name="connsiteX75" fmla="*/ 9989 w 604195"/>
                <a:gd name="connsiteY75" fmla="*/ 174646 h 489806"/>
                <a:gd name="connsiteX76" fmla="*/ 47685 w 604195"/>
                <a:gd name="connsiteY76" fmla="*/ 145299 h 489806"/>
                <a:gd name="connsiteX77" fmla="*/ 49474 w 604195"/>
                <a:gd name="connsiteY77" fmla="*/ 143896 h 489806"/>
                <a:gd name="connsiteX78" fmla="*/ 221980 w 604195"/>
                <a:gd name="connsiteY78" fmla="*/ 9283 h 489806"/>
                <a:gd name="connsiteX79" fmla="*/ 251051 w 604195"/>
                <a:gd name="connsiteY79" fmla="*/ 0 h 489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04195" h="489806">
                  <a:moveTo>
                    <a:pt x="493872" y="437764"/>
                  </a:moveTo>
                  <a:cubicBezTo>
                    <a:pt x="485315" y="437764"/>
                    <a:pt x="478290" y="444654"/>
                    <a:pt x="478290" y="453330"/>
                  </a:cubicBezTo>
                  <a:cubicBezTo>
                    <a:pt x="478290" y="462007"/>
                    <a:pt x="485315" y="469024"/>
                    <a:pt x="493872" y="469024"/>
                  </a:cubicBezTo>
                  <a:cubicBezTo>
                    <a:pt x="502557" y="469024"/>
                    <a:pt x="509582" y="462007"/>
                    <a:pt x="509582" y="453330"/>
                  </a:cubicBezTo>
                  <a:cubicBezTo>
                    <a:pt x="509582" y="444654"/>
                    <a:pt x="502557" y="437764"/>
                    <a:pt x="493872" y="437764"/>
                  </a:cubicBezTo>
                  <a:close/>
                  <a:moveTo>
                    <a:pt x="304116" y="437764"/>
                  </a:moveTo>
                  <a:cubicBezTo>
                    <a:pt x="295429" y="437764"/>
                    <a:pt x="288403" y="444654"/>
                    <a:pt x="288403" y="453330"/>
                  </a:cubicBezTo>
                  <a:cubicBezTo>
                    <a:pt x="288403" y="462007"/>
                    <a:pt x="295429" y="469024"/>
                    <a:pt x="304116" y="469024"/>
                  </a:cubicBezTo>
                  <a:cubicBezTo>
                    <a:pt x="312674" y="469024"/>
                    <a:pt x="319700" y="462007"/>
                    <a:pt x="319700" y="453330"/>
                  </a:cubicBezTo>
                  <a:cubicBezTo>
                    <a:pt x="319700" y="444654"/>
                    <a:pt x="312674" y="437764"/>
                    <a:pt x="304116" y="437764"/>
                  </a:cubicBezTo>
                  <a:close/>
                  <a:moveTo>
                    <a:pt x="493872" y="417476"/>
                  </a:moveTo>
                  <a:cubicBezTo>
                    <a:pt x="513796" y="417476"/>
                    <a:pt x="529889" y="433553"/>
                    <a:pt x="529889" y="453330"/>
                  </a:cubicBezTo>
                  <a:cubicBezTo>
                    <a:pt x="529889" y="473235"/>
                    <a:pt x="513796" y="489312"/>
                    <a:pt x="493872" y="489312"/>
                  </a:cubicBezTo>
                  <a:cubicBezTo>
                    <a:pt x="474076" y="489312"/>
                    <a:pt x="457983" y="473235"/>
                    <a:pt x="457983" y="453330"/>
                  </a:cubicBezTo>
                  <a:cubicBezTo>
                    <a:pt x="457983" y="433553"/>
                    <a:pt x="474076" y="417476"/>
                    <a:pt x="493872" y="417476"/>
                  </a:cubicBezTo>
                  <a:close/>
                  <a:moveTo>
                    <a:pt x="304116" y="417476"/>
                  </a:moveTo>
                  <a:cubicBezTo>
                    <a:pt x="323916" y="417476"/>
                    <a:pt x="340139" y="433553"/>
                    <a:pt x="340139" y="453330"/>
                  </a:cubicBezTo>
                  <a:cubicBezTo>
                    <a:pt x="340139" y="473235"/>
                    <a:pt x="324043" y="489312"/>
                    <a:pt x="304116" y="489312"/>
                  </a:cubicBezTo>
                  <a:cubicBezTo>
                    <a:pt x="284188" y="489312"/>
                    <a:pt x="268092" y="473235"/>
                    <a:pt x="268092" y="453330"/>
                  </a:cubicBezTo>
                  <a:cubicBezTo>
                    <a:pt x="268092" y="433553"/>
                    <a:pt x="284188" y="417476"/>
                    <a:pt x="304116" y="417476"/>
                  </a:cubicBezTo>
                  <a:close/>
                  <a:moveTo>
                    <a:pt x="464381" y="306093"/>
                  </a:moveTo>
                  <a:lnTo>
                    <a:pt x="464381" y="358791"/>
                  </a:lnTo>
                  <a:lnTo>
                    <a:pt x="529815" y="358791"/>
                  </a:lnTo>
                  <a:cubicBezTo>
                    <a:pt x="528409" y="357260"/>
                    <a:pt x="527131" y="355601"/>
                    <a:pt x="526109" y="353432"/>
                  </a:cubicBezTo>
                  <a:lnTo>
                    <a:pt x="510645" y="322170"/>
                  </a:lnTo>
                  <a:cubicBezTo>
                    <a:pt x="506044" y="313366"/>
                    <a:pt x="494030" y="306093"/>
                    <a:pt x="484062" y="306093"/>
                  </a:cubicBezTo>
                  <a:close/>
                  <a:moveTo>
                    <a:pt x="276769" y="273555"/>
                  </a:moveTo>
                  <a:cubicBezTo>
                    <a:pt x="269612" y="273555"/>
                    <a:pt x="263733" y="279552"/>
                    <a:pt x="263733" y="286698"/>
                  </a:cubicBezTo>
                  <a:lnTo>
                    <a:pt x="263733" y="369509"/>
                  </a:lnTo>
                  <a:cubicBezTo>
                    <a:pt x="263733" y="376655"/>
                    <a:pt x="269612" y="382524"/>
                    <a:pt x="276769" y="382524"/>
                  </a:cubicBezTo>
                  <a:lnTo>
                    <a:pt x="404442" y="382524"/>
                  </a:lnTo>
                  <a:cubicBezTo>
                    <a:pt x="411727" y="382524"/>
                    <a:pt x="417605" y="376655"/>
                    <a:pt x="417605" y="369509"/>
                  </a:cubicBezTo>
                  <a:lnTo>
                    <a:pt x="417605" y="286698"/>
                  </a:lnTo>
                  <a:cubicBezTo>
                    <a:pt x="417605" y="279552"/>
                    <a:pt x="411727" y="273555"/>
                    <a:pt x="404442" y="273555"/>
                  </a:cubicBezTo>
                  <a:close/>
                  <a:moveTo>
                    <a:pt x="242774" y="238593"/>
                  </a:moveTo>
                  <a:lnTo>
                    <a:pt x="443677" y="238593"/>
                  </a:lnTo>
                  <a:cubicBezTo>
                    <a:pt x="455051" y="238593"/>
                    <a:pt x="464381" y="247908"/>
                    <a:pt x="464381" y="259264"/>
                  </a:cubicBezTo>
                  <a:lnTo>
                    <a:pt x="464381" y="291802"/>
                  </a:lnTo>
                  <a:lnTo>
                    <a:pt x="491347" y="291802"/>
                  </a:lnTo>
                  <a:cubicBezTo>
                    <a:pt x="502593" y="291802"/>
                    <a:pt x="516012" y="299968"/>
                    <a:pt x="521252" y="309921"/>
                  </a:cubicBezTo>
                  <a:lnTo>
                    <a:pt x="538505" y="345010"/>
                  </a:lnTo>
                  <a:cubicBezTo>
                    <a:pt x="543745" y="354963"/>
                    <a:pt x="551285" y="357132"/>
                    <a:pt x="564449" y="360577"/>
                  </a:cubicBezTo>
                  <a:cubicBezTo>
                    <a:pt x="575440" y="363385"/>
                    <a:pt x="604195" y="363385"/>
                    <a:pt x="604195" y="396178"/>
                  </a:cubicBezTo>
                  <a:lnTo>
                    <a:pt x="604195" y="435095"/>
                  </a:lnTo>
                  <a:cubicBezTo>
                    <a:pt x="604195" y="446324"/>
                    <a:pt x="594866" y="455511"/>
                    <a:pt x="583619" y="455511"/>
                  </a:cubicBezTo>
                  <a:lnTo>
                    <a:pt x="540806" y="455511"/>
                  </a:lnTo>
                  <a:cubicBezTo>
                    <a:pt x="540806" y="454873"/>
                    <a:pt x="540806" y="454107"/>
                    <a:pt x="540806" y="453342"/>
                  </a:cubicBezTo>
                  <a:cubicBezTo>
                    <a:pt x="540806" y="427567"/>
                    <a:pt x="519846" y="406513"/>
                    <a:pt x="493903" y="406513"/>
                  </a:cubicBezTo>
                  <a:cubicBezTo>
                    <a:pt x="468087" y="406513"/>
                    <a:pt x="447000" y="427567"/>
                    <a:pt x="447000" y="453342"/>
                  </a:cubicBezTo>
                  <a:cubicBezTo>
                    <a:pt x="447000" y="453980"/>
                    <a:pt x="447000" y="454618"/>
                    <a:pt x="447127" y="455256"/>
                  </a:cubicBezTo>
                  <a:cubicBezTo>
                    <a:pt x="445977" y="455383"/>
                    <a:pt x="444827" y="455511"/>
                    <a:pt x="443677" y="455511"/>
                  </a:cubicBezTo>
                  <a:lnTo>
                    <a:pt x="351021" y="455511"/>
                  </a:lnTo>
                  <a:cubicBezTo>
                    <a:pt x="351021" y="454873"/>
                    <a:pt x="351021" y="454107"/>
                    <a:pt x="351021" y="453342"/>
                  </a:cubicBezTo>
                  <a:cubicBezTo>
                    <a:pt x="351021" y="427567"/>
                    <a:pt x="329934" y="406513"/>
                    <a:pt x="304118" y="406513"/>
                  </a:cubicBezTo>
                  <a:cubicBezTo>
                    <a:pt x="278174" y="406513"/>
                    <a:pt x="257215" y="427567"/>
                    <a:pt x="257215" y="453342"/>
                  </a:cubicBezTo>
                  <a:cubicBezTo>
                    <a:pt x="257215" y="454107"/>
                    <a:pt x="257215" y="454873"/>
                    <a:pt x="257215" y="455511"/>
                  </a:cubicBezTo>
                  <a:lnTo>
                    <a:pt x="242774" y="455511"/>
                  </a:lnTo>
                  <a:cubicBezTo>
                    <a:pt x="231399" y="455511"/>
                    <a:pt x="221942" y="446196"/>
                    <a:pt x="221942" y="434840"/>
                  </a:cubicBezTo>
                  <a:lnTo>
                    <a:pt x="221942" y="259264"/>
                  </a:lnTo>
                  <a:cubicBezTo>
                    <a:pt x="221942" y="247908"/>
                    <a:pt x="231399" y="238593"/>
                    <a:pt x="242774" y="238593"/>
                  </a:cubicBezTo>
                  <a:close/>
                  <a:moveTo>
                    <a:pt x="251051" y="0"/>
                  </a:moveTo>
                  <a:cubicBezTo>
                    <a:pt x="261593" y="0"/>
                    <a:pt x="272135" y="3095"/>
                    <a:pt x="280121" y="9283"/>
                  </a:cubicBezTo>
                  <a:lnTo>
                    <a:pt x="452627" y="143896"/>
                  </a:lnTo>
                  <a:cubicBezTo>
                    <a:pt x="453266" y="144406"/>
                    <a:pt x="453777" y="144789"/>
                    <a:pt x="454416" y="145299"/>
                  </a:cubicBezTo>
                  <a:lnTo>
                    <a:pt x="492112" y="174646"/>
                  </a:lnTo>
                  <a:cubicBezTo>
                    <a:pt x="508085" y="187150"/>
                    <a:pt x="504507" y="214201"/>
                    <a:pt x="484190" y="214201"/>
                  </a:cubicBezTo>
                  <a:lnTo>
                    <a:pt x="462083" y="214201"/>
                  </a:lnTo>
                  <a:lnTo>
                    <a:pt x="212652" y="214201"/>
                  </a:lnTo>
                  <a:cubicBezTo>
                    <a:pt x="200513" y="214201"/>
                    <a:pt x="190545" y="224153"/>
                    <a:pt x="190545" y="236274"/>
                  </a:cubicBezTo>
                  <a:cubicBezTo>
                    <a:pt x="190545" y="236274"/>
                    <a:pt x="190545" y="460587"/>
                    <a:pt x="190545" y="466711"/>
                  </a:cubicBezTo>
                  <a:cubicBezTo>
                    <a:pt x="190545" y="480492"/>
                    <a:pt x="183645" y="489806"/>
                    <a:pt x="169845" y="489806"/>
                  </a:cubicBezTo>
                  <a:lnTo>
                    <a:pt x="62124" y="489806"/>
                  </a:lnTo>
                  <a:cubicBezTo>
                    <a:pt x="49985" y="489806"/>
                    <a:pt x="40018" y="479854"/>
                    <a:pt x="40018" y="467732"/>
                  </a:cubicBezTo>
                  <a:lnTo>
                    <a:pt x="40018" y="214201"/>
                  </a:lnTo>
                  <a:lnTo>
                    <a:pt x="17911" y="214201"/>
                  </a:lnTo>
                  <a:cubicBezTo>
                    <a:pt x="-2406" y="214201"/>
                    <a:pt x="-5984" y="187150"/>
                    <a:pt x="9989" y="174646"/>
                  </a:cubicBezTo>
                  <a:lnTo>
                    <a:pt x="47685" y="145299"/>
                  </a:lnTo>
                  <a:cubicBezTo>
                    <a:pt x="48324" y="144789"/>
                    <a:pt x="48835" y="144406"/>
                    <a:pt x="49474" y="143896"/>
                  </a:cubicBezTo>
                  <a:lnTo>
                    <a:pt x="221980" y="9283"/>
                  </a:lnTo>
                  <a:cubicBezTo>
                    <a:pt x="229967" y="3095"/>
                    <a:pt x="240509" y="0"/>
                    <a:pt x="251051" y="0"/>
                  </a:cubicBezTo>
                  <a:close/>
                </a:path>
              </a:pathLst>
            </a:custGeom>
            <a:solidFill>
              <a:schemeClr val="bg1"/>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黑体" panose="02010609060101010101" charset="-122"/>
                <a:ea typeface="黑体" panose="02010609060101010101" charset="-122"/>
              </a:endParaRPr>
            </a:p>
          </p:txBody>
        </p:sp>
        <p:grpSp>
          <p:nvGrpSpPr>
            <p:cNvPr id="11" name="14"/>
            <p:cNvGrpSpPr/>
            <p:nvPr/>
          </p:nvGrpSpPr>
          <p:grpSpPr>
            <a:xfrm>
              <a:off x="9897" y="2573"/>
              <a:ext cx="1117" cy="1117"/>
              <a:chOff x="1471472" y="2647236"/>
              <a:chExt cx="822599" cy="822598"/>
            </a:xfrm>
          </p:grpSpPr>
          <p:sp>
            <p:nvSpPr>
              <p:cNvPr id="15" name="14"/>
              <p:cNvSpPr/>
              <p:nvPr/>
            </p:nvSpPr>
            <p:spPr>
              <a:xfrm>
                <a:off x="1471472" y="2647236"/>
                <a:ext cx="822599" cy="822598"/>
              </a:xfrm>
              <a:prstGeom prst="ellipse">
                <a:avLst/>
              </a:prstGeom>
              <a:solidFill>
                <a:srgbClr val="A25448"/>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latin typeface="黑体" panose="02010609060101010101" charset="-122"/>
                  <a:ea typeface="黑体" panose="02010609060101010101" charset="-122"/>
                </a:endParaRPr>
              </a:p>
            </p:txBody>
          </p:sp>
          <p:sp>
            <p:nvSpPr>
              <p:cNvPr id="16" name="14"/>
              <p:cNvSpPr/>
              <p:nvPr/>
            </p:nvSpPr>
            <p:spPr bwMode="auto">
              <a:xfrm>
                <a:off x="1675909" y="2814062"/>
                <a:ext cx="413724" cy="488946"/>
              </a:xfrm>
              <a:custGeom>
                <a:avLst/>
                <a:gdLst/>
                <a:ahLst/>
                <a:cxnLst>
                  <a:cxn ang="0">
                    <a:pos x="250" y="250"/>
                  </a:cxn>
                  <a:cxn ang="0">
                    <a:pos x="125" y="296"/>
                  </a:cxn>
                  <a:cxn ang="0">
                    <a:pos x="0" y="250"/>
                  </a:cxn>
                  <a:cxn ang="0">
                    <a:pos x="66" y="210"/>
                  </a:cxn>
                  <a:cxn ang="0">
                    <a:pos x="79" y="219"/>
                  </a:cxn>
                  <a:cxn ang="0">
                    <a:pos x="70" y="232"/>
                  </a:cxn>
                  <a:cxn ang="0">
                    <a:pos x="23" y="251"/>
                  </a:cxn>
                  <a:cxn ang="0">
                    <a:pos x="125" y="273"/>
                  </a:cxn>
                  <a:cxn ang="0">
                    <a:pos x="228" y="250"/>
                  </a:cxn>
                  <a:cxn ang="0">
                    <a:pos x="180" y="232"/>
                  </a:cxn>
                  <a:cxn ang="0">
                    <a:pos x="171" y="219"/>
                  </a:cxn>
                  <a:cxn ang="0">
                    <a:pos x="184" y="210"/>
                  </a:cxn>
                  <a:cxn ang="0">
                    <a:pos x="250" y="250"/>
                  </a:cxn>
                  <a:cxn ang="0">
                    <a:pos x="80" y="182"/>
                  </a:cxn>
                  <a:cxn ang="0">
                    <a:pos x="91" y="182"/>
                  </a:cxn>
                  <a:cxn ang="0">
                    <a:pos x="91" y="250"/>
                  </a:cxn>
                  <a:cxn ang="0">
                    <a:pos x="102" y="262"/>
                  </a:cxn>
                  <a:cxn ang="0">
                    <a:pos x="148" y="262"/>
                  </a:cxn>
                  <a:cxn ang="0">
                    <a:pos x="159" y="250"/>
                  </a:cxn>
                  <a:cxn ang="0">
                    <a:pos x="159" y="182"/>
                  </a:cxn>
                  <a:cxn ang="0">
                    <a:pos x="171" y="182"/>
                  </a:cxn>
                  <a:cxn ang="0">
                    <a:pos x="182" y="171"/>
                  </a:cxn>
                  <a:cxn ang="0">
                    <a:pos x="182" y="102"/>
                  </a:cxn>
                  <a:cxn ang="0">
                    <a:pos x="157" y="82"/>
                  </a:cxn>
                  <a:cxn ang="0">
                    <a:pos x="125" y="80"/>
                  </a:cxn>
                  <a:cxn ang="0">
                    <a:pos x="93" y="82"/>
                  </a:cxn>
                  <a:cxn ang="0">
                    <a:pos x="68" y="102"/>
                  </a:cxn>
                  <a:cxn ang="0">
                    <a:pos x="68" y="171"/>
                  </a:cxn>
                  <a:cxn ang="0">
                    <a:pos x="80" y="182"/>
                  </a:cxn>
                  <a:cxn ang="0">
                    <a:pos x="125" y="68"/>
                  </a:cxn>
                  <a:cxn ang="0">
                    <a:pos x="159" y="34"/>
                  </a:cxn>
                  <a:cxn ang="0">
                    <a:pos x="125" y="0"/>
                  </a:cxn>
                  <a:cxn ang="0">
                    <a:pos x="91" y="34"/>
                  </a:cxn>
                  <a:cxn ang="0">
                    <a:pos x="125" y="68"/>
                  </a:cxn>
                  <a:cxn ang="0">
                    <a:pos x="125" y="68"/>
                  </a:cxn>
                  <a:cxn ang="0">
                    <a:pos x="125" y="68"/>
                  </a:cxn>
                </a:cxnLst>
                <a:rect l="0" t="0"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chemeClr val="bg1"/>
              </a:solidFill>
              <a:ln w="9525">
                <a:noFill/>
                <a:round/>
              </a:ln>
            </p:spPr>
            <p:txBody>
              <a:bodyPr wrap="square" lIns="91440" tIns="45720" rIns="91440" bIns="45720" anchor="ctr">
                <a:normAutofit/>
              </a:bodyPr>
              <a:lstStyle/>
              <a:p>
                <a:pPr algn="ctr"/>
                <a:endParaRPr>
                  <a:latin typeface="黑体" panose="02010609060101010101" charset="-122"/>
                  <a:ea typeface="黑体" panose="02010609060101010101" charset="-122"/>
                </a:endParaRPr>
              </a:p>
            </p:txBody>
          </p:sp>
        </p:grpSp>
        <p:sp>
          <p:nvSpPr>
            <p:cNvPr id="14" name="13"/>
            <p:cNvSpPr/>
            <p:nvPr/>
          </p:nvSpPr>
          <p:spPr>
            <a:xfrm>
              <a:off x="11098" y="2636"/>
              <a:ext cx="3061" cy="456"/>
            </a:xfrm>
            <a:prstGeom prst="rect">
              <a:avLst/>
            </a:prstGeom>
          </p:spPr>
          <p:txBody>
            <a:bodyPr wrap="square" lIns="91440" tIns="45720" rIns="91440" bIns="45720" anchor="t" anchorCtr="0"/>
            <a:lstStyle/>
            <a:p>
              <a:r>
                <a:rPr lang="zh-CN" b="1" dirty="0">
                  <a:latin typeface="黑体" panose="02010609060101010101" charset="-122"/>
                  <a:ea typeface="黑体" panose="02010609060101010101" charset="-122"/>
                </a:rPr>
                <a:t>点击输入标题</a:t>
              </a:r>
              <a:endParaRPr lang="zh-CN" b="1" dirty="0">
                <a:latin typeface="黑体" panose="02010609060101010101" charset="-122"/>
                <a:ea typeface="黑体" panose="02010609060101010101" charset="-122"/>
              </a:endParaRPr>
            </a:p>
          </p:txBody>
        </p:sp>
        <p:grpSp>
          <p:nvGrpSpPr>
            <p:cNvPr id="18" name="13"/>
            <p:cNvGrpSpPr/>
            <p:nvPr/>
          </p:nvGrpSpPr>
          <p:grpSpPr>
            <a:xfrm>
              <a:off x="9897" y="4803"/>
              <a:ext cx="1117" cy="1117"/>
              <a:chOff x="1471472" y="2647236"/>
              <a:chExt cx="822599" cy="822598"/>
            </a:xfrm>
          </p:grpSpPr>
          <p:sp>
            <p:nvSpPr>
              <p:cNvPr id="22" name="13"/>
              <p:cNvSpPr/>
              <p:nvPr/>
            </p:nvSpPr>
            <p:spPr>
              <a:xfrm>
                <a:off x="1471472" y="2647236"/>
                <a:ext cx="822599" cy="822598"/>
              </a:xfrm>
              <a:prstGeom prst="ellipse">
                <a:avLst/>
              </a:prstGeom>
              <a:solidFill>
                <a:srgbClr val="A25448"/>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latin typeface="黑体" panose="02010609060101010101" charset="-122"/>
                  <a:ea typeface="黑体" panose="02010609060101010101" charset="-122"/>
                </a:endParaRPr>
              </a:p>
            </p:txBody>
          </p:sp>
          <p:sp>
            <p:nvSpPr>
              <p:cNvPr id="23" name="13"/>
              <p:cNvSpPr/>
              <p:nvPr/>
            </p:nvSpPr>
            <p:spPr bwMode="auto">
              <a:xfrm>
                <a:off x="1675909" y="2814062"/>
                <a:ext cx="413724" cy="488946"/>
              </a:xfrm>
              <a:custGeom>
                <a:avLst/>
                <a:gdLst/>
                <a:ahLst/>
                <a:cxnLst>
                  <a:cxn ang="0">
                    <a:pos x="250" y="250"/>
                  </a:cxn>
                  <a:cxn ang="0">
                    <a:pos x="125" y="296"/>
                  </a:cxn>
                  <a:cxn ang="0">
                    <a:pos x="0" y="250"/>
                  </a:cxn>
                  <a:cxn ang="0">
                    <a:pos x="66" y="210"/>
                  </a:cxn>
                  <a:cxn ang="0">
                    <a:pos x="79" y="219"/>
                  </a:cxn>
                  <a:cxn ang="0">
                    <a:pos x="70" y="232"/>
                  </a:cxn>
                  <a:cxn ang="0">
                    <a:pos x="23" y="251"/>
                  </a:cxn>
                  <a:cxn ang="0">
                    <a:pos x="125" y="273"/>
                  </a:cxn>
                  <a:cxn ang="0">
                    <a:pos x="228" y="250"/>
                  </a:cxn>
                  <a:cxn ang="0">
                    <a:pos x="180" y="232"/>
                  </a:cxn>
                  <a:cxn ang="0">
                    <a:pos x="171" y="219"/>
                  </a:cxn>
                  <a:cxn ang="0">
                    <a:pos x="184" y="210"/>
                  </a:cxn>
                  <a:cxn ang="0">
                    <a:pos x="250" y="250"/>
                  </a:cxn>
                  <a:cxn ang="0">
                    <a:pos x="80" y="182"/>
                  </a:cxn>
                  <a:cxn ang="0">
                    <a:pos x="91" y="182"/>
                  </a:cxn>
                  <a:cxn ang="0">
                    <a:pos x="91" y="250"/>
                  </a:cxn>
                  <a:cxn ang="0">
                    <a:pos x="102" y="262"/>
                  </a:cxn>
                  <a:cxn ang="0">
                    <a:pos x="148" y="262"/>
                  </a:cxn>
                  <a:cxn ang="0">
                    <a:pos x="159" y="250"/>
                  </a:cxn>
                  <a:cxn ang="0">
                    <a:pos x="159" y="182"/>
                  </a:cxn>
                  <a:cxn ang="0">
                    <a:pos x="171" y="182"/>
                  </a:cxn>
                  <a:cxn ang="0">
                    <a:pos x="182" y="171"/>
                  </a:cxn>
                  <a:cxn ang="0">
                    <a:pos x="182" y="102"/>
                  </a:cxn>
                  <a:cxn ang="0">
                    <a:pos x="157" y="82"/>
                  </a:cxn>
                  <a:cxn ang="0">
                    <a:pos x="125" y="80"/>
                  </a:cxn>
                  <a:cxn ang="0">
                    <a:pos x="93" y="82"/>
                  </a:cxn>
                  <a:cxn ang="0">
                    <a:pos x="68" y="102"/>
                  </a:cxn>
                  <a:cxn ang="0">
                    <a:pos x="68" y="171"/>
                  </a:cxn>
                  <a:cxn ang="0">
                    <a:pos x="80" y="182"/>
                  </a:cxn>
                  <a:cxn ang="0">
                    <a:pos x="125" y="68"/>
                  </a:cxn>
                  <a:cxn ang="0">
                    <a:pos x="159" y="34"/>
                  </a:cxn>
                  <a:cxn ang="0">
                    <a:pos x="125" y="0"/>
                  </a:cxn>
                  <a:cxn ang="0">
                    <a:pos x="91" y="34"/>
                  </a:cxn>
                  <a:cxn ang="0">
                    <a:pos x="125" y="68"/>
                  </a:cxn>
                  <a:cxn ang="0">
                    <a:pos x="125" y="68"/>
                  </a:cxn>
                  <a:cxn ang="0">
                    <a:pos x="125" y="68"/>
                  </a:cxn>
                </a:cxnLst>
                <a:rect l="0" t="0"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chemeClr val="bg1"/>
              </a:solidFill>
              <a:ln w="9525">
                <a:noFill/>
                <a:round/>
              </a:ln>
            </p:spPr>
            <p:txBody>
              <a:bodyPr wrap="square" lIns="91440" tIns="45720" rIns="91440" bIns="45720" anchor="ctr">
                <a:normAutofit/>
              </a:bodyPr>
              <a:lstStyle/>
              <a:p>
                <a:pPr algn="ctr"/>
                <a:endParaRPr>
                  <a:latin typeface="黑体" panose="02010609060101010101" charset="-122"/>
                  <a:ea typeface="黑体" panose="02010609060101010101" charset="-122"/>
                </a:endParaRPr>
              </a:p>
            </p:txBody>
          </p:sp>
        </p:grpSp>
        <p:sp>
          <p:nvSpPr>
            <p:cNvPr id="21" name="12"/>
            <p:cNvSpPr/>
            <p:nvPr/>
          </p:nvSpPr>
          <p:spPr>
            <a:xfrm>
              <a:off x="11098" y="4803"/>
              <a:ext cx="2442" cy="456"/>
            </a:xfrm>
            <a:prstGeom prst="rect">
              <a:avLst/>
            </a:prstGeom>
          </p:spPr>
          <p:txBody>
            <a:bodyPr wrap="square" lIns="91440" tIns="45720" rIns="91440" bIns="45720" anchor="t" anchorCtr="0"/>
            <a:lstStyle/>
            <a:p>
              <a:r>
                <a:rPr lang="zh-CN" altLang="en-US" b="1" dirty="0">
                  <a:latin typeface="黑体" panose="02010609060101010101" charset="-122"/>
                  <a:ea typeface="黑体" panose="02010609060101010101" charset="-122"/>
                </a:rPr>
                <a:t>请输入标题</a:t>
              </a:r>
              <a:endParaRPr lang="zh-CN" altLang="en-US" b="1" dirty="0">
                <a:latin typeface="黑体" panose="02010609060101010101" charset="-122"/>
                <a:ea typeface="黑体" panose="02010609060101010101" charset="-122"/>
              </a:endParaRPr>
            </a:p>
          </p:txBody>
        </p:sp>
        <p:grpSp>
          <p:nvGrpSpPr>
            <p:cNvPr id="25" name="12"/>
            <p:cNvGrpSpPr/>
            <p:nvPr/>
          </p:nvGrpSpPr>
          <p:grpSpPr>
            <a:xfrm>
              <a:off x="9897" y="7034"/>
              <a:ext cx="1117" cy="1117"/>
              <a:chOff x="1471472" y="2647236"/>
              <a:chExt cx="822599" cy="822598"/>
            </a:xfrm>
          </p:grpSpPr>
          <p:sp>
            <p:nvSpPr>
              <p:cNvPr id="29" name="12"/>
              <p:cNvSpPr/>
              <p:nvPr/>
            </p:nvSpPr>
            <p:spPr>
              <a:xfrm>
                <a:off x="1471472" y="2647236"/>
                <a:ext cx="822599" cy="822598"/>
              </a:xfrm>
              <a:prstGeom prst="ellipse">
                <a:avLst/>
              </a:prstGeom>
              <a:solidFill>
                <a:srgbClr val="A25448"/>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latin typeface="黑体" panose="02010609060101010101" charset="-122"/>
                  <a:ea typeface="黑体" panose="02010609060101010101" charset="-122"/>
                </a:endParaRPr>
              </a:p>
            </p:txBody>
          </p:sp>
          <p:sp>
            <p:nvSpPr>
              <p:cNvPr id="30" name="12"/>
              <p:cNvSpPr/>
              <p:nvPr/>
            </p:nvSpPr>
            <p:spPr bwMode="auto">
              <a:xfrm>
                <a:off x="1675909" y="2814062"/>
                <a:ext cx="413724" cy="488946"/>
              </a:xfrm>
              <a:custGeom>
                <a:avLst/>
                <a:gdLst/>
                <a:ahLst/>
                <a:cxnLst>
                  <a:cxn ang="0">
                    <a:pos x="250" y="250"/>
                  </a:cxn>
                  <a:cxn ang="0">
                    <a:pos x="125" y="296"/>
                  </a:cxn>
                  <a:cxn ang="0">
                    <a:pos x="0" y="250"/>
                  </a:cxn>
                  <a:cxn ang="0">
                    <a:pos x="66" y="210"/>
                  </a:cxn>
                  <a:cxn ang="0">
                    <a:pos x="79" y="219"/>
                  </a:cxn>
                  <a:cxn ang="0">
                    <a:pos x="70" y="232"/>
                  </a:cxn>
                  <a:cxn ang="0">
                    <a:pos x="23" y="251"/>
                  </a:cxn>
                  <a:cxn ang="0">
                    <a:pos x="125" y="273"/>
                  </a:cxn>
                  <a:cxn ang="0">
                    <a:pos x="228" y="250"/>
                  </a:cxn>
                  <a:cxn ang="0">
                    <a:pos x="180" y="232"/>
                  </a:cxn>
                  <a:cxn ang="0">
                    <a:pos x="171" y="219"/>
                  </a:cxn>
                  <a:cxn ang="0">
                    <a:pos x="184" y="210"/>
                  </a:cxn>
                  <a:cxn ang="0">
                    <a:pos x="250" y="250"/>
                  </a:cxn>
                  <a:cxn ang="0">
                    <a:pos x="80" y="182"/>
                  </a:cxn>
                  <a:cxn ang="0">
                    <a:pos x="91" y="182"/>
                  </a:cxn>
                  <a:cxn ang="0">
                    <a:pos x="91" y="250"/>
                  </a:cxn>
                  <a:cxn ang="0">
                    <a:pos x="102" y="262"/>
                  </a:cxn>
                  <a:cxn ang="0">
                    <a:pos x="148" y="262"/>
                  </a:cxn>
                  <a:cxn ang="0">
                    <a:pos x="159" y="250"/>
                  </a:cxn>
                  <a:cxn ang="0">
                    <a:pos x="159" y="182"/>
                  </a:cxn>
                  <a:cxn ang="0">
                    <a:pos x="171" y="182"/>
                  </a:cxn>
                  <a:cxn ang="0">
                    <a:pos x="182" y="171"/>
                  </a:cxn>
                  <a:cxn ang="0">
                    <a:pos x="182" y="102"/>
                  </a:cxn>
                  <a:cxn ang="0">
                    <a:pos x="157" y="82"/>
                  </a:cxn>
                  <a:cxn ang="0">
                    <a:pos x="125" y="80"/>
                  </a:cxn>
                  <a:cxn ang="0">
                    <a:pos x="93" y="82"/>
                  </a:cxn>
                  <a:cxn ang="0">
                    <a:pos x="68" y="102"/>
                  </a:cxn>
                  <a:cxn ang="0">
                    <a:pos x="68" y="171"/>
                  </a:cxn>
                  <a:cxn ang="0">
                    <a:pos x="80" y="182"/>
                  </a:cxn>
                  <a:cxn ang="0">
                    <a:pos x="125" y="68"/>
                  </a:cxn>
                  <a:cxn ang="0">
                    <a:pos x="159" y="34"/>
                  </a:cxn>
                  <a:cxn ang="0">
                    <a:pos x="125" y="0"/>
                  </a:cxn>
                  <a:cxn ang="0">
                    <a:pos x="91" y="34"/>
                  </a:cxn>
                  <a:cxn ang="0">
                    <a:pos x="125" y="68"/>
                  </a:cxn>
                  <a:cxn ang="0">
                    <a:pos x="125" y="68"/>
                  </a:cxn>
                  <a:cxn ang="0">
                    <a:pos x="125" y="68"/>
                  </a:cxn>
                </a:cxnLst>
                <a:rect l="0" t="0"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chemeClr val="bg1"/>
              </a:solidFill>
              <a:ln w="9525">
                <a:noFill/>
                <a:round/>
              </a:ln>
            </p:spPr>
            <p:txBody>
              <a:bodyPr wrap="square" lIns="91440" tIns="45720" rIns="91440" bIns="45720" anchor="ctr">
                <a:normAutofit/>
              </a:bodyPr>
              <a:lstStyle/>
              <a:p>
                <a:pPr algn="ctr"/>
                <a:endParaRPr>
                  <a:latin typeface="黑体" panose="02010609060101010101" charset="-122"/>
                  <a:ea typeface="黑体" panose="02010609060101010101" charset="-122"/>
                </a:endParaRPr>
              </a:p>
            </p:txBody>
          </p:sp>
        </p:grpSp>
        <p:sp>
          <p:nvSpPr>
            <p:cNvPr id="28" name="11"/>
            <p:cNvSpPr/>
            <p:nvPr/>
          </p:nvSpPr>
          <p:spPr>
            <a:xfrm>
              <a:off x="11098" y="7106"/>
              <a:ext cx="2805" cy="456"/>
            </a:xfrm>
            <a:prstGeom prst="rect">
              <a:avLst/>
            </a:prstGeom>
          </p:spPr>
          <p:txBody>
            <a:bodyPr wrap="square" lIns="91440" tIns="45720" rIns="91440" bIns="45720" anchor="t" anchorCtr="0"/>
            <a:lstStyle/>
            <a:p>
              <a:r>
                <a:rPr lang="zh-CN" altLang="en-US" b="1" dirty="0">
                  <a:latin typeface="黑体" panose="02010609060101010101" charset="-122"/>
                  <a:ea typeface="黑体" panose="02010609060101010101" charset="-122"/>
                </a:rPr>
                <a:t>请您输入标题</a:t>
              </a:r>
              <a:endParaRPr lang="zh-CN" altLang="en-US" b="1" dirty="0">
                <a:latin typeface="黑体" panose="02010609060101010101" charset="-122"/>
                <a:ea typeface="黑体" panose="02010609060101010101" charset="-122"/>
              </a:endParaRPr>
            </a:p>
          </p:txBody>
        </p:sp>
        <p:sp>
          <p:nvSpPr>
            <p:cNvPr id="12" name="文本框 11"/>
            <p:cNvSpPr txBox="1"/>
            <p:nvPr/>
          </p:nvSpPr>
          <p:spPr>
            <a:xfrm>
              <a:off x="11098" y="3300"/>
              <a:ext cx="5734" cy="848"/>
            </a:xfrm>
            <a:prstGeom prst="rect">
              <a:avLst/>
            </a:prstGeom>
            <a:noFill/>
          </p:spPr>
          <p:txBody>
            <a:bodyPr wrap="square" rtlCol="0">
              <a:spAutoFit/>
            </a:bodyPr>
            <a:lstStyle/>
            <a:p>
              <a:pPr algn="just"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请在此处输入文字信息请在此处输入您的，文本请在此请在此处输入您的文，本请在此处输入您的。</a:t>
              </a:r>
              <a:endParaRPr lang="zh-CN" altLang="en-US" sz="1200" dirty="0">
                <a:latin typeface="黑体" panose="02010609060101010101" charset="-122"/>
                <a:ea typeface="黑体" panose="02010609060101010101" charset="-122"/>
                <a:sym typeface="+mn-ea"/>
              </a:endParaRPr>
            </a:p>
          </p:txBody>
        </p:sp>
        <p:sp>
          <p:nvSpPr>
            <p:cNvPr id="17" name="文本框 16"/>
            <p:cNvSpPr txBox="1"/>
            <p:nvPr/>
          </p:nvSpPr>
          <p:spPr>
            <a:xfrm>
              <a:off x="11098" y="5561"/>
              <a:ext cx="5734" cy="848"/>
            </a:xfrm>
            <a:prstGeom prst="rect">
              <a:avLst/>
            </a:prstGeom>
            <a:noFill/>
          </p:spPr>
          <p:txBody>
            <a:bodyPr wrap="square" rtlCol="0">
              <a:spAutoFit/>
            </a:bodyPr>
            <a:lstStyle/>
            <a:p>
              <a:pPr algn="just"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请在此处输入文字信息请，在此处输入文字信息请在此请在此处输入您的在此处输入您的。</a:t>
              </a:r>
              <a:endParaRPr lang="zh-CN" altLang="en-US" sz="1200" dirty="0">
                <a:latin typeface="黑体" panose="02010609060101010101" charset="-122"/>
                <a:ea typeface="黑体" panose="02010609060101010101" charset="-122"/>
                <a:sym typeface="+mn-ea"/>
              </a:endParaRPr>
            </a:p>
          </p:txBody>
        </p:sp>
        <p:sp>
          <p:nvSpPr>
            <p:cNvPr id="19" name="文本框 18"/>
            <p:cNvSpPr txBox="1"/>
            <p:nvPr/>
          </p:nvSpPr>
          <p:spPr>
            <a:xfrm>
              <a:off x="11098" y="7822"/>
              <a:ext cx="5734" cy="848"/>
            </a:xfrm>
            <a:prstGeom prst="rect">
              <a:avLst/>
            </a:prstGeom>
            <a:noFill/>
          </p:spPr>
          <p:txBody>
            <a:bodyPr wrap="square" rtlCol="0">
              <a:spAutoFit/>
            </a:bodyPr>
            <a:lstStyle/>
            <a:p>
              <a:pPr algn="just"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请在此处输入文字信息请在此处输入文字信息请在此请在此处输入文字信息请在此处输入。</a:t>
              </a:r>
              <a:endParaRPr lang="zh-CN" altLang="en-US" sz="1200" dirty="0">
                <a:latin typeface="黑体" panose="02010609060101010101" charset="-122"/>
                <a:ea typeface="黑体" panose="02010609060101010101" charset="-122"/>
                <a:sym typeface="+mn-ea"/>
              </a:endParaRPr>
            </a:p>
          </p:txBody>
        </p:sp>
        <p:cxnSp>
          <p:nvCxnSpPr>
            <p:cNvPr id="24" name="直接连接符 23"/>
            <p:cNvCxnSpPr/>
            <p:nvPr/>
          </p:nvCxnSpPr>
          <p:spPr>
            <a:xfrm>
              <a:off x="11230" y="4470"/>
              <a:ext cx="5476" cy="0"/>
            </a:xfrm>
            <a:prstGeom prst="line">
              <a:avLst/>
            </a:prstGeom>
            <a:ln>
              <a:solidFill>
                <a:srgbClr val="A25448"/>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230" y="6790"/>
              <a:ext cx="5476" cy="0"/>
            </a:xfrm>
            <a:prstGeom prst="line">
              <a:avLst/>
            </a:prstGeom>
            <a:ln>
              <a:solidFill>
                <a:srgbClr val="A25448"/>
              </a:solidFill>
              <a:prstDash val="sysDot"/>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728980" y="356870"/>
            <a:ext cx="2858135" cy="460375"/>
            <a:chOff x="1148" y="562"/>
            <a:chExt cx="4501" cy="725"/>
          </a:xfrm>
        </p:grpSpPr>
        <p:sp>
          <p:nvSpPr>
            <p:cNvPr id="34" name="文本框 33"/>
            <p:cNvSpPr txBox="1"/>
            <p:nvPr/>
          </p:nvSpPr>
          <p:spPr>
            <a:xfrm>
              <a:off x="1888" y="562"/>
              <a:ext cx="3761" cy="7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rPr>
                <a:t>存在的问题</a:t>
              </a:r>
              <a:endPar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endParaRPr>
            </a:p>
          </p:txBody>
        </p:sp>
        <p:sp>
          <p:nvSpPr>
            <p:cNvPr id="35" name="矩形 34"/>
            <p:cNvSpPr/>
            <p:nvPr/>
          </p:nvSpPr>
          <p:spPr>
            <a:xfrm>
              <a:off x="1148" y="640"/>
              <a:ext cx="730" cy="57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03</a:t>
              </a:r>
              <a:endParaRPr lang="en-US" altLang="zh-CN" b="1"/>
            </a:p>
          </p:txBody>
        </p:sp>
      </p:grpSp>
    </p:spTree>
    <p:custDataLst>
      <p:tags r:id="rId4"/>
    </p:custData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000"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57835" y="138430"/>
            <a:ext cx="11276330" cy="6176645"/>
            <a:chOff x="721" y="218"/>
            <a:chExt cx="17758" cy="9727"/>
          </a:xfrm>
        </p:grpSpPr>
        <p:sp>
          <p:nvSpPr>
            <p:cNvPr id="10" name="矩形 9"/>
            <p:cNvSpPr/>
            <p:nvPr/>
          </p:nvSpPr>
          <p:spPr>
            <a:xfrm>
              <a:off x="721" y="855"/>
              <a:ext cx="17758" cy="9091"/>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148" y="218"/>
              <a:ext cx="4491" cy="1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670560" y="1699895"/>
            <a:ext cx="10850245" cy="4442460"/>
            <a:chOff x="1056" y="2677"/>
            <a:chExt cx="17087" cy="6996"/>
          </a:xfrm>
        </p:grpSpPr>
        <p:grpSp>
          <p:nvGrpSpPr>
            <p:cNvPr id="294" name="4"/>
            <p:cNvGrpSpPr/>
            <p:nvPr/>
          </p:nvGrpSpPr>
          <p:grpSpPr>
            <a:xfrm>
              <a:off x="7161" y="3731"/>
              <a:ext cx="2440" cy="3175"/>
              <a:chOff x="2139862" y="2630367"/>
              <a:chExt cx="1549577" cy="2016367"/>
            </a:xfrm>
          </p:grpSpPr>
          <p:sp>
            <p:nvSpPr>
              <p:cNvPr id="262" name="4"/>
              <p:cNvSpPr/>
              <p:nvPr/>
            </p:nvSpPr>
            <p:spPr bwMode="auto">
              <a:xfrm>
                <a:off x="2139862" y="2741247"/>
                <a:ext cx="1549577" cy="1905487"/>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solidFill>
                <a:srgbClr val="A25448">
                  <a:alpha val="78000"/>
                </a:srgbClr>
              </a:solidFill>
              <a:ln>
                <a:noFill/>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endParaRPr lang="en-US"/>
              </a:p>
            </p:txBody>
          </p:sp>
          <p:sp>
            <p:nvSpPr>
              <p:cNvPr id="263" name="4"/>
              <p:cNvSpPr/>
              <p:nvPr/>
            </p:nvSpPr>
            <p:spPr bwMode="auto">
              <a:xfrm>
                <a:off x="2139862" y="2630367"/>
                <a:ext cx="1549577" cy="1905487"/>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solidFill>
                <a:srgbClr val="A25448"/>
              </a:solidFill>
              <a:ln>
                <a:no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endParaRPr lang="en-US" dirty="0"/>
              </a:p>
            </p:txBody>
          </p:sp>
          <p:sp>
            <p:nvSpPr>
              <p:cNvPr id="264" name="4"/>
              <p:cNvSpPr/>
              <p:nvPr/>
            </p:nvSpPr>
            <p:spPr>
              <a:xfrm>
                <a:off x="2581275" y="3360615"/>
                <a:ext cx="666750" cy="666750"/>
              </a:xfrm>
              <a:prstGeom prst="ellipse">
                <a:avLst/>
              </a:pr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endParaRPr>
              </a:p>
            </p:txBody>
          </p:sp>
        </p:grpSp>
        <p:grpSp>
          <p:nvGrpSpPr>
            <p:cNvPr id="291" name="3"/>
            <p:cNvGrpSpPr/>
            <p:nvPr/>
          </p:nvGrpSpPr>
          <p:grpSpPr>
            <a:xfrm>
              <a:off x="9601" y="5144"/>
              <a:ext cx="2440" cy="3175"/>
              <a:chOff x="4260762" y="2630367"/>
              <a:chExt cx="1549577" cy="2016367"/>
            </a:xfrm>
          </p:grpSpPr>
          <p:sp>
            <p:nvSpPr>
              <p:cNvPr id="268" name="3"/>
              <p:cNvSpPr/>
              <p:nvPr/>
            </p:nvSpPr>
            <p:spPr bwMode="auto">
              <a:xfrm flipV="1">
                <a:off x="4260762" y="2630367"/>
                <a:ext cx="1549577" cy="1905487"/>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solidFill>
                <a:srgbClr val="A25448">
                  <a:alpha val="78000"/>
                </a:srgbClr>
              </a:solidFill>
              <a:ln>
                <a:noFill/>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endParaRPr lang="en-US"/>
              </a:p>
            </p:txBody>
          </p:sp>
          <p:sp>
            <p:nvSpPr>
              <p:cNvPr id="269" name="3"/>
              <p:cNvSpPr/>
              <p:nvPr/>
            </p:nvSpPr>
            <p:spPr bwMode="auto">
              <a:xfrm flipV="1">
                <a:off x="4260762" y="2741247"/>
                <a:ext cx="1549577" cy="1905487"/>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solidFill>
                <a:srgbClr val="A25448"/>
              </a:solidFill>
              <a:ln>
                <a:noFill/>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endParaRPr lang="en-US" dirty="0"/>
              </a:p>
            </p:txBody>
          </p:sp>
          <p:sp>
            <p:nvSpPr>
              <p:cNvPr id="270" name="3"/>
              <p:cNvSpPr/>
              <p:nvPr/>
            </p:nvSpPr>
            <p:spPr>
              <a:xfrm>
                <a:off x="4702175" y="3249736"/>
                <a:ext cx="666750" cy="666750"/>
              </a:xfrm>
              <a:prstGeom prst="ellipse">
                <a:avLst/>
              </a:pr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i="1">
                  <a:solidFill>
                    <a:schemeClr val="tx1"/>
                  </a:solidFill>
                </a:endParaRPr>
              </a:p>
            </p:txBody>
          </p:sp>
        </p:grpSp>
        <p:cxnSp>
          <p:nvCxnSpPr>
            <p:cNvPr id="298" name="直接连接符 297"/>
            <p:cNvCxnSpPr>
              <a:stCxn id="262" idx="2"/>
            </p:cNvCxnSpPr>
            <p:nvPr/>
          </p:nvCxnSpPr>
          <p:spPr>
            <a:xfrm flipH="1">
              <a:off x="1056" y="6876"/>
              <a:ext cx="7238" cy="0"/>
            </a:xfrm>
            <a:prstGeom prst="line">
              <a:avLst/>
            </a:prstGeom>
            <a:ln w="3175" cap="rnd">
              <a:solidFill>
                <a:srgbClr val="A25448"/>
              </a:solidFill>
              <a:round/>
            </a:ln>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268" idx="3"/>
            </p:cNvCxnSpPr>
            <p:nvPr/>
          </p:nvCxnSpPr>
          <p:spPr>
            <a:xfrm flipV="1">
              <a:off x="10909" y="5144"/>
              <a:ext cx="7235" cy="0"/>
            </a:xfrm>
            <a:prstGeom prst="line">
              <a:avLst/>
            </a:prstGeom>
            <a:ln w="3175" cap="rnd">
              <a:solidFill>
                <a:srgbClr val="A25448"/>
              </a:solidFill>
              <a:round/>
            </a:ln>
          </p:spPr>
          <p:style>
            <a:lnRef idx="1">
              <a:schemeClr val="accent1"/>
            </a:lnRef>
            <a:fillRef idx="0">
              <a:schemeClr val="accent1"/>
            </a:fillRef>
            <a:effectRef idx="0">
              <a:schemeClr val="accent1"/>
            </a:effectRef>
            <a:fontRef idx="minor">
              <a:schemeClr val="tx1"/>
            </a:fontRef>
          </p:style>
        </p:cxnSp>
        <p:grpSp>
          <p:nvGrpSpPr>
            <p:cNvPr id="307" name="2"/>
            <p:cNvGrpSpPr/>
            <p:nvPr/>
          </p:nvGrpSpPr>
          <p:grpSpPr>
            <a:xfrm>
              <a:off x="1409" y="2677"/>
              <a:ext cx="5405" cy="4064"/>
              <a:chOff x="673100" y="1339850"/>
              <a:chExt cx="3025357" cy="2580693"/>
            </a:xfrm>
          </p:grpSpPr>
          <p:sp>
            <p:nvSpPr>
              <p:cNvPr id="303" name="2"/>
              <p:cNvSpPr txBox="1"/>
              <p:nvPr/>
            </p:nvSpPr>
            <p:spPr bwMode="auto">
              <a:xfrm>
                <a:off x="673100" y="1339850"/>
                <a:ext cx="302512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b="1" dirty="0">
                    <a:latin typeface="黑体" panose="02010609060101010101" charset="-122"/>
                    <a:ea typeface="黑体" panose="02010609060101010101" charset="-122"/>
                  </a:rPr>
                  <a:t>添加您的标题</a:t>
                </a:r>
                <a:endParaRPr lang="zh-CN" altLang="en-US" b="1" dirty="0">
                  <a:latin typeface="黑体" panose="02010609060101010101" charset="-122"/>
                  <a:ea typeface="黑体" panose="02010609060101010101" charset="-122"/>
                </a:endParaRPr>
              </a:p>
            </p:txBody>
          </p:sp>
          <p:sp>
            <p:nvSpPr>
              <p:cNvPr id="302" name="2"/>
              <p:cNvSpPr/>
              <p:nvPr/>
            </p:nvSpPr>
            <p:spPr bwMode="auto">
              <a:xfrm>
                <a:off x="673100" y="1977390"/>
                <a:ext cx="3025357"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请在此处输入文字信息请在此处输入您的，文本请在此请在此处输入您的请在此请在此。</a:t>
                </a:r>
                <a:endParaRPr lang="zh-CN" altLang="en-US" sz="1200" dirty="0">
                  <a:latin typeface="黑体" panose="02010609060101010101" charset="-122"/>
                  <a:ea typeface="黑体" panose="02010609060101010101" charset="-122"/>
                  <a:sym typeface="+mn-ea"/>
                </a:endParaRPr>
              </a:p>
            </p:txBody>
          </p:sp>
          <p:sp>
            <p:nvSpPr>
              <p:cNvPr id="304" name="2"/>
              <p:cNvSpPr/>
              <p:nvPr/>
            </p:nvSpPr>
            <p:spPr bwMode="auto">
              <a:xfrm>
                <a:off x="673100" y="2790243"/>
                <a:ext cx="3025122"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请在此处输入文字信息请在此处输入您的，文本请在此请在此处输入您的请在此。</a:t>
                </a:r>
                <a:endParaRPr lang="zh-CN" altLang="en-US" sz="1200" dirty="0">
                  <a:latin typeface="黑体" panose="02010609060101010101" charset="-122"/>
                  <a:ea typeface="黑体" panose="02010609060101010101" charset="-122"/>
                  <a:sym typeface="+mn-ea"/>
                </a:endParaRPr>
              </a:p>
            </p:txBody>
          </p:sp>
        </p:grpSp>
        <p:grpSp>
          <p:nvGrpSpPr>
            <p:cNvPr id="308" name="1"/>
            <p:cNvGrpSpPr/>
            <p:nvPr/>
          </p:nvGrpSpPr>
          <p:grpSpPr>
            <a:xfrm>
              <a:off x="12389" y="5579"/>
              <a:ext cx="5405" cy="4094"/>
              <a:chOff x="673100" y="1320800"/>
              <a:chExt cx="3025357" cy="2599743"/>
            </a:xfrm>
          </p:grpSpPr>
          <p:sp>
            <p:nvSpPr>
              <p:cNvPr id="309" name="1"/>
              <p:cNvSpPr txBox="1"/>
              <p:nvPr/>
            </p:nvSpPr>
            <p:spPr bwMode="auto">
              <a:xfrm>
                <a:off x="673100" y="1320800"/>
                <a:ext cx="302512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b="1" dirty="0">
                    <a:latin typeface="黑体" panose="02010609060101010101" charset="-122"/>
                    <a:ea typeface="黑体" panose="02010609060101010101" charset="-122"/>
                  </a:rPr>
                  <a:t>请输入您的标题</a:t>
                </a:r>
                <a:endParaRPr lang="zh-CN" altLang="en-US" b="1" dirty="0">
                  <a:latin typeface="黑体" panose="02010609060101010101" charset="-122"/>
                  <a:ea typeface="黑体" panose="02010609060101010101" charset="-122"/>
                </a:endParaRPr>
              </a:p>
            </p:txBody>
          </p:sp>
          <p:sp>
            <p:nvSpPr>
              <p:cNvPr id="310" name="1"/>
              <p:cNvSpPr/>
              <p:nvPr/>
            </p:nvSpPr>
            <p:spPr bwMode="auto">
              <a:xfrm>
                <a:off x="673100" y="1932940"/>
                <a:ext cx="3025357" cy="65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请在此处输入文字信息请在此处输入您的，文本请在此请在此处输入您的请在此请在。</a:t>
                </a:r>
                <a:endParaRPr lang="zh-CN" altLang="en-US" sz="1200" dirty="0">
                  <a:latin typeface="黑体" panose="02010609060101010101" charset="-122"/>
                  <a:ea typeface="黑体" panose="02010609060101010101" charset="-122"/>
                  <a:sym typeface="+mn-ea"/>
                </a:endParaRPr>
              </a:p>
            </p:txBody>
          </p:sp>
          <p:sp>
            <p:nvSpPr>
              <p:cNvPr id="311" name="1"/>
              <p:cNvSpPr/>
              <p:nvPr/>
            </p:nvSpPr>
            <p:spPr bwMode="auto">
              <a:xfrm>
                <a:off x="673100" y="2790243"/>
                <a:ext cx="3025122"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请在此处输入文字信息请在此处输入您的，文本请在此请在此处输入您的请在此请在此处输。</a:t>
                </a:r>
                <a:endParaRPr lang="zh-CN" altLang="en-US" sz="1200" dirty="0">
                  <a:latin typeface="黑体" panose="02010609060101010101" charset="-122"/>
                  <a:ea typeface="黑体" panose="02010609060101010101" charset="-122"/>
                  <a:sym typeface="+mn-ea"/>
                </a:endParaRPr>
              </a:p>
            </p:txBody>
          </p:sp>
        </p:grpSp>
      </p:grpSp>
      <p:grpSp>
        <p:nvGrpSpPr>
          <p:cNvPr id="33" name="组合 32"/>
          <p:cNvGrpSpPr/>
          <p:nvPr/>
        </p:nvGrpSpPr>
        <p:grpSpPr>
          <a:xfrm>
            <a:off x="728980" y="356870"/>
            <a:ext cx="2858135" cy="460375"/>
            <a:chOff x="1148" y="562"/>
            <a:chExt cx="4501" cy="725"/>
          </a:xfrm>
        </p:grpSpPr>
        <p:sp>
          <p:nvSpPr>
            <p:cNvPr id="34" name="文本框 33"/>
            <p:cNvSpPr txBox="1"/>
            <p:nvPr/>
          </p:nvSpPr>
          <p:spPr>
            <a:xfrm>
              <a:off x="1888" y="562"/>
              <a:ext cx="3761" cy="7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rPr>
                <a:t>存在的问题</a:t>
              </a:r>
              <a:endPar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endParaRPr>
            </a:p>
          </p:txBody>
        </p:sp>
        <p:sp>
          <p:nvSpPr>
            <p:cNvPr id="35" name="矩形 34"/>
            <p:cNvSpPr/>
            <p:nvPr/>
          </p:nvSpPr>
          <p:spPr>
            <a:xfrm>
              <a:off x="1148" y="640"/>
              <a:ext cx="730" cy="57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03</a:t>
              </a:r>
              <a:endParaRPr lang="en-US" altLang="zh-CN" b="1"/>
            </a:p>
          </p:txBody>
        </p:sp>
      </p:grpSp>
    </p:spTree>
    <p:custDataLst>
      <p:tags r:id="rId1"/>
    </p:custData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000" fill="hold">
                                          <p:stCondLst>
                                            <p:cond delay="0"/>
                                          </p:stCondLst>
                                        </p:cTn>
                                        <p:tgtEl>
                                          <p:spTgt spid="2"/>
                                        </p:tgtEl>
                                        <p:attrNameLst>
                                          <p:attrName>style.visibility</p:attrName>
                                        </p:attrNameLst>
                                      </p:cBhvr>
                                      <p:to>
                                        <p:strVal val="visible"/>
                                      </p:to>
                                    </p:set>
                                    <p:animEffect transition="in" filter="barn(outVertical)">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57835" y="138430"/>
            <a:ext cx="11276330" cy="6176645"/>
            <a:chOff x="721" y="218"/>
            <a:chExt cx="17758" cy="9727"/>
          </a:xfrm>
        </p:grpSpPr>
        <p:sp>
          <p:nvSpPr>
            <p:cNvPr id="11" name="矩形 10"/>
            <p:cNvSpPr/>
            <p:nvPr/>
          </p:nvSpPr>
          <p:spPr>
            <a:xfrm>
              <a:off x="721" y="855"/>
              <a:ext cx="17758" cy="9091"/>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148" y="218"/>
              <a:ext cx="4491" cy="1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728980" y="356870"/>
            <a:ext cx="2858135" cy="460375"/>
            <a:chOff x="1148" y="562"/>
            <a:chExt cx="4501" cy="725"/>
          </a:xfrm>
        </p:grpSpPr>
        <p:sp>
          <p:nvSpPr>
            <p:cNvPr id="34" name="文本框 33"/>
            <p:cNvSpPr txBox="1"/>
            <p:nvPr/>
          </p:nvSpPr>
          <p:spPr>
            <a:xfrm>
              <a:off x="1888" y="562"/>
              <a:ext cx="3761" cy="7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rPr>
                <a:t>存在的问题</a:t>
              </a:r>
              <a:endPar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endParaRPr>
            </a:p>
          </p:txBody>
        </p:sp>
        <p:sp>
          <p:nvSpPr>
            <p:cNvPr id="35" name="矩形 34"/>
            <p:cNvSpPr/>
            <p:nvPr/>
          </p:nvSpPr>
          <p:spPr>
            <a:xfrm>
              <a:off x="1148" y="640"/>
              <a:ext cx="730" cy="57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03</a:t>
              </a:r>
              <a:endParaRPr lang="en-US" altLang="zh-CN" b="1"/>
            </a:p>
          </p:txBody>
        </p:sp>
      </p:grpSp>
      <p:grpSp>
        <p:nvGrpSpPr>
          <p:cNvPr id="2" name="组合 1"/>
          <p:cNvGrpSpPr/>
          <p:nvPr/>
        </p:nvGrpSpPr>
        <p:grpSpPr>
          <a:xfrm>
            <a:off x="1369060" y="1248410"/>
            <a:ext cx="9453880" cy="4474845"/>
            <a:chOff x="2156" y="1966"/>
            <a:chExt cx="14888" cy="7047"/>
          </a:xfrm>
        </p:grpSpPr>
        <p:grpSp>
          <p:nvGrpSpPr>
            <p:cNvPr id="4" name="7"/>
            <p:cNvGrpSpPr/>
            <p:nvPr/>
          </p:nvGrpSpPr>
          <p:grpSpPr>
            <a:xfrm>
              <a:off x="2156" y="1966"/>
              <a:ext cx="14888" cy="1997"/>
              <a:chOff x="660400" y="1130300"/>
              <a:chExt cx="10858500" cy="1456433"/>
            </a:xfrm>
          </p:grpSpPr>
          <p:sp>
            <p:nvSpPr>
              <p:cNvPr id="5" name="7"/>
              <p:cNvSpPr txBox="1"/>
              <p:nvPr/>
            </p:nvSpPr>
            <p:spPr>
              <a:xfrm>
                <a:off x="660400" y="1130300"/>
                <a:ext cx="10858500" cy="678172"/>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zh-CN" altLang="en-US" b="1" dirty="0">
                    <a:latin typeface="黑体" panose="02010609060101010101" charset="-122"/>
                    <a:ea typeface="黑体" panose="02010609060101010101" charset="-122"/>
                  </a:rPr>
                  <a:t>点击请输入您的标题</a:t>
                </a:r>
                <a:endParaRPr lang="zh-CN" altLang="en-US" b="1" dirty="0">
                  <a:latin typeface="黑体" panose="02010609060101010101" charset="-122"/>
                  <a:ea typeface="黑体" panose="02010609060101010101" charset="-122"/>
                </a:endParaRPr>
              </a:p>
            </p:txBody>
          </p:sp>
          <p:sp>
            <p:nvSpPr>
              <p:cNvPr id="6" name="7"/>
              <p:cNvSpPr txBox="1"/>
              <p:nvPr/>
            </p:nvSpPr>
            <p:spPr>
              <a:xfrm>
                <a:off x="2462249" y="1820228"/>
                <a:ext cx="7254802" cy="766505"/>
              </a:xfrm>
              <a:prstGeom prst="rect">
                <a:avLst/>
              </a:prstGeom>
              <a:noFill/>
              <a:ln>
                <a:noFill/>
              </a:ln>
            </p:spPr>
            <p:txBody>
              <a:bodyPr wrap="square" lIns="91440" tIns="45720" rIns="91440" bIns="4572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fontAlgn="auto">
                  <a:lnSpc>
                    <a:spcPct val="130000"/>
                  </a:lnSpc>
                  <a:buSzPct val="25000"/>
                </a:pPr>
                <a:r>
                  <a:rPr lang="zh-CN" altLang="en-US" sz="1200" dirty="0">
                    <a:latin typeface="黑体" panose="02010609060101010101" charset="-122"/>
                    <a:ea typeface="黑体" panose="02010609060101010101" charset="-122"/>
                    <a:sym typeface="+mn-ea"/>
                  </a:rPr>
                  <a:t>请在此处输入文字信息请在此处输入您的，文本请在此请在此处输入您的文，本请在此处输入您的。请在此处输入文字信息请在此处输入文字信息请在此请在此处输入文字信息请。</a:t>
                </a:r>
                <a:endParaRPr lang="zh-CN" altLang="en-US" sz="1200" dirty="0">
                  <a:latin typeface="黑体" panose="02010609060101010101" charset="-122"/>
                  <a:ea typeface="黑体" panose="02010609060101010101" charset="-122"/>
                  <a:sym typeface="+mn-ea"/>
                </a:endParaRPr>
              </a:p>
            </p:txBody>
          </p:sp>
        </p:grpSp>
        <p:grpSp>
          <p:nvGrpSpPr>
            <p:cNvPr id="10" name="6"/>
            <p:cNvGrpSpPr/>
            <p:nvPr/>
          </p:nvGrpSpPr>
          <p:grpSpPr>
            <a:xfrm>
              <a:off x="2156" y="4697"/>
              <a:ext cx="826" cy="826"/>
              <a:chOff x="688752" y="3122221"/>
              <a:chExt cx="602166" cy="602166"/>
            </a:xfrm>
          </p:grpSpPr>
          <p:sp>
            <p:nvSpPr>
              <p:cNvPr id="177" name="6"/>
              <p:cNvSpPr/>
              <p:nvPr/>
            </p:nvSpPr>
            <p:spPr>
              <a:xfrm>
                <a:off x="688752" y="3122221"/>
                <a:ext cx="602166" cy="602166"/>
              </a:xfrm>
              <a:prstGeom prst="roundRect">
                <a:avLst>
                  <a:gd name="adj" fmla="val 8504"/>
                </a:avLst>
              </a:prstGeom>
              <a:solidFill>
                <a:srgbClr val="A25448"/>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sp>
            <p:nvSpPr>
              <p:cNvPr id="36" name="6"/>
              <p:cNvSpPr/>
              <p:nvPr/>
            </p:nvSpPr>
            <p:spPr>
              <a:xfrm>
                <a:off x="845595" y="3282514"/>
                <a:ext cx="288482" cy="281582"/>
              </a:xfrm>
              <a:custGeom>
                <a:avLst/>
                <a:gdLst>
                  <a:gd name="connsiteX0" fmla="*/ 156242 w 548675"/>
                  <a:gd name="connsiteY0" fmla="*/ 232482 h 535553"/>
                  <a:gd name="connsiteX1" fmla="*/ 214187 w 548675"/>
                  <a:gd name="connsiteY1" fmla="*/ 256837 h 535553"/>
                  <a:gd name="connsiteX2" fmla="*/ 168993 w 548675"/>
                  <a:gd name="connsiteY2" fmla="*/ 300709 h 535553"/>
                  <a:gd name="connsiteX3" fmla="*/ 127674 w 548675"/>
                  <a:gd name="connsiteY3" fmla="*/ 312322 h 535553"/>
                  <a:gd name="connsiteX4" fmla="*/ 81189 w 548675"/>
                  <a:gd name="connsiteY4" fmla="*/ 357485 h 535553"/>
                  <a:gd name="connsiteX5" fmla="*/ 81189 w 548675"/>
                  <a:gd name="connsiteY5" fmla="*/ 414260 h 535553"/>
                  <a:gd name="connsiteX6" fmla="*/ 123800 w 548675"/>
                  <a:gd name="connsiteY6" fmla="*/ 456842 h 535553"/>
                  <a:gd name="connsiteX7" fmla="*/ 180615 w 548675"/>
                  <a:gd name="connsiteY7" fmla="*/ 456842 h 535553"/>
                  <a:gd name="connsiteX8" fmla="*/ 227099 w 548675"/>
                  <a:gd name="connsiteY8" fmla="*/ 411680 h 535553"/>
                  <a:gd name="connsiteX9" fmla="*/ 240012 w 548675"/>
                  <a:gd name="connsiteY9" fmla="*/ 370388 h 535553"/>
                  <a:gd name="connsiteX10" fmla="*/ 285205 w 548675"/>
                  <a:gd name="connsiteY10" fmla="*/ 326516 h 535553"/>
                  <a:gd name="connsiteX11" fmla="*/ 285205 w 548675"/>
                  <a:gd name="connsiteY11" fmla="*/ 440068 h 535553"/>
                  <a:gd name="connsiteX12" fmla="*/ 210313 w 548675"/>
                  <a:gd name="connsiteY12" fmla="*/ 512327 h 535553"/>
                  <a:gd name="connsiteX13" fmla="*/ 95392 w 548675"/>
                  <a:gd name="connsiteY13" fmla="*/ 512327 h 535553"/>
                  <a:gd name="connsiteX14" fmla="*/ 23083 w 548675"/>
                  <a:gd name="connsiteY14" fmla="*/ 441358 h 535553"/>
                  <a:gd name="connsiteX15" fmla="*/ 24374 w 548675"/>
                  <a:gd name="connsiteY15" fmla="*/ 329097 h 535553"/>
                  <a:gd name="connsiteX16" fmla="*/ 99266 w 548675"/>
                  <a:gd name="connsiteY16" fmla="*/ 255547 h 535553"/>
                  <a:gd name="connsiteX17" fmla="*/ 156242 w 548675"/>
                  <a:gd name="connsiteY17" fmla="*/ 232482 h 535553"/>
                  <a:gd name="connsiteX18" fmla="*/ 339490 w 548675"/>
                  <a:gd name="connsiteY18" fmla="*/ 176395 h 535553"/>
                  <a:gd name="connsiteX19" fmla="*/ 358873 w 548675"/>
                  <a:gd name="connsiteY19" fmla="*/ 184615 h 535553"/>
                  <a:gd name="connsiteX20" fmla="*/ 358873 w 548675"/>
                  <a:gd name="connsiteY20" fmla="*/ 223297 h 535553"/>
                  <a:gd name="connsiteX21" fmla="*/ 229652 w 548675"/>
                  <a:gd name="connsiteY21" fmla="*/ 349656 h 535553"/>
                  <a:gd name="connsiteX22" fmla="*/ 192178 w 548675"/>
                  <a:gd name="connsiteY22" fmla="*/ 349656 h 535553"/>
                  <a:gd name="connsiteX23" fmla="*/ 192178 w 548675"/>
                  <a:gd name="connsiteY23" fmla="*/ 312264 h 535553"/>
                  <a:gd name="connsiteX24" fmla="*/ 320107 w 548675"/>
                  <a:gd name="connsiteY24" fmla="*/ 184615 h 535553"/>
                  <a:gd name="connsiteX25" fmla="*/ 339490 w 548675"/>
                  <a:gd name="connsiteY25" fmla="*/ 176395 h 535553"/>
                  <a:gd name="connsiteX26" fmla="*/ 399515 w 548675"/>
                  <a:gd name="connsiteY26" fmla="*/ 2 h 535553"/>
                  <a:gd name="connsiteX27" fmla="*/ 455692 w 548675"/>
                  <a:gd name="connsiteY27" fmla="*/ 23378 h 535553"/>
                  <a:gd name="connsiteX28" fmla="*/ 525430 w 548675"/>
                  <a:gd name="connsiteY28" fmla="*/ 93022 h 535553"/>
                  <a:gd name="connsiteX29" fmla="*/ 525430 w 548675"/>
                  <a:gd name="connsiteY29" fmla="*/ 202648 h 535553"/>
                  <a:gd name="connsiteX30" fmla="*/ 447943 w 548675"/>
                  <a:gd name="connsiteY30" fmla="*/ 278741 h 535553"/>
                  <a:gd name="connsiteX31" fmla="*/ 334297 w 548675"/>
                  <a:gd name="connsiteY31" fmla="*/ 278741 h 535553"/>
                  <a:gd name="connsiteX32" fmla="*/ 378206 w 548675"/>
                  <a:gd name="connsiteY32" fmla="*/ 236180 h 535553"/>
                  <a:gd name="connsiteX33" fmla="*/ 419532 w 548675"/>
                  <a:gd name="connsiteY33" fmla="*/ 223283 h 535553"/>
                  <a:gd name="connsiteX34" fmla="*/ 468606 w 548675"/>
                  <a:gd name="connsiteY34" fmla="*/ 175564 h 535553"/>
                  <a:gd name="connsiteX35" fmla="*/ 469898 w 548675"/>
                  <a:gd name="connsiteY35" fmla="*/ 120106 h 535553"/>
                  <a:gd name="connsiteX36" fmla="*/ 427280 w 548675"/>
                  <a:gd name="connsiteY36" fmla="*/ 78836 h 535553"/>
                  <a:gd name="connsiteX37" fmla="*/ 370457 w 548675"/>
                  <a:gd name="connsiteY37" fmla="*/ 77546 h 535553"/>
                  <a:gd name="connsiteX38" fmla="*/ 321383 w 548675"/>
                  <a:gd name="connsiteY38" fmla="*/ 126555 h 535553"/>
                  <a:gd name="connsiteX39" fmla="*/ 308468 w 548675"/>
                  <a:gd name="connsiteY39" fmla="*/ 166536 h 535553"/>
                  <a:gd name="connsiteX40" fmla="*/ 264559 w 548675"/>
                  <a:gd name="connsiteY40" fmla="*/ 209097 h 535553"/>
                  <a:gd name="connsiteX41" fmla="*/ 264559 w 548675"/>
                  <a:gd name="connsiteY41" fmla="*/ 98181 h 535553"/>
                  <a:gd name="connsiteX42" fmla="*/ 343337 w 548675"/>
                  <a:gd name="connsiteY42" fmla="*/ 22088 h 535553"/>
                  <a:gd name="connsiteX43" fmla="*/ 399515 w 548675"/>
                  <a:gd name="connsiteY43" fmla="*/ 2 h 53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8675" h="535553">
                    <a:moveTo>
                      <a:pt x="156242" y="232482"/>
                    </a:moveTo>
                    <a:cubicBezTo>
                      <a:pt x="177064" y="232643"/>
                      <a:pt x="198046" y="240708"/>
                      <a:pt x="214187" y="256837"/>
                    </a:cubicBezTo>
                    <a:lnTo>
                      <a:pt x="168993" y="300709"/>
                    </a:lnTo>
                    <a:cubicBezTo>
                      <a:pt x="154790" y="295548"/>
                      <a:pt x="139295" y="301999"/>
                      <a:pt x="127674" y="312322"/>
                    </a:cubicBezTo>
                    <a:lnTo>
                      <a:pt x="81189" y="357485"/>
                    </a:lnTo>
                    <a:cubicBezTo>
                      <a:pt x="65694" y="372969"/>
                      <a:pt x="65694" y="398776"/>
                      <a:pt x="81189" y="414260"/>
                    </a:cubicBezTo>
                    <a:lnTo>
                      <a:pt x="123800" y="456842"/>
                    </a:lnTo>
                    <a:cubicBezTo>
                      <a:pt x="139295" y="472326"/>
                      <a:pt x="165120" y="472326"/>
                      <a:pt x="180615" y="456842"/>
                    </a:cubicBezTo>
                    <a:lnTo>
                      <a:pt x="227099" y="411680"/>
                    </a:lnTo>
                    <a:cubicBezTo>
                      <a:pt x="238720" y="401357"/>
                      <a:pt x="243885" y="383292"/>
                      <a:pt x="240012" y="370388"/>
                    </a:cubicBezTo>
                    <a:lnTo>
                      <a:pt x="285205" y="326516"/>
                    </a:lnTo>
                    <a:cubicBezTo>
                      <a:pt x="316195" y="358775"/>
                      <a:pt x="316195" y="409099"/>
                      <a:pt x="285205" y="440068"/>
                    </a:cubicBezTo>
                    <a:lnTo>
                      <a:pt x="210313" y="512327"/>
                    </a:lnTo>
                    <a:cubicBezTo>
                      <a:pt x="178032" y="543296"/>
                      <a:pt x="126382" y="543296"/>
                      <a:pt x="95392" y="512327"/>
                    </a:cubicBezTo>
                    <a:lnTo>
                      <a:pt x="23083" y="441358"/>
                    </a:lnTo>
                    <a:cubicBezTo>
                      <a:pt x="-7907" y="410389"/>
                      <a:pt x="-7907" y="360065"/>
                      <a:pt x="24374" y="329097"/>
                    </a:cubicBezTo>
                    <a:lnTo>
                      <a:pt x="99266" y="255547"/>
                    </a:lnTo>
                    <a:cubicBezTo>
                      <a:pt x="114761" y="240063"/>
                      <a:pt x="135421" y="232320"/>
                      <a:pt x="156242" y="232482"/>
                    </a:cubicBezTo>
                    <a:close/>
                    <a:moveTo>
                      <a:pt x="339490" y="176395"/>
                    </a:moveTo>
                    <a:cubicBezTo>
                      <a:pt x="346597" y="176557"/>
                      <a:pt x="353704" y="179458"/>
                      <a:pt x="358873" y="184615"/>
                    </a:cubicBezTo>
                    <a:cubicBezTo>
                      <a:pt x="369211" y="194930"/>
                      <a:pt x="369211" y="211692"/>
                      <a:pt x="358873" y="223297"/>
                    </a:cubicBezTo>
                    <a:lnTo>
                      <a:pt x="229652" y="349656"/>
                    </a:lnTo>
                    <a:cubicBezTo>
                      <a:pt x="219314" y="361260"/>
                      <a:pt x="202516" y="361260"/>
                      <a:pt x="192178" y="349656"/>
                    </a:cubicBezTo>
                    <a:cubicBezTo>
                      <a:pt x="180548" y="339341"/>
                      <a:pt x="180548" y="322579"/>
                      <a:pt x="192178" y="312264"/>
                    </a:cubicBezTo>
                    <a:lnTo>
                      <a:pt x="320107" y="184615"/>
                    </a:lnTo>
                    <a:cubicBezTo>
                      <a:pt x="325276" y="178813"/>
                      <a:pt x="332383" y="176234"/>
                      <a:pt x="339490" y="176395"/>
                    </a:cubicBezTo>
                    <a:close/>
                    <a:moveTo>
                      <a:pt x="399515" y="2"/>
                    </a:moveTo>
                    <a:cubicBezTo>
                      <a:pt x="419855" y="163"/>
                      <a:pt x="440195" y="7902"/>
                      <a:pt x="455692" y="23378"/>
                    </a:cubicBezTo>
                    <a:lnTo>
                      <a:pt x="525430" y="93022"/>
                    </a:lnTo>
                    <a:cubicBezTo>
                      <a:pt x="556424" y="122686"/>
                      <a:pt x="556424" y="172985"/>
                      <a:pt x="525430" y="202648"/>
                    </a:cubicBezTo>
                    <a:lnTo>
                      <a:pt x="447943" y="278741"/>
                    </a:lnTo>
                    <a:cubicBezTo>
                      <a:pt x="416949" y="309694"/>
                      <a:pt x="365291" y="309694"/>
                      <a:pt x="334297" y="278741"/>
                    </a:cubicBezTo>
                    <a:lnTo>
                      <a:pt x="378206" y="236180"/>
                    </a:lnTo>
                    <a:cubicBezTo>
                      <a:pt x="392412" y="238760"/>
                      <a:pt x="409200" y="233601"/>
                      <a:pt x="419532" y="223283"/>
                    </a:cubicBezTo>
                    <a:lnTo>
                      <a:pt x="468606" y="175564"/>
                    </a:lnTo>
                    <a:cubicBezTo>
                      <a:pt x="484104" y="160087"/>
                      <a:pt x="485395" y="135583"/>
                      <a:pt x="469898" y="120106"/>
                    </a:cubicBezTo>
                    <a:lnTo>
                      <a:pt x="427280" y="78836"/>
                    </a:lnTo>
                    <a:cubicBezTo>
                      <a:pt x="411783" y="63359"/>
                      <a:pt x="385954" y="63359"/>
                      <a:pt x="370457" y="77546"/>
                    </a:cubicBezTo>
                    <a:lnTo>
                      <a:pt x="321383" y="126555"/>
                    </a:lnTo>
                    <a:cubicBezTo>
                      <a:pt x="309760" y="136873"/>
                      <a:pt x="304594" y="152349"/>
                      <a:pt x="308468" y="166536"/>
                    </a:cubicBezTo>
                    <a:lnTo>
                      <a:pt x="264559" y="209097"/>
                    </a:lnTo>
                    <a:cubicBezTo>
                      <a:pt x="233565" y="178143"/>
                      <a:pt x="233565" y="129134"/>
                      <a:pt x="264559" y="98181"/>
                    </a:cubicBezTo>
                    <a:lnTo>
                      <a:pt x="343337" y="22088"/>
                    </a:lnTo>
                    <a:cubicBezTo>
                      <a:pt x="358834" y="7257"/>
                      <a:pt x="379174" y="-159"/>
                      <a:pt x="399515" y="2"/>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grpSp>
          <p:nvGrpSpPr>
            <p:cNvPr id="9" name="5"/>
            <p:cNvGrpSpPr/>
            <p:nvPr/>
          </p:nvGrpSpPr>
          <p:grpSpPr>
            <a:xfrm>
              <a:off x="2156" y="6202"/>
              <a:ext cx="826" cy="826"/>
              <a:chOff x="688752" y="4219774"/>
              <a:chExt cx="602166" cy="602166"/>
            </a:xfrm>
          </p:grpSpPr>
          <p:sp>
            <p:nvSpPr>
              <p:cNvPr id="198" name="5"/>
              <p:cNvSpPr/>
              <p:nvPr/>
            </p:nvSpPr>
            <p:spPr>
              <a:xfrm>
                <a:off x="688752" y="4219774"/>
                <a:ext cx="602166" cy="602166"/>
              </a:xfrm>
              <a:prstGeom prst="roundRect">
                <a:avLst>
                  <a:gd name="adj" fmla="val 8504"/>
                </a:avLst>
              </a:prstGeom>
              <a:solidFill>
                <a:srgbClr val="A25448"/>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sp>
            <p:nvSpPr>
              <p:cNvPr id="37" name="5"/>
              <p:cNvSpPr/>
              <p:nvPr/>
            </p:nvSpPr>
            <p:spPr>
              <a:xfrm>
                <a:off x="845595" y="4380066"/>
                <a:ext cx="288482" cy="281582"/>
              </a:xfrm>
              <a:custGeom>
                <a:avLst/>
                <a:gdLst>
                  <a:gd name="connsiteX0" fmla="*/ 156242 w 548675"/>
                  <a:gd name="connsiteY0" fmla="*/ 232482 h 535553"/>
                  <a:gd name="connsiteX1" fmla="*/ 214187 w 548675"/>
                  <a:gd name="connsiteY1" fmla="*/ 256837 h 535553"/>
                  <a:gd name="connsiteX2" fmla="*/ 168993 w 548675"/>
                  <a:gd name="connsiteY2" fmla="*/ 300709 h 535553"/>
                  <a:gd name="connsiteX3" fmla="*/ 127674 w 548675"/>
                  <a:gd name="connsiteY3" fmla="*/ 312322 h 535553"/>
                  <a:gd name="connsiteX4" fmla="*/ 81189 w 548675"/>
                  <a:gd name="connsiteY4" fmla="*/ 357485 h 535553"/>
                  <a:gd name="connsiteX5" fmla="*/ 81189 w 548675"/>
                  <a:gd name="connsiteY5" fmla="*/ 414260 h 535553"/>
                  <a:gd name="connsiteX6" fmla="*/ 123800 w 548675"/>
                  <a:gd name="connsiteY6" fmla="*/ 456842 h 535553"/>
                  <a:gd name="connsiteX7" fmla="*/ 180615 w 548675"/>
                  <a:gd name="connsiteY7" fmla="*/ 456842 h 535553"/>
                  <a:gd name="connsiteX8" fmla="*/ 227099 w 548675"/>
                  <a:gd name="connsiteY8" fmla="*/ 411680 h 535553"/>
                  <a:gd name="connsiteX9" fmla="*/ 240012 w 548675"/>
                  <a:gd name="connsiteY9" fmla="*/ 370388 h 535553"/>
                  <a:gd name="connsiteX10" fmla="*/ 285205 w 548675"/>
                  <a:gd name="connsiteY10" fmla="*/ 326516 h 535553"/>
                  <a:gd name="connsiteX11" fmla="*/ 285205 w 548675"/>
                  <a:gd name="connsiteY11" fmla="*/ 440068 h 535553"/>
                  <a:gd name="connsiteX12" fmla="*/ 210313 w 548675"/>
                  <a:gd name="connsiteY12" fmla="*/ 512327 h 535553"/>
                  <a:gd name="connsiteX13" fmla="*/ 95392 w 548675"/>
                  <a:gd name="connsiteY13" fmla="*/ 512327 h 535553"/>
                  <a:gd name="connsiteX14" fmla="*/ 23083 w 548675"/>
                  <a:gd name="connsiteY14" fmla="*/ 441358 h 535553"/>
                  <a:gd name="connsiteX15" fmla="*/ 24374 w 548675"/>
                  <a:gd name="connsiteY15" fmla="*/ 329097 h 535553"/>
                  <a:gd name="connsiteX16" fmla="*/ 99266 w 548675"/>
                  <a:gd name="connsiteY16" fmla="*/ 255547 h 535553"/>
                  <a:gd name="connsiteX17" fmla="*/ 156242 w 548675"/>
                  <a:gd name="connsiteY17" fmla="*/ 232482 h 535553"/>
                  <a:gd name="connsiteX18" fmla="*/ 339490 w 548675"/>
                  <a:gd name="connsiteY18" fmla="*/ 176395 h 535553"/>
                  <a:gd name="connsiteX19" fmla="*/ 358873 w 548675"/>
                  <a:gd name="connsiteY19" fmla="*/ 184615 h 535553"/>
                  <a:gd name="connsiteX20" fmla="*/ 358873 w 548675"/>
                  <a:gd name="connsiteY20" fmla="*/ 223297 h 535553"/>
                  <a:gd name="connsiteX21" fmla="*/ 229652 w 548675"/>
                  <a:gd name="connsiteY21" fmla="*/ 349656 h 535553"/>
                  <a:gd name="connsiteX22" fmla="*/ 192178 w 548675"/>
                  <a:gd name="connsiteY22" fmla="*/ 349656 h 535553"/>
                  <a:gd name="connsiteX23" fmla="*/ 192178 w 548675"/>
                  <a:gd name="connsiteY23" fmla="*/ 312264 h 535553"/>
                  <a:gd name="connsiteX24" fmla="*/ 320107 w 548675"/>
                  <a:gd name="connsiteY24" fmla="*/ 184615 h 535553"/>
                  <a:gd name="connsiteX25" fmla="*/ 339490 w 548675"/>
                  <a:gd name="connsiteY25" fmla="*/ 176395 h 535553"/>
                  <a:gd name="connsiteX26" fmla="*/ 399515 w 548675"/>
                  <a:gd name="connsiteY26" fmla="*/ 2 h 535553"/>
                  <a:gd name="connsiteX27" fmla="*/ 455692 w 548675"/>
                  <a:gd name="connsiteY27" fmla="*/ 23378 h 535553"/>
                  <a:gd name="connsiteX28" fmla="*/ 525430 w 548675"/>
                  <a:gd name="connsiteY28" fmla="*/ 93022 h 535553"/>
                  <a:gd name="connsiteX29" fmla="*/ 525430 w 548675"/>
                  <a:gd name="connsiteY29" fmla="*/ 202648 h 535553"/>
                  <a:gd name="connsiteX30" fmla="*/ 447943 w 548675"/>
                  <a:gd name="connsiteY30" fmla="*/ 278741 h 535553"/>
                  <a:gd name="connsiteX31" fmla="*/ 334297 w 548675"/>
                  <a:gd name="connsiteY31" fmla="*/ 278741 h 535553"/>
                  <a:gd name="connsiteX32" fmla="*/ 378206 w 548675"/>
                  <a:gd name="connsiteY32" fmla="*/ 236180 h 535553"/>
                  <a:gd name="connsiteX33" fmla="*/ 419532 w 548675"/>
                  <a:gd name="connsiteY33" fmla="*/ 223283 h 535553"/>
                  <a:gd name="connsiteX34" fmla="*/ 468606 w 548675"/>
                  <a:gd name="connsiteY34" fmla="*/ 175564 h 535553"/>
                  <a:gd name="connsiteX35" fmla="*/ 469898 w 548675"/>
                  <a:gd name="connsiteY35" fmla="*/ 120106 h 535553"/>
                  <a:gd name="connsiteX36" fmla="*/ 427280 w 548675"/>
                  <a:gd name="connsiteY36" fmla="*/ 78836 h 535553"/>
                  <a:gd name="connsiteX37" fmla="*/ 370457 w 548675"/>
                  <a:gd name="connsiteY37" fmla="*/ 77546 h 535553"/>
                  <a:gd name="connsiteX38" fmla="*/ 321383 w 548675"/>
                  <a:gd name="connsiteY38" fmla="*/ 126555 h 535553"/>
                  <a:gd name="connsiteX39" fmla="*/ 308468 w 548675"/>
                  <a:gd name="connsiteY39" fmla="*/ 166536 h 535553"/>
                  <a:gd name="connsiteX40" fmla="*/ 264559 w 548675"/>
                  <a:gd name="connsiteY40" fmla="*/ 209097 h 535553"/>
                  <a:gd name="connsiteX41" fmla="*/ 264559 w 548675"/>
                  <a:gd name="connsiteY41" fmla="*/ 98181 h 535553"/>
                  <a:gd name="connsiteX42" fmla="*/ 343337 w 548675"/>
                  <a:gd name="connsiteY42" fmla="*/ 22088 h 535553"/>
                  <a:gd name="connsiteX43" fmla="*/ 399515 w 548675"/>
                  <a:gd name="connsiteY43" fmla="*/ 2 h 53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8675" h="535553">
                    <a:moveTo>
                      <a:pt x="156242" y="232482"/>
                    </a:moveTo>
                    <a:cubicBezTo>
                      <a:pt x="177064" y="232643"/>
                      <a:pt x="198046" y="240708"/>
                      <a:pt x="214187" y="256837"/>
                    </a:cubicBezTo>
                    <a:lnTo>
                      <a:pt x="168993" y="300709"/>
                    </a:lnTo>
                    <a:cubicBezTo>
                      <a:pt x="154790" y="295548"/>
                      <a:pt x="139295" y="301999"/>
                      <a:pt x="127674" y="312322"/>
                    </a:cubicBezTo>
                    <a:lnTo>
                      <a:pt x="81189" y="357485"/>
                    </a:lnTo>
                    <a:cubicBezTo>
                      <a:pt x="65694" y="372969"/>
                      <a:pt x="65694" y="398776"/>
                      <a:pt x="81189" y="414260"/>
                    </a:cubicBezTo>
                    <a:lnTo>
                      <a:pt x="123800" y="456842"/>
                    </a:lnTo>
                    <a:cubicBezTo>
                      <a:pt x="139295" y="472326"/>
                      <a:pt x="165120" y="472326"/>
                      <a:pt x="180615" y="456842"/>
                    </a:cubicBezTo>
                    <a:lnTo>
                      <a:pt x="227099" y="411680"/>
                    </a:lnTo>
                    <a:cubicBezTo>
                      <a:pt x="238720" y="401357"/>
                      <a:pt x="243885" y="383292"/>
                      <a:pt x="240012" y="370388"/>
                    </a:cubicBezTo>
                    <a:lnTo>
                      <a:pt x="285205" y="326516"/>
                    </a:lnTo>
                    <a:cubicBezTo>
                      <a:pt x="316195" y="358775"/>
                      <a:pt x="316195" y="409099"/>
                      <a:pt x="285205" y="440068"/>
                    </a:cubicBezTo>
                    <a:lnTo>
                      <a:pt x="210313" y="512327"/>
                    </a:lnTo>
                    <a:cubicBezTo>
                      <a:pt x="178032" y="543296"/>
                      <a:pt x="126382" y="543296"/>
                      <a:pt x="95392" y="512327"/>
                    </a:cubicBezTo>
                    <a:lnTo>
                      <a:pt x="23083" y="441358"/>
                    </a:lnTo>
                    <a:cubicBezTo>
                      <a:pt x="-7907" y="410389"/>
                      <a:pt x="-7907" y="360065"/>
                      <a:pt x="24374" y="329097"/>
                    </a:cubicBezTo>
                    <a:lnTo>
                      <a:pt x="99266" y="255547"/>
                    </a:lnTo>
                    <a:cubicBezTo>
                      <a:pt x="114761" y="240063"/>
                      <a:pt x="135421" y="232320"/>
                      <a:pt x="156242" y="232482"/>
                    </a:cubicBezTo>
                    <a:close/>
                    <a:moveTo>
                      <a:pt x="339490" y="176395"/>
                    </a:moveTo>
                    <a:cubicBezTo>
                      <a:pt x="346597" y="176557"/>
                      <a:pt x="353704" y="179458"/>
                      <a:pt x="358873" y="184615"/>
                    </a:cubicBezTo>
                    <a:cubicBezTo>
                      <a:pt x="369211" y="194930"/>
                      <a:pt x="369211" y="211692"/>
                      <a:pt x="358873" y="223297"/>
                    </a:cubicBezTo>
                    <a:lnTo>
                      <a:pt x="229652" y="349656"/>
                    </a:lnTo>
                    <a:cubicBezTo>
                      <a:pt x="219314" y="361260"/>
                      <a:pt x="202516" y="361260"/>
                      <a:pt x="192178" y="349656"/>
                    </a:cubicBezTo>
                    <a:cubicBezTo>
                      <a:pt x="180548" y="339341"/>
                      <a:pt x="180548" y="322579"/>
                      <a:pt x="192178" y="312264"/>
                    </a:cubicBezTo>
                    <a:lnTo>
                      <a:pt x="320107" y="184615"/>
                    </a:lnTo>
                    <a:cubicBezTo>
                      <a:pt x="325276" y="178813"/>
                      <a:pt x="332383" y="176234"/>
                      <a:pt x="339490" y="176395"/>
                    </a:cubicBezTo>
                    <a:close/>
                    <a:moveTo>
                      <a:pt x="399515" y="2"/>
                    </a:moveTo>
                    <a:cubicBezTo>
                      <a:pt x="419855" y="163"/>
                      <a:pt x="440195" y="7902"/>
                      <a:pt x="455692" y="23378"/>
                    </a:cubicBezTo>
                    <a:lnTo>
                      <a:pt x="525430" y="93022"/>
                    </a:lnTo>
                    <a:cubicBezTo>
                      <a:pt x="556424" y="122686"/>
                      <a:pt x="556424" y="172985"/>
                      <a:pt x="525430" y="202648"/>
                    </a:cubicBezTo>
                    <a:lnTo>
                      <a:pt x="447943" y="278741"/>
                    </a:lnTo>
                    <a:cubicBezTo>
                      <a:pt x="416949" y="309694"/>
                      <a:pt x="365291" y="309694"/>
                      <a:pt x="334297" y="278741"/>
                    </a:cubicBezTo>
                    <a:lnTo>
                      <a:pt x="378206" y="236180"/>
                    </a:lnTo>
                    <a:cubicBezTo>
                      <a:pt x="392412" y="238760"/>
                      <a:pt x="409200" y="233601"/>
                      <a:pt x="419532" y="223283"/>
                    </a:cubicBezTo>
                    <a:lnTo>
                      <a:pt x="468606" y="175564"/>
                    </a:lnTo>
                    <a:cubicBezTo>
                      <a:pt x="484104" y="160087"/>
                      <a:pt x="485395" y="135583"/>
                      <a:pt x="469898" y="120106"/>
                    </a:cubicBezTo>
                    <a:lnTo>
                      <a:pt x="427280" y="78836"/>
                    </a:lnTo>
                    <a:cubicBezTo>
                      <a:pt x="411783" y="63359"/>
                      <a:pt x="385954" y="63359"/>
                      <a:pt x="370457" y="77546"/>
                    </a:cubicBezTo>
                    <a:lnTo>
                      <a:pt x="321383" y="126555"/>
                    </a:lnTo>
                    <a:cubicBezTo>
                      <a:pt x="309760" y="136873"/>
                      <a:pt x="304594" y="152349"/>
                      <a:pt x="308468" y="166536"/>
                    </a:cubicBezTo>
                    <a:lnTo>
                      <a:pt x="264559" y="209097"/>
                    </a:lnTo>
                    <a:cubicBezTo>
                      <a:pt x="233565" y="178143"/>
                      <a:pt x="233565" y="129134"/>
                      <a:pt x="264559" y="98181"/>
                    </a:cubicBezTo>
                    <a:lnTo>
                      <a:pt x="343337" y="22088"/>
                    </a:lnTo>
                    <a:cubicBezTo>
                      <a:pt x="358834" y="7257"/>
                      <a:pt x="379174" y="-159"/>
                      <a:pt x="399515" y="2"/>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grpSp>
          <p:nvGrpSpPr>
            <p:cNvPr id="8" name="4"/>
            <p:cNvGrpSpPr/>
            <p:nvPr/>
          </p:nvGrpSpPr>
          <p:grpSpPr>
            <a:xfrm>
              <a:off x="2156" y="7707"/>
              <a:ext cx="826" cy="826"/>
              <a:chOff x="688752" y="5317328"/>
              <a:chExt cx="602166" cy="602166"/>
            </a:xfrm>
          </p:grpSpPr>
          <p:sp>
            <p:nvSpPr>
              <p:cNvPr id="207" name="4"/>
              <p:cNvSpPr/>
              <p:nvPr/>
            </p:nvSpPr>
            <p:spPr>
              <a:xfrm>
                <a:off x="688752" y="5317328"/>
                <a:ext cx="602166" cy="602166"/>
              </a:xfrm>
              <a:prstGeom prst="roundRect">
                <a:avLst>
                  <a:gd name="adj" fmla="val 8504"/>
                </a:avLst>
              </a:prstGeom>
              <a:solidFill>
                <a:srgbClr val="A25448"/>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sp>
            <p:nvSpPr>
              <p:cNvPr id="38" name="4"/>
              <p:cNvSpPr/>
              <p:nvPr/>
            </p:nvSpPr>
            <p:spPr>
              <a:xfrm>
                <a:off x="845595" y="5477620"/>
                <a:ext cx="288482" cy="281582"/>
              </a:xfrm>
              <a:custGeom>
                <a:avLst/>
                <a:gdLst>
                  <a:gd name="connsiteX0" fmla="*/ 156242 w 548675"/>
                  <a:gd name="connsiteY0" fmla="*/ 232482 h 535553"/>
                  <a:gd name="connsiteX1" fmla="*/ 214187 w 548675"/>
                  <a:gd name="connsiteY1" fmla="*/ 256837 h 535553"/>
                  <a:gd name="connsiteX2" fmla="*/ 168993 w 548675"/>
                  <a:gd name="connsiteY2" fmla="*/ 300709 h 535553"/>
                  <a:gd name="connsiteX3" fmla="*/ 127674 w 548675"/>
                  <a:gd name="connsiteY3" fmla="*/ 312322 h 535553"/>
                  <a:gd name="connsiteX4" fmla="*/ 81189 w 548675"/>
                  <a:gd name="connsiteY4" fmla="*/ 357485 h 535553"/>
                  <a:gd name="connsiteX5" fmla="*/ 81189 w 548675"/>
                  <a:gd name="connsiteY5" fmla="*/ 414260 h 535553"/>
                  <a:gd name="connsiteX6" fmla="*/ 123800 w 548675"/>
                  <a:gd name="connsiteY6" fmla="*/ 456842 h 535553"/>
                  <a:gd name="connsiteX7" fmla="*/ 180615 w 548675"/>
                  <a:gd name="connsiteY7" fmla="*/ 456842 h 535553"/>
                  <a:gd name="connsiteX8" fmla="*/ 227099 w 548675"/>
                  <a:gd name="connsiteY8" fmla="*/ 411680 h 535553"/>
                  <a:gd name="connsiteX9" fmla="*/ 240012 w 548675"/>
                  <a:gd name="connsiteY9" fmla="*/ 370388 h 535553"/>
                  <a:gd name="connsiteX10" fmla="*/ 285205 w 548675"/>
                  <a:gd name="connsiteY10" fmla="*/ 326516 h 535553"/>
                  <a:gd name="connsiteX11" fmla="*/ 285205 w 548675"/>
                  <a:gd name="connsiteY11" fmla="*/ 440068 h 535553"/>
                  <a:gd name="connsiteX12" fmla="*/ 210313 w 548675"/>
                  <a:gd name="connsiteY12" fmla="*/ 512327 h 535553"/>
                  <a:gd name="connsiteX13" fmla="*/ 95392 w 548675"/>
                  <a:gd name="connsiteY13" fmla="*/ 512327 h 535553"/>
                  <a:gd name="connsiteX14" fmla="*/ 23083 w 548675"/>
                  <a:gd name="connsiteY14" fmla="*/ 441358 h 535553"/>
                  <a:gd name="connsiteX15" fmla="*/ 24374 w 548675"/>
                  <a:gd name="connsiteY15" fmla="*/ 329097 h 535553"/>
                  <a:gd name="connsiteX16" fmla="*/ 99266 w 548675"/>
                  <a:gd name="connsiteY16" fmla="*/ 255547 h 535553"/>
                  <a:gd name="connsiteX17" fmla="*/ 156242 w 548675"/>
                  <a:gd name="connsiteY17" fmla="*/ 232482 h 535553"/>
                  <a:gd name="connsiteX18" fmla="*/ 339490 w 548675"/>
                  <a:gd name="connsiteY18" fmla="*/ 176395 h 535553"/>
                  <a:gd name="connsiteX19" fmla="*/ 358873 w 548675"/>
                  <a:gd name="connsiteY19" fmla="*/ 184615 h 535553"/>
                  <a:gd name="connsiteX20" fmla="*/ 358873 w 548675"/>
                  <a:gd name="connsiteY20" fmla="*/ 223297 h 535553"/>
                  <a:gd name="connsiteX21" fmla="*/ 229652 w 548675"/>
                  <a:gd name="connsiteY21" fmla="*/ 349656 h 535553"/>
                  <a:gd name="connsiteX22" fmla="*/ 192178 w 548675"/>
                  <a:gd name="connsiteY22" fmla="*/ 349656 h 535553"/>
                  <a:gd name="connsiteX23" fmla="*/ 192178 w 548675"/>
                  <a:gd name="connsiteY23" fmla="*/ 312264 h 535553"/>
                  <a:gd name="connsiteX24" fmla="*/ 320107 w 548675"/>
                  <a:gd name="connsiteY24" fmla="*/ 184615 h 535553"/>
                  <a:gd name="connsiteX25" fmla="*/ 339490 w 548675"/>
                  <a:gd name="connsiteY25" fmla="*/ 176395 h 535553"/>
                  <a:gd name="connsiteX26" fmla="*/ 399515 w 548675"/>
                  <a:gd name="connsiteY26" fmla="*/ 2 h 535553"/>
                  <a:gd name="connsiteX27" fmla="*/ 455692 w 548675"/>
                  <a:gd name="connsiteY27" fmla="*/ 23378 h 535553"/>
                  <a:gd name="connsiteX28" fmla="*/ 525430 w 548675"/>
                  <a:gd name="connsiteY28" fmla="*/ 93022 h 535553"/>
                  <a:gd name="connsiteX29" fmla="*/ 525430 w 548675"/>
                  <a:gd name="connsiteY29" fmla="*/ 202648 h 535553"/>
                  <a:gd name="connsiteX30" fmla="*/ 447943 w 548675"/>
                  <a:gd name="connsiteY30" fmla="*/ 278741 h 535553"/>
                  <a:gd name="connsiteX31" fmla="*/ 334297 w 548675"/>
                  <a:gd name="connsiteY31" fmla="*/ 278741 h 535553"/>
                  <a:gd name="connsiteX32" fmla="*/ 378206 w 548675"/>
                  <a:gd name="connsiteY32" fmla="*/ 236180 h 535553"/>
                  <a:gd name="connsiteX33" fmla="*/ 419532 w 548675"/>
                  <a:gd name="connsiteY33" fmla="*/ 223283 h 535553"/>
                  <a:gd name="connsiteX34" fmla="*/ 468606 w 548675"/>
                  <a:gd name="connsiteY34" fmla="*/ 175564 h 535553"/>
                  <a:gd name="connsiteX35" fmla="*/ 469898 w 548675"/>
                  <a:gd name="connsiteY35" fmla="*/ 120106 h 535553"/>
                  <a:gd name="connsiteX36" fmla="*/ 427280 w 548675"/>
                  <a:gd name="connsiteY36" fmla="*/ 78836 h 535553"/>
                  <a:gd name="connsiteX37" fmla="*/ 370457 w 548675"/>
                  <a:gd name="connsiteY37" fmla="*/ 77546 h 535553"/>
                  <a:gd name="connsiteX38" fmla="*/ 321383 w 548675"/>
                  <a:gd name="connsiteY38" fmla="*/ 126555 h 535553"/>
                  <a:gd name="connsiteX39" fmla="*/ 308468 w 548675"/>
                  <a:gd name="connsiteY39" fmla="*/ 166536 h 535553"/>
                  <a:gd name="connsiteX40" fmla="*/ 264559 w 548675"/>
                  <a:gd name="connsiteY40" fmla="*/ 209097 h 535553"/>
                  <a:gd name="connsiteX41" fmla="*/ 264559 w 548675"/>
                  <a:gd name="connsiteY41" fmla="*/ 98181 h 535553"/>
                  <a:gd name="connsiteX42" fmla="*/ 343337 w 548675"/>
                  <a:gd name="connsiteY42" fmla="*/ 22088 h 535553"/>
                  <a:gd name="connsiteX43" fmla="*/ 399515 w 548675"/>
                  <a:gd name="connsiteY43" fmla="*/ 2 h 53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8675" h="535553">
                    <a:moveTo>
                      <a:pt x="156242" y="232482"/>
                    </a:moveTo>
                    <a:cubicBezTo>
                      <a:pt x="177064" y="232643"/>
                      <a:pt x="198046" y="240708"/>
                      <a:pt x="214187" y="256837"/>
                    </a:cubicBezTo>
                    <a:lnTo>
                      <a:pt x="168993" y="300709"/>
                    </a:lnTo>
                    <a:cubicBezTo>
                      <a:pt x="154790" y="295548"/>
                      <a:pt x="139295" y="301999"/>
                      <a:pt x="127674" y="312322"/>
                    </a:cubicBezTo>
                    <a:lnTo>
                      <a:pt x="81189" y="357485"/>
                    </a:lnTo>
                    <a:cubicBezTo>
                      <a:pt x="65694" y="372969"/>
                      <a:pt x="65694" y="398776"/>
                      <a:pt x="81189" y="414260"/>
                    </a:cubicBezTo>
                    <a:lnTo>
                      <a:pt x="123800" y="456842"/>
                    </a:lnTo>
                    <a:cubicBezTo>
                      <a:pt x="139295" y="472326"/>
                      <a:pt x="165120" y="472326"/>
                      <a:pt x="180615" y="456842"/>
                    </a:cubicBezTo>
                    <a:lnTo>
                      <a:pt x="227099" y="411680"/>
                    </a:lnTo>
                    <a:cubicBezTo>
                      <a:pt x="238720" y="401357"/>
                      <a:pt x="243885" y="383292"/>
                      <a:pt x="240012" y="370388"/>
                    </a:cubicBezTo>
                    <a:lnTo>
                      <a:pt x="285205" y="326516"/>
                    </a:lnTo>
                    <a:cubicBezTo>
                      <a:pt x="316195" y="358775"/>
                      <a:pt x="316195" y="409099"/>
                      <a:pt x="285205" y="440068"/>
                    </a:cubicBezTo>
                    <a:lnTo>
                      <a:pt x="210313" y="512327"/>
                    </a:lnTo>
                    <a:cubicBezTo>
                      <a:pt x="178032" y="543296"/>
                      <a:pt x="126382" y="543296"/>
                      <a:pt x="95392" y="512327"/>
                    </a:cubicBezTo>
                    <a:lnTo>
                      <a:pt x="23083" y="441358"/>
                    </a:lnTo>
                    <a:cubicBezTo>
                      <a:pt x="-7907" y="410389"/>
                      <a:pt x="-7907" y="360065"/>
                      <a:pt x="24374" y="329097"/>
                    </a:cubicBezTo>
                    <a:lnTo>
                      <a:pt x="99266" y="255547"/>
                    </a:lnTo>
                    <a:cubicBezTo>
                      <a:pt x="114761" y="240063"/>
                      <a:pt x="135421" y="232320"/>
                      <a:pt x="156242" y="232482"/>
                    </a:cubicBezTo>
                    <a:close/>
                    <a:moveTo>
                      <a:pt x="339490" y="176395"/>
                    </a:moveTo>
                    <a:cubicBezTo>
                      <a:pt x="346597" y="176557"/>
                      <a:pt x="353704" y="179458"/>
                      <a:pt x="358873" y="184615"/>
                    </a:cubicBezTo>
                    <a:cubicBezTo>
                      <a:pt x="369211" y="194930"/>
                      <a:pt x="369211" y="211692"/>
                      <a:pt x="358873" y="223297"/>
                    </a:cubicBezTo>
                    <a:lnTo>
                      <a:pt x="229652" y="349656"/>
                    </a:lnTo>
                    <a:cubicBezTo>
                      <a:pt x="219314" y="361260"/>
                      <a:pt x="202516" y="361260"/>
                      <a:pt x="192178" y="349656"/>
                    </a:cubicBezTo>
                    <a:cubicBezTo>
                      <a:pt x="180548" y="339341"/>
                      <a:pt x="180548" y="322579"/>
                      <a:pt x="192178" y="312264"/>
                    </a:cubicBezTo>
                    <a:lnTo>
                      <a:pt x="320107" y="184615"/>
                    </a:lnTo>
                    <a:cubicBezTo>
                      <a:pt x="325276" y="178813"/>
                      <a:pt x="332383" y="176234"/>
                      <a:pt x="339490" y="176395"/>
                    </a:cubicBezTo>
                    <a:close/>
                    <a:moveTo>
                      <a:pt x="399515" y="2"/>
                    </a:moveTo>
                    <a:cubicBezTo>
                      <a:pt x="419855" y="163"/>
                      <a:pt x="440195" y="7902"/>
                      <a:pt x="455692" y="23378"/>
                    </a:cubicBezTo>
                    <a:lnTo>
                      <a:pt x="525430" y="93022"/>
                    </a:lnTo>
                    <a:cubicBezTo>
                      <a:pt x="556424" y="122686"/>
                      <a:pt x="556424" y="172985"/>
                      <a:pt x="525430" y="202648"/>
                    </a:cubicBezTo>
                    <a:lnTo>
                      <a:pt x="447943" y="278741"/>
                    </a:lnTo>
                    <a:cubicBezTo>
                      <a:pt x="416949" y="309694"/>
                      <a:pt x="365291" y="309694"/>
                      <a:pt x="334297" y="278741"/>
                    </a:cubicBezTo>
                    <a:lnTo>
                      <a:pt x="378206" y="236180"/>
                    </a:lnTo>
                    <a:cubicBezTo>
                      <a:pt x="392412" y="238760"/>
                      <a:pt x="409200" y="233601"/>
                      <a:pt x="419532" y="223283"/>
                    </a:cubicBezTo>
                    <a:lnTo>
                      <a:pt x="468606" y="175564"/>
                    </a:lnTo>
                    <a:cubicBezTo>
                      <a:pt x="484104" y="160087"/>
                      <a:pt x="485395" y="135583"/>
                      <a:pt x="469898" y="120106"/>
                    </a:cubicBezTo>
                    <a:lnTo>
                      <a:pt x="427280" y="78836"/>
                    </a:lnTo>
                    <a:cubicBezTo>
                      <a:pt x="411783" y="63359"/>
                      <a:pt x="385954" y="63359"/>
                      <a:pt x="370457" y="77546"/>
                    </a:cubicBezTo>
                    <a:lnTo>
                      <a:pt x="321383" y="126555"/>
                    </a:lnTo>
                    <a:cubicBezTo>
                      <a:pt x="309760" y="136873"/>
                      <a:pt x="304594" y="152349"/>
                      <a:pt x="308468" y="166536"/>
                    </a:cubicBezTo>
                    <a:lnTo>
                      <a:pt x="264559" y="209097"/>
                    </a:lnTo>
                    <a:cubicBezTo>
                      <a:pt x="233565" y="178143"/>
                      <a:pt x="233565" y="129134"/>
                      <a:pt x="264559" y="98181"/>
                    </a:cubicBezTo>
                    <a:lnTo>
                      <a:pt x="343337" y="22088"/>
                    </a:lnTo>
                    <a:cubicBezTo>
                      <a:pt x="358834" y="7257"/>
                      <a:pt x="379174" y="-159"/>
                      <a:pt x="399515" y="2"/>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grpSp>
          <p:nvGrpSpPr>
            <p:cNvPr id="187" name="3"/>
            <p:cNvGrpSpPr/>
            <p:nvPr/>
          </p:nvGrpSpPr>
          <p:grpSpPr>
            <a:xfrm>
              <a:off x="3207" y="4537"/>
              <a:ext cx="5384" cy="1505"/>
              <a:chOff x="1453740" y="2766496"/>
              <a:chExt cx="3916333" cy="1097612"/>
            </a:xfrm>
          </p:grpSpPr>
          <p:sp>
            <p:nvSpPr>
              <p:cNvPr id="181" name="3"/>
              <p:cNvSpPr txBox="1"/>
              <p:nvPr/>
            </p:nvSpPr>
            <p:spPr>
              <a:xfrm>
                <a:off x="1453740" y="2766496"/>
                <a:ext cx="3916119" cy="417624"/>
              </a:xfrm>
              <a:prstGeom prst="rect">
                <a:avLst/>
              </a:prstGeom>
              <a:noFill/>
            </p:spPr>
            <p:txBody>
              <a:bodyPr wrap="square" lIns="91440" tIns="45720" rIns="91440" bIns="45720" rtlCol="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sz="1600" b="1" dirty="0">
                    <a:latin typeface="黑体" panose="02010609060101010101" charset="-122"/>
                    <a:ea typeface="黑体" panose="02010609060101010101" charset="-122"/>
                  </a:rPr>
                  <a:t>输入标题</a:t>
                </a:r>
                <a:endParaRPr lang="zh-CN" sz="1600" b="1" dirty="0">
                  <a:latin typeface="黑体" panose="02010609060101010101" charset="-122"/>
                  <a:ea typeface="黑体" panose="02010609060101010101" charset="-122"/>
                </a:endParaRPr>
              </a:p>
            </p:txBody>
          </p:sp>
          <p:sp>
            <p:nvSpPr>
              <p:cNvPr id="182" name="3"/>
              <p:cNvSpPr/>
              <p:nvPr/>
            </p:nvSpPr>
            <p:spPr bwMode="auto">
              <a:xfrm>
                <a:off x="1453740" y="3184391"/>
                <a:ext cx="3916333" cy="679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pPr>
                <a:r>
                  <a:rPr lang="zh-CN" altLang="en-US" sz="1200" dirty="0">
                    <a:latin typeface="黑体" panose="02010609060101010101" charset="-122"/>
                    <a:ea typeface="黑体" panose="02010609060101010101" charset="-122"/>
                    <a:sym typeface="+mn-ea"/>
                  </a:rPr>
                  <a:t>请在此处输入您的，文本请在此处输入文字信息请在此处输入文字信息请在此处输入。</a:t>
                </a:r>
                <a:endParaRPr lang="zh-CN" altLang="en-US" sz="1200" dirty="0">
                  <a:latin typeface="黑体" panose="02010609060101010101" charset="-122"/>
                  <a:ea typeface="黑体" panose="02010609060101010101" charset="-122"/>
                  <a:sym typeface="+mn-ea"/>
                </a:endParaRPr>
              </a:p>
            </p:txBody>
          </p:sp>
        </p:grpSp>
        <p:cxnSp>
          <p:nvCxnSpPr>
            <p:cNvPr id="180" name="直接连接符 179"/>
            <p:cNvCxnSpPr/>
            <p:nvPr/>
          </p:nvCxnSpPr>
          <p:spPr>
            <a:xfrm>
              <a:off x="3365" y="5110"/>
              <a:ext cx="13679" cy="0"/>
            </a:xfrm>
            <a:prstGeom prst="line">
              <a:avLst/>
            </a:prstGeom>
            <a:ln w="3175" cap="rnd">
              <a:solidFill>
                <a:srgbClr val="A25448"/>
              </a:solidFill>
              <a:round/>
            </a:ln>
          </p:spPr>
          <p:style>
            <a:lnRef idx="1">
              <a:schemeClr val="accent1"/>
            </a:lnRef>
            <a:fillRef idx="0">
              <a:schemeClr val="accent1"/>
            </a:fillRef>
            <a:effectRef idx="0">
              <a:schemeClr val="accent1"/>
            </a:effectRef>
            <a:fontRef idx="minor">
              <a:schemeClr val="tx1"/>
            </a:fontRef>
          </p:style>
        </p:cxnSp>
        <p:grpSp>
          <p:nvGrpSpPr>
            <p:cNvPr id="194" name="2"/>
            <p:cNvGrpSpPr/>
            <p:nvPr/>
          </p:nvGrpSpPr>
          <p:grpSpPr>
            <a:xfrm>
              <a:off x="3207" y="6042"/>
              <a:ext cx="5384" cy="1505"/>
              <a:chOff x="1453740" y="2766496"/>
              <a:chExt cx="3916333" cy="1097612"/>
            </a:xfrm>
          </p:grpSpPr>
          <p:sp>
            <p:nvSpPr>
              <p:cNvPr id="196" name="2"/>
              <p:cNvSpPr txBox="1"/>
              <p:nvPr/>
            </p:nvSpPr>
            <p:spPr>
              <a:xfrm>
                <a:off x="1453740" y="2766496"/>
                <a:ext cx="3916119" cy="417624"/>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600" b="1" dirty="0">
                    <a:latin typeface="黑体" panose="02010609060101010101" charset="-122"/>
                    <a:ea typeface="黑体" panose="02010609060101010101" charset="-122"/>
                  </a:rPr>
                  <a:t>点击输入标题</a:t>
                </a:r>
                <a:endParaRPr lang="zh-CN" altLang="en-US" sz="1600" b="1" dirty="0">
                  <a:latin typeface="黑体" panose="02010609060101010101" charset="-122"/>
                  <a:ea typeface="黑体" panose="02010609060101010101" charset="-122"/>
                </a:endParaRPr>
              </a:p>
            </p:txBody>
          </p:sp>
          <p:sp>
            <p:nvSpPr>
              <p:cNvPr id="197" name="2"/>
              <p:cNvSpPr/>
              <p:nvPr/>
            </p:nvSpPr>
            <p:spPr bwMode="auto">
              <a:xfrm>
                <a:off x="1453740" y="3184391"/>
                <a:ext cx="3916333" cy="679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请在此处输入文字信息，请在此处输入文字信息请在此处输入文字信息请在此处输入文字信息。</a:t>
                </a:r>
                <a:endParaRPr lang="zh-CN" altLang="en-US" sz="1200" dirty="0">
                  <a:latin typeface="黑体" panose="02010609060101010101" charset="-122"/>
                  <a:ea typeface="黑体" panose="02010609060101010101" charset="-122"/>
                  <a:sym typeface="+mn-ea"/>
                </a:endParaRPr>
              </a:p>
            </p:txBody>
          </p:sp>
        </p:grpSp>
        <p:cxnSp>
          <p:nvCxnSpPr>
            <p:cNvPr id="195" name="直接连接符 194"/>
            <p:cNvCxnSpPr/>
            <p:nvPr/>
          </p:nvCxnSpPr>
          <p:spPr>
            <a:xfrm>
              <a:off x="3365" y="6615"/>
              <a:ext cx="13679" cy="0"/>
            </a:xfrm>
            <a:prstGeom prst="line">
              <a:avLst/>
            </a:prstGeom>
            <a:ln w="3175" cap="rnd">
              <a:solidFill>
                <a:srgbClr val="A25448"/>
              </a:solidFill>
              <a:round/>
            </a:ln>
          </p:spPr>
          <p:style>
            <a:lnRef idx="1">
              <a:schemeClr val="accent1"/>
            </a:lnRef>
            <a:fillRef idx="0">
              <a:schemeClr val="accent1"/>
            </a:fillRef>
            <a:effectRef idx="0">
              <a:schemeClr val="accent1"/>
            </a:effectRef>
            <a:fontRef idx="minor">
              <a:schemeClr val="tx1"/>
            </a:fontRef>
          </p:style>
        </p:cxnSp>
        <p:grpSp>
          <p:nvGrpSpPr>
            <p:cNvPr id="203" name="1"/>
            <p:cNvGrpSpPr/>
            <p:nvPr/>
          </p:nvGrpSpPr>
          <p:grpSpPr>
            <a:xfrm>
              <a:off x="3207" y="7547"/>
              <a:ext cx="5384" cy="1467"/>
              <a:chOff x="1453740" y="2766496"/>
              <a:chExt cx="3916333" cy="1069899"/>
            </a:xfrm>
          </p:grpSpPr>
          <p:sp>
            <p:nvSpPr>
              <p:cNvPr id="205" name="1"/>
              <p:cNvSpPr txBox="1"/>
              <p:nvPr/>
            </p:nvSpPr>
            <p:spPr>
              <a:xfrm>
                <a:off x="1453740" y="2766496"/>
                <a:ext cx="3916119" cy="417624"/>
              </a:xfrm>
              <a:prstGeom prst="rect">
                <a:avLst/>
              </a:prstGeom>
              <a:noFill/>
            </p:spPr>
            <p:txBody>
              <a:bodyPr wrap="square" lIns="91440" tIns="45720" rIns="91440" bIns="45720" rtlCol="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600" b="1" dirty="0">
                    <a:latin typeface="黑体" panose="02010609060101010101" charset="-122"/>
                    <a:ea typeface="黑体" panose="02010609060101010101" charset="-122"/>
                  </a:rPr>
                  <a:t>请您输入标题</a:t>
                </a:r>
                <a:endParaRPr lang="zh-CN" altLang="en-US" sz="1600" b="1" dirty="0">
                  <a:latin typeface="黑体" panose="02010609060101010101" charset="-122"/>
                  <a:ea typeface="黑体" panose="02010609060101010101" charset="-122"/>
                </a:endParaRPr>
              </a:p>
            </p:txBody>
          </p:sp>
          <p:sp>
            <p:nvSpPr>
              <p:cNvPr id="206" name="1"/>
              <p:cNvSpPr/>
              <p:nvPr/>
            </p:nvSpPr>
            <p:spPr bwMode="auto">
              <a:xfrm>
                <a:off x="1453740" y="3184391"/>
                <a:ext cx="3916333" cy="65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请在此处输入文字信息请，在此处输入文字信息请在此处输入文字信息请在此处输入您的。</a:t>
                </a:r>
                <a:endParaRPr lang="zh-CN" altLang="en-US" sz="1200" dirty="0">
                  <a:latin typeface="黑体" panose="02010609060101010101" charset="-122"/>
                  <a:ea typeface="黑体" panose="02010609060101010101" charset="-122"/>
                  <a:sym typeface="+mn-ea"/>
                </a:endParaRPr>
              </a:p>
            </p:txBody>
          </p:sp>
        </p:grpSp>
        <p:cxnSp>
          <p:nvCxnSpPr>
            <p:cNvPr id="204" name="直接连接符 203"/>
            <p:cNvCxnSpPr/>
            <p:nvPr/>
          </p:nvCxnSpPr>
          <p:spPr>
            <a:xfrm>
              <a:off x="3365" y="8120"/>
              <a:ext cx="13679" cy="0"/>
            </a:xfrm>
            <a:prstGeom prst="line">
              <a:avLst/>
            </a:prstGeom>
            <a:ln w="3175" cap="rnd">
              <a:solidFill>
                <a:srgbClr val="A25448"/>
              </a:solidFill>
              <a:round/>
            </a:ln>
          </p:spPr>
          <p:style>
            <a:lnRef idx="1">
              <a:schemeClr val="accent1"/>
            </a:lnRef>
            <a:fillRef idx="0">
              <a:schemeClr val="accent1"/>
            </a:fillRef>
            <a:effectRef idx="0">
              <a:schemeClr val="accent1"/>
            </a:effectRef>
            <a:fontRef idx="minor">
              <a:schemeClr val="tx1"/>
            </a:fontRef>
          </p:style>
        </p:cxnSp>
        <p:sp>
          <p:nvSpPr>
            <p:cNvPr id="41" name="6"/>
            <p:cNvSpPr/>
            <p:nvPr/>
          </p:nvSpPr>
          <p:spPr>
            <a:xfrm>
              <a:off x="8955" y="4403"/>
              <a:ext cx="8089" cy="4424"/>
            </a:xfrm>
            <a:prstGeom prst="rect">
              <a:avLst/>
            </a:prstGeom>
            <a:blipFill>
              <a:blip r:embed="rId1"/>
              <a:srcRect/>
              <a:stretch>
                <a:fillRect t="-14391" b="-14261"/>
              </a:stretch>
            </a:blipFill>
            <a:ln w="76200">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a:p>
          </p:txBody>
        </p:sp>
      </p:grpSp>
    </p:spTree>
    <p:custDataLst>
      <p:tags r:id="rId2"/>
    </p:custData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36905" y="542608"/>
            <a:ext cx="10918190" cy="5772785"/>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36905" y="2546351"/>
            <a:ext cx="118745" cy="176530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516630" y="2517458"/>
            <a:ext cx="5158740" cy="1578610"/>
            <a:chOff x="5538" y="3674"/>
            <a:chExt cx="8124" cy="2486"/>
          </a:xfrm>
        </p:grpSpPr>
        <p:sp>
          <p:nvSpPr>
            <p:cNvPr id="14" name="文本框 13"/>
            <p:cNvSpPr txBox="1"/>
            <p:nvPr/>
          </p:nvSpPr>
          <p:spPr>
            <a:xfrm>
              <a:off x="7791" y="3674"/>
              <a:ext cx="3886" cy="1113"/>
            </a:xfrm>
            <a:prstGeom prst="rect">
              <a:avLst/>
            </a:prstGeom>
            <a:noFill/>
          </p:spPr>
          <p:txBody>
            <a:bodyPr wrap="square" rtlCol="0">
              <a:spAutoFit/>
            </a:bodyPr>
            <a:lstStyle/>
            <a:p>
              <a:pPr algn="l"/>
              <a:r>
                <a:rPr lang="en-US" altLang="zh-CN" sz="4000">
                  <a:solidFill>
                    <a:srgbClr val="A25448"/>
                  </a:solidFill>
                  <a:effectLst/>
                </a:rPr>
                <a:t>PART  04</a:t>
              </a:r>
              <a:endParaRPr lang="en-US" altLang="zh-CN" sz="4000">
                <a:solidFill>
                  <a:srgbClr val="A25448"/>
                </a:solidFill>
                <a:effectLst/>
              </a:endParaRPr>
            </a:p>
          </p:txBody>
        </p:sp>
        <p:sp>
          <p:nvSpPr>
            <p:cNvPr id="15" name="文本框 14"/>
            <p:cNvSpPr txBox="1"/>
            <p:nvPr/>
          </p:nvSpPr>
          <p:spPr>
            <a:xfrm>
              <a:off x="5538" y="4853"/>
              <a:ext cx="8124" cy="130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4800" noProof="0" dirty="0">
                  <a:ln>
                    <a:noFill/>
                  </a:ln>
                  <a:solidFill>
                    <a:srgbClr val="A25448"/>
                  </a:solidFill>
                  <a:effectLst/>
                  <a:uLnTx/>
                  <a:uFillTx/>
                  <a:latin typeface="黑体" panose="02010609060101010101" charset="-122"/>
                  <a:ea typeface="黑体" panose="02010609060101010101" charset="-122"/>
                  <a:cs typeface="+mn-ea"/>
                  <a:sym typeface="+mn-lt"/>
                </a:rPr>
                <a:t>下阶段工作计划</a:t>
              </a:r>
              <a:endParaRPr kumimoji="1" lang="zh-CN" altLang="en-US" sz="4800" b="1" i="0" u="none" strike="noStrike" kern="1200" cap="none" spc="0" normalizeH="0" baseline="0" noProof="0" dirty="0">
                <a:ln>
                  <a:noFill/>
                </a:ln>
                <a:solidFill>
                  <a:srgbClr val="A25448"/>
                </a:solidFill>
                <a:effectLst/>
                <a:uLnTx/>
                <a:uFillTx/>
                <a:latin typeface="黑体" panose="02010609060101010101" charset="-122"/>
                <a:ea typeface="黑体" panose="02010609060101010101" charset="-122"/>
                <a:cs typeface="+mn-ea"/>
                <a:sym typeface="+mn-lt"/>
              </a:endParaRPr>
            </a:p>
          </p:txBody>
        </p:sp>
      </p:grpSp>
      <p:sp>
        <p:nvSpPr>
          <p:cNvPr id="18" name="矩形 17"/>
          <p:cNvSpPr/>
          <p:nvPr/>
        </p:nvSpPr>
        <p:spPr>
          <a:xfrm>
            <a:off x="11436350" y="2546351"/>
            <a:ext cx="118745" cy="176530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57835" y="138430"/>
            <a:ext cx="11276330" cy="6176645"/>
            <a:chOff x="721" y="218"/>
            <a:chExt cx="17758" cy="9727"/>
          </a:xfrm>
        </p:grpSpPr>
        <p:sp>
          <p:nvSpPr>
            <p:cNvPr id="12" name="矩形 11"/>
            <p:cNvSpPr/>
            <p:nvPr/>
          </p:nvSpPr>
          <p:spPr>
            <a:xfrm>
              <a:off x="721" y="855"/>
              <a:ext cx="17758" cy="9091"/>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48" y="218"/>
              <a:ext cx="4491" cy="1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728980" y="356870"/>
            <a:ext cx="2858135" cy="460375"/>
            <a:chOff x="1148" y="562"/>
            <a:chExt cx="4501" cy="725"/>
          </a:xfrm>
        </p:grpSpPr>
        <p:sp>
          <p:nvSpPr>
            <p:cNvPr id="34" name="文本框 33"/>
            <p:cNvSpPr txBox="1"/>
            <p:nvPr/>
          </p:nvSpPr>
          <p:spPr>
            <a:xfrm>
              <a:off x="1888" y="562"/>
              <a:ext cx="3761" cy="7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rPr>
                <a:t>下阶段工作计划</a:t>
              </a:r>
              <a:endPar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endParaRPr>
            </a:p>
          </p:txBody>
        </p:sp>
        <p:sp>
          <p:nvSpPr>
            <p:cNvPr id="35" name="矩形 34"/>
            <p:cNvSpPr/>
            <p:nvPr/>
          </p:nvSpPr>
          <p:spPr>
            <a:xfrm>
              <a:off x="1148" y="640"/>
              <a:ext cx="730" cy="57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04</a:t>
              </a:r>
              <a:endParaRPr lang="en-US" altLang="zh-CN" b="1"/>
            </a:p>
          </p:txBody>
        </p:sp>
      </p:grpSp>
      <p:grpSp>
        <p:nvGrpSpPr>
          <p:cNvPr id="2" name="组合 1"/>
          <p:cNvGrpSpPr/>
          <p:nvPr/>
        </p:nvGrpSpPr>
        <p:grpSpPr>
          <a:xfrm>
            <a:off x="673100" y="1035050"/>
            <a:ext cx="10845165" cy="4901565"/>
            <a:chOff x="1060" y="1630"/>
            <a:chExt cx="17079" cy="7719"/>
          </a:xfrm>
        </p:grpSpPr>
        <p:sp>
          <p:nvSpPr>
            <p:cNvPr id="4" name="9"/>
            <p:cNvSpPr/>
            <p:nvPr/>
          </p:nvSpPr>
          <p:spPr>
            <a:xfrm>
              <a:off x="3311" y="1761"/>
              <a:ext cx="14759" cy="58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648" y="19804"/>
                    <a:pt x="1543" y="18700"/>
                    <a:pt x="2504" y="18506"/>
                  </a:cubicBezTo>
                  <a:cubicBezTo>
                    <a:pt x="4191" y="18166"/>
                    <a:pt x="5946" y="20784"/>
                    <a:pt x="7576" y="18924"/>
                  </a:cubicBezTo>
                  <a:cubicBezTo>
                    <a:pt x="9202" y="17068"/>
                    <a:pt x="9589" y="11720"/>
                    <a:pt x="11076" y="9332"/>
                  </a:cubicBezTo>
                  <a:cubicBezTo>
                    <a:pt x="13189" y="5937"/>
                    <a:pt x="15789" y="10111"/>
                    <a:pt x="18164" y="8979"/>
                  </a:cubicBezTo>
                  <a:cubicBezTo>
                    <a:pt x="19952" y="8127"/>
                    <a:pt x="21330" y="4525"/>
                    <a:pt x="21600" y="0"/>
                  </a:cubicBezTo>
                </a:path>
              </a:pathLst>
            </a:custGeom>
            <a:ln w="12700">
              <a:solidFill>
                <a:srgbClr val="A25448"/>
              </a:solidFill>
              <a:prstDash val="dash"/>
              <a:miter lim="400000"/>
            </a:ln>
          </p:spPr>
          <p:txBody>
            <a:bodyPr wrap="square" lIns="91440" tIns="45720" rIns="91440" bIns="45720" anchor="ctr">
              <a:norm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1pPr>
              <a:lvl2pPr marL="0" marR="0" indent="2286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2pPr>
              <a:lvl3pPr marL="0" marR="0" indent="4572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3pPr>
              <a:lvl4pPr marL="0" marR="0" indent="6858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4pPr>
              <a:lvl5pPr marL="0" marR="0" indent="9144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5pPr>
              <a:lvl6pPr marL="0" marR="0" indent="11430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6pPr>
              <a:lvl7pPr marL="0" marR="0" indent="13716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7pPr>
              <a:lvl8pPr marL="0" marR="0" indent="16002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8pPr>
              <a:lvl9pPr marL="0" marR="0" indent="18288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9pPr>
            </a:lstStyle>
            <a:p>
              <a:pPr algn="ctr">
                <a:defRPr sz="3000">
                  <a:solidFill>
                    <a:srgbClr val="000000"/>
                  </a:solidFill>
                </a:defRPr>
              </a:pPr>
            </a:p>
          </p:txBody>
        </p:sp>
        <p:grpSp>
          <p:nvGrpSpPr>
            <p:cNvPr id="13" name="9"/>
            <p:cNvGrpSpPr/>
            <p:nvPr/>
          </p:nvGrpSpPr>
          <p:grpSpPr>
            <a:xfrm>
              <a:off x="1060" y="7245"/>
              <a:ext cx="2681" cy="2105"/>
              <a:chOff x="717550" y="4612385"/>
              <a:chExt cx="1702567" cy="1336987"/>
            </a:xfrm>
            <a:solidFill>
              <a:schemeClr val="accent1"/>
            </a:solidFill>
          </p:grpSpPr>
          <p:sp>
            <p:nvSpPr>
              <p:cNvPr id="5" name="9"/>
              <p:cNvSpPr/>
              <p:nvPr/>
            </p:nvSpPr>
            <p:spPr>
              <a:xfrm>
                <a:off x="1211834" y="4614388"/>
                <a:ext cx="1203918" cy="1304276"/>
              </a:xfrm>
              <a:custGeom>
                <a:avLst/>
                <a:gdLst/>
                <a:ahLst/>
                <a:cxnLst>
                  <a:cxn ang="0">
                    <a:pos x="wd2" y="hd2"/>
                  </a:cxn>
                  <a:cxn ang="5400000">
                    <a:pos x="wd2" y="hd2"/>
                  </a:cxn>
                  <a:cxn ang="10800000">
                    <a:pos x="wd2" y="hd2"/>
                  </a:cxn>
                  <a:cxn ang="16200000">
                    <a:pos x="wd2" y="hd2"/>
                  </a:cxn>
                </a:cxnLst>
                <a:rect l="0" t="0" r="r" b="b"/>
                <a:pathLst>
                  <a:path w="21600" h="21600" extrusionOk="0">
                    <a:moveTo>
                      <a:pt x="0" y="14535"/>
                    </a:moveTo>
                    <a:lnTo>
                      <a:pt x="21600" y="0"/>
                    </a:lnTo>
                    <a:lnTo>
                      <a:pt x="2081" y="21600"/>
                    </a:lnTo>
                    <a:lnTo>
                      <a:pt x="0" y="14535"/>
                    </a:lnTo>
                    <a:close/>
                  </a:path>
                </a:pathLst>
              </a:custGeom>
              <a:solidFill>
                <a:srgbClr val="A25448"/>
              </a:solidFill>
              <a:ln w="25400" cap="flat">
                <a:solidFill>
                  <a:schemeClr val="bg1"/>
                </a:solidFill>
                <a:prstDash val="solid"/>
                <a:miter lim="400000"/>
              </a:ln>
              <a:effec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1pPr>
                <a:lvl2pPr marL="0" marR="0" indent="2286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2pPr>
                <a:lvl3pPr marL="0" marR="0" indent="4572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3pPr>
                <a:lvl4pPr marL="0" marR="0" indent="6858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4pPr>
                <a:lvl5pPr marL="0" marR="0" indent="9144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5pPr>
                <a:lvl6pPr marL="0" marR="0" indent="11430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6pPr>
                <a:lvl7pPr marL="0" marR="0" indent="13716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7pPr>
                <a:lvl8pPr marL="0" marR="0" indent="16002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8pPr>
                <a:lvl9pPr marL="0" marR="0" indent="18288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9pPr>
              </a:lstStyle>
              <a:p>
                <a:pPr algn="ctr">
                  <a:defRPr sz="3000">
                    <a:solidFill>
                      <a:srgbClr val="000000"/>
                    </a:solidFill>
                  </a:defRPr>
                </a:pPr>
              </a:p>
            </p:txBody>
          </p:sp>
          <p:sp>
            <p:nvSpPr>
              <p:cNvPr id="6" name="9"/>
              <p:cNvSpPr/>
              <p:nvPr/>
            </p:nvSpPr>
            <p:spPr>
              <a:xfrm>
                <a:off x="1327529" y="4612431"/>
                <a:ext cx="1090390" cy="1308793"/>
              </a:xfrm>
              <a:custGeom>
                <a:avLst/>
                <a:gdLst/>
                <a:ahLst/>
                <a:cxnLst>
                  <a:cxn ang="0">
                    <a:pos x="wd2" y="hd2"/>
                  </a:cxn>
                  <a:cxn ang="5400000">
                    <a:pos x="wd2" y="hd2"/>
                  </a:cxn>
                  <a:cxn ang="10800000">
                    <a:pos x="wd2" y="hd2"/>
                  </a:cxn>
                  <a:cxn ang="16200000">
                    <a:pos x="wd2" y="hd2"/>
                  </a:cxn>
                </a:cxnLst>
                <a:rect l="0" t="0" r="r" b="b"/>
                <a:pathLst>
                  <a:path w="21600" h="21600" extrusionOk="0">
                    <a:moveTo>
                      <a:pt x="202" y="15533"/>
                    </a:moveTo>
                    <a:lnTo>
                      <a:pt x="0" y="21600"/>
                    </a:lnTo>
                    <a:lnTo>
                      <a:pt x="21600" y="0"/>
                    </a:lnTo>
                    <a:lnTo>
                      <a:pt x="202" y="15533"/>
                    </a:lnTo>
                    <a:close/>
                  </a:path>
                </a:pathLst>
              </a:custGeom>
              <a:solidFill>
                <a:srgbClr val="A25448"/>
              </a:solidFill>
              <a:ln w="25400" cap="flat">
                <a:solidFill>
                  <a:schemeClr val="bg1"/>
                </a:solidFill>
                <a:prstDash val="solid"/>
                <a:miter lim="400000"/>
              </a:ln>
              <a:effec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1pPr>
                <a:lvl2pPr marL="0" marR="0" indent="2286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2pPr>
                <a:lvl3pPr marL="0" marR="0" indent="4572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3pPr>
                <a:lvl4pPr marL="0" marR="0" indent="6858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4pPr>
                <a:lvl5pPr marL="0" marR="0" indent="9144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5pPr>
                <a:lvl6pPr marL="0" marR="0" indent="11430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6pPr>
                <a:lvl7pPr marL="0" marR="0" indent="13716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7pPr>
                <a:lvl8pPr marL="0" marR="0" indent="16002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8pPr>
                <a:lvl9pPr marL="0" marR="0" indent="18288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9pPr>
              </a:lstStyle>
              <a:p>
                <a:pPr algn="ctr">
                  <a:defRPr sz="3000">
                    <a:solidFill>
                      <a:srgbClr val="000000"/>
                    </a:solidFill>
                  </a:defRPr>
                </a:pPr>
              </a:p>
            </p:txBody>
          </p:sp>
          <p:sp>
            <p:nvSpPr>
              <p:cNvPr id="7" name="9"/>
              <p:cNvSpPr/>
              <p:nvPr/>
            </p:nvSpPr>
            <p:spPr>
              <a:xfrm>
                <a:off x="717550" y="4612856"/>
                <a:ext cx="1700413" cy="880638"/>
              </a:xfrm>
              <a:custGeom>
                <a:avLst/>
                <a:gdLst/>
                <a:ahLst/>
                <a:cxnLst>
                  <a:cxn ang="0">
                    <a:pos x="wd2" y="hd2"/>
                  </a:cxn>
                  <a:cxn ang="5400000">
                    <a:pos x="wd2" y="hd2"/>
                  </a:cxn>
                  <a:cxn ang="10800000">
                    <a:pos x="wd2" y="hd2"/>
                  </a:cxn>
                  <a:cxn ang="16200000">
                    <a:pos x="wd2" y="hd2"/>
                  </a:cxn>
                </a:cxnLst>
                <a:rect l="0" t="0" r="r" b="b"/>
                <a:pathLst>
                  <a:path w="21600" h="21600" extrusionOk="0">
                    <a:moveTo>
                      <a:pt x="0" y="17317"/>
                    </a:moveTo>
                    <a:lnTo>
                      <a:pt x="6301" y="21600"/>
                    </a:lnTo>
                    <a:lnTo>
                      <a:pt x="21600" y="0"/>
                    </a:lnTo>
                    <a:lnTo>
                      <a:pt x="0" y="17317"/>
                    </a:lnTo>
                    <a:close/>
                  </a:path>
                </a:pathLst>
              </a:custGeom>
              <a:solidFill>
                <a:srgbClr val="A25448"/>
              </a:solidFill>
              <a:ln w="25400" cap="flat">
                <a:solidFill>
                  <a:schemeClr val="bg1"/>
                </a:solidFill>
                <a:prstDash val="solid"/>
                <a:miter lim="400000"/>
              </a:ln>
              <a:effec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1pPr>
                <a:lvl2pPr marL="0" marR="0" indent="2286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2pPr>
                <a:lvl3pPr marL="0" marR="0" indent="4572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3pPr>
                <a:lvl4pPr marL="0" marR="0" indent="6858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4pPr>
                <a:lvl5pPr marL="0" marR="0" indent="9144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5pPr>
                <a:lvl6pPr marL="0" marR="0" indent="11430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6pPr>
                <a:lvl7pPr marL="0" marR="0" indent="13716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7pPr>
                <a:lvl8pPr marL="0" marR="0" indent="16002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8pPr>
                <a:lvl9pPr marL="0" marR="0" indent="18288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9pPr>
              </a:lstStyle>
              <a:p>
                <a:pPr algn="ctr">
                  <a:defRPr sz="3000">
                    <a:solidFill>
                      <a:srgbClr val="000000"/>
                    </a:solidFill>
                  </a:defRPr>
                </a:pPr>
              </a:p>
            </p:txBody>
          </p:sp>
          <p:sp>
            <p:nvSpPr>
              <p:cNvPr id="8" name="9"/>
              <p:cNvSpPr/>
              <p:nvPr/>
            </p:nvSpPr>
            <p:spPr>
              <a:xfrm>
                <a:off x="1338032" y="4613025"/>
                <a:ext cx="1080065" cy="1336259"/>
              </a:xfrm>
              <a:custGeom>
                <a:avLst/>
                <a:gdLst/>
                <a:ahLst/>
                <a:cxnLst>
                  <a:cxn ang="0">
                    <a:pos x="wd2" y="hd2"/>
                  </a:cxn>
                  <a:cxn ang="5400000">
                    <a:pos x="wd2" y="hd2"/>
                  </a:cxn>
                  <a:cxn ang="10800000">
                    <a:pos x="wd2" y="hd2"/>
                  </a:cxn>
                  <a:cxn ang="16200000">
                    <a:pos x="wd2" y="hd2"/>
                  </a:cxn>
                </a:cxnLst>
                <a:rect l="0" t="0" r="r" b="b"/>
                <a:pathLst>
                  <a:path w="21600" h="21600" extrusionOk="0">
                    <a:moveTo>
                      <a:pt x="0" y="15166"/>
                    </a:moveTo>
                    <a:lnTo>
                      <a:pt x="14073" y="21600"/>
                    </a:lnTo>
                    <a:lnTo>
                      <a:pt x="21600" y="0"/>
                    </a:lnTo>
                    <a:lnTo>
                      <a:pt x="0" y="15166"/>
                    </a:lnTo>
                    <a:close/>
                  </a:path>
                </a:pathLst>
              </a:custGeom>
              <a:solidFill>
                <a:srgbClr val="A25448"/>
              </a:solidFill>
              <a:ln w="25400" cap="flat">
                <a:solidFill>
                  <a:schemeClr val="bg1"/>
                </a:solidFill>
                <a:prstDash val="solid"/>
                <a:miter lim="400000"/>
              </a:ln>
              <a:effec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1pPr>
                <a:lvl2pPr marL="0" marR="0" indent="2286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2pPr>
                <a:lvl3pPr marL="0" marR="0" indent="4572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3pPr>
                <a:lvl4pPr marL="0" marR="0" indent="6858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4pPr>
                <a:lvl5pPr marL="0" marR="0" indent="9144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5pPr>
                <a:lvl6pPr marL="0" marR="0" indent="11430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6pPr>
                <a:lvl7pPr marL="0" marR="0" indent="13716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7pPr>
                <a:lvl8pPr marL="0" marR="0" indent="16002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8pPr>
                <a:lvl9pPr marL="0" marR="0" indent="18288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9pPr>
              </a:lstStyle>
              <a:p>
                <a:pPr algn="ctr">
                  <a:defRPr sz="3000">
                    <a:solidFill>
                      <a:srgbClr val="000000"/>
                    </a:solidFill>
                  </a:defRPr>
                </a:pPr>
              </a:p>
            </p:txBody>
          </p:sp>
          <p:sp>
            <p:nvSpPr>
              <p:cNvPr id="9" name="9"/>
              <p:cNvSpPr/>
              <p:nvPr/>
            </p:nvSpPr>
            <p:spPr>
              <a:xfrm>
                <a:off x="1693700" y="4613041"/>
                <a:ext cx="726417" cy="1336331"/>
              </a:xfrm>
              <a:custGeom>
                <a:avLst/>
                <a:gdLst/>
                <a:ahLst/>
                <a:cxnLst>
                  <a:cxn ang="0">
                    <a:pos x="wd2" y="hd2"/>
                  </a:cxn>
                  <a:cxn ang="5400000">
                    <a:pos x="wd2" y="hd2"/>
                  </a:cxn>
                  <a:cxn ang="10800000">
                    <a:pos x="wd2" y="hd2"/>
                  </a:cxn>
                  <a:cxn ang="16200000">
                    <a:pos x="wd2" y="hd2"/>
                  </a:cxn>
                </a:cxnLst>
                <a:rect l="0" t="0" r="r" b="b"/>
                <a:pathLst>
                  <a:path w="21600" h="21600" extrusionOk="0">
                    <a:moveTo>
                      <a:pt x="0" y="10160"/>
                    </a:moveTo>
                    <a:lnTo>
                      <a:pt x="10411" y="21600"/>
                    </a:lnTo>
                    <a:lnTo>
                      <a:pt x="21600" y="0"/>
                    </a:lnTo>
                    <a:lnTo>
                      <a:pt x="0" y="10160"/>
                    </a:lnTo>
                    <a:close/>
                  </a:path>
                </a:pathLst>
              </a:custGeom>
              <a:solidFill>
                <a:srgbClr val="A25448"/>
              </a:solidFill>
              <a:ln w="25400" cap="flat">
                <a:solidFill>
                  <a:schemeClr val="bg1"/>
                </a:solidFill>
                <a:prstDash val="solid"/>
                <a:miter lim="400000"/>
              </a:ln>
              <a:effec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1pPr>
                <a:lvl2pPr marL="0" marR="0" indent="2286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2pPr>
                <a:lvl3pPr marL="0" marR="0" indent="4572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3pPr>
                <a:lvl4pPr marL="0" marR="0" indent="6858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4pPr>
                <a:lvl5pPr marL="0" marR="0" indent="9144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5pPr>
                <a:lvl6pPr marL="0" marR="0" indent="11430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6pPr>
                <a:lvl7pPr marL="0" marR="0" indent="13716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7pPr>
                <a:lvl8pPr marL="0" marR="0" indent="16002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8pPr>
                <a:lvl9pPr marL="0" marR="0" indent="18288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9pPr>
              </a:lstStyle>
              <a:p>
                <a:pPr algn="ctr">
                  <a:defRPr sz="3000">
                    <a:solidFill>
                      <a:srgbClr val="000000"/>
                    </a:solidFill>
                  </a:defRPr>
                </a:pPr>
              </a:p>
            </p:txBody>
          </p:sp>
          <p:sp>
            <p:nvSpPr>
              <p:cNvPr id="10" name="9"/>
              <p:cNvSpPr/>
              <p:nvPr/>
            </p:nvSpPr>
            <p:spPr>
              <a:xfrm>
                <a:off x="719238" y="4612385"/>
                <a:ext cx="1699148" cy="7051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443" y="17896"/>
                    </a:lnTo>
                    <a:lnTo>
                      <a:pt x="21600" y="0"/>
                    </a:lnTo>
                    <a:lnTo>
                      <a:pt x="0" y="21600"/>
                    </a:lnTo>
                    <a:close/>
                  </a:path>
                </a:pathLst>
              </a:custGeom>
              <a:solidFill>
                <a:srgbClr val="A25448"/>
              </a:solidFill>
              <a:ln w="25400" cap="flat">
                <a:solidFill>
                  <a:schemeClr val="bg1"/>
                </a:solidFill>
                <a:prstDash val="solid"/>
                <a:miter lim="400000"/>
              </a:ln>
              <a:effectLst/>
            </p:spPr>
            <p:txBody>
              <a:bodyPr wrap="square" lIns="91440" tIns="45720" rIns="91440" bIns="45720" numCol="1" anchor="ctr">
                <a:norm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1pPr>
                <a:lvl2pPr marL="0" marR="0" indent="2286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2pPr>
                <a:lvl3pPr marL="0" marR="0" indent="4572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3pPr>
                <a:lvl4pPr marL="0" marR="0" indent="6858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4pPr>
                <a:lvl5pPr marL="0" marR="0" indent="9144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5pPr>
                <a:lvl6pPr marL="0" marR="0" indent="11430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6pPr>
                <a:lvl7pPr marL="0" marR="0" indent="13716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7pPr>
                <a:lvl8pPr marL="0" marR="0" indent="16002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8pPr>
                <a:lvl9pPr marL="0" marR="0" indent="1828800" algn="l" defTabSz="825500" rtl="0" fontAlgn="auto" latinLnBrk="0" hangingPunct="0">
                  <a:lnSpc>
                    <a:spcPct val="100000"/>
                  </a:lnSpc>
                  <a:spcBef>
                    <a:spcPts val="0"/>
                  </a:spcBef>
                  <a:spcAft>
                    <a:spcPts val="0"/>
                  </a:spcAft>
                  <a:buClrTx/>
                  <a:buSzTx/>
                  <a:buFontTx/>
                  <a:buNone/>
                  <a:defRPr kumimoji="0" sz="2600" b="0" i="0" u="none" strike="noStrike" cap="none" spc="0" normalizeH="0" baseline="0">
                    <a:ln>
                      <a:noFill/>
                    </a:ln>
                    <a:solidFill>
                      <a:srgbClr val="727574"/>
                    </a:solidFill>
                    <a:effectLst/>
                    <a:uFillTx/>
                  </a:defRPr>
                </a:lvl9pPr>
              </a:lstStyle>
              <a:p>
                <a:pPr algn="ctr">
                  <a:defRPr sz="3000">
                    <a:solidFill>
                      <a:srgbClr val="000000"/>
                    </a:solidFill>
                  </a:defRPr>
                </a:pPr>
              </a:p>
            </p:txBody>
          </p:sp>
        </p:grpSp>
        <p:grpSp>
          <p:nvGrpSpPr>
            <p:cNvPr id="77" name="8"/>
            <p:cNvGrpSpPr/>
            <p:nvPr/>
          </p:nvGrpSpPr>
          <p:grpSpPr>
            <a:xfrm>
              <a:off x="5583" y="6492"/>
              <a:ext cx="681" cy="681"/>
              <a:chOff x="3299619" y="4315620"/>
              <a:chExt cx="432340" cy="432340"/>
            </a:xfrm>
          </p:grpSpPr>
          <p:sp>
            <p:nvSpPr>
              <p:cNvPr id="14" name="8"/>
              <p:cNvSpPr/>
              <p:nvPr/>
            </p:nvSpPr>
            <p:spPr>
              <a:xfrm>
                <a:off x="3299619" y="4315620"/>
                <a:ext cx="432340" cy="432340"/>
              </a:xfrm>
              <a:prstGeom prst="ellipse">
                <a:avLst/>
              </a:prstGeom>
              <a:solidFill>
                <a:srgbClr val="A25448"/>
              </a:solidFill>
              <a:ln w="1270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85000" lnSpcReduction="20000"/>
              </a:bodyPr>
              <a:lstStyle/>
              <a:p>
                <a:pPr defTabSz="914400"/>
                <a:endParaRPr lang="zh-CN" altLang="en-US" sz="2000" b="1" i="1">
                  <a:solidFill>
                    <a:schemeClr val="tx1"/>
                  </a:solidFill>
                </a:endParaRPr>
              </a:p>
            </p:txBody>
          </p:sp>
          <p:sp>
            <p:nvSpPr>
              <p:cNvPr id="15" name="8"/>
              <p:cNvSpPr/>
              <p:nvPr/>
            </p:nvSpPr>
            <p:spPr>
              <a:xfrm>
                <a:off x="3392263" y="4410103"/>
                <a:ext cx="247051" cy="243374"/>
              </a:xfrm>
              <a:custGeom>
                <a:avLst/>
                <a:gdLst>
                  <a:gd name="T0" fmla="*/ 4878 w 6724"/>
                  <a:gd name="T1" fmla="*/ 4322 h 6635"/>
                  <a:gd name="T2" fmla="*/ 4845 w 6724"/>
                  <a:gd name="T3" fmla="*/ 4381 h 6635"/>
                  <a:gd name="T4" fmla="*/ 4405 w 6724"/>
                  <a:gd name="T5" fmla="*/ 4860 h 6635"/>
                  <a:gd name="T6" fmla="*/ 3785 w 6724"/>
                  <a:gd name="T7" fmla="*/ 5026 h 6635"/>
                  <a:gd name="T8" fmla="*/ 3167 w 6724"/>
                  <a:gd name="T9" fmla="*/ 4860 h 6635"/>
                  <a:gd name="T10" fmla="*/ 2729 w 6724"/>
                  <a:gd name="T11" fmla="*/ 4413 h 6635"/>
                  <a:gd name="T12" fmla="*/ 2556 w 6724"/>
                  <a:gd name="T13" fmla="*/ 3975 h 6635"/>
                  <a:gd name="T14" fmla="*/ 6701 w 6724"/>
                  <a:gd name="T15" fmla="*/ 3975 h 6635"/>
                  <a:gd name="T16" fmla="*/ 6710 w 6724"/>
                  <a:gd name="T17" fmla="*/ 3869 h 6635"/>
                  <a:gd name="T18" fmla="*/ 6713 w 6724"/>
                  <a:gd name="T19" fmla="*/ 3637 h 6635"/>
                  <a:gd name="T20" fmla="*/ 6711 w 6724"/>
                  <a:gd name="T21" fmla="*/ 3512 h 6635"/>
                  <a:gd name="T22" fmla="*/ 6443 w 6724"/>
                  <a:gd name="T23" fmla="*/ 1990 h 6635"/>
                  <a:gd name="T24" fmla="*/ 6300 w 6724"/>
                  <a:gd name="T25" fmla="*/ 264 h 6635"/>
                  <a:gd name="T26" fmla="*/ 5331 w 6724"/>
                  <a:gd name="T27" fmla="*/ 30 h 6635"/>
                  <a:gd name="T28" fmla="*/ 3937 w 6724"/>
                  <a:gd name="T29" fmla="*/ 406 h 6635"/>
                  <a:gd name="T30" fmla="*/ 3738 w 6724"/>
                  <a:gd name="T31" fmla="*/ 395 h 6635"/>
                  <a:gd name="T32" fmla="*/ 1825 w 6724"/>
                  <a:gd name="T33" fmla="*/ 1049 h 6635"/>
                  <a:gd name="T34" fmla="*/ 355 w 6724"/>
                  <a:gd name="T35" fmla="*/ 2775 h 6635"/>
                  <a:gd name="T36" fmla="*/ 173 w 6724"/>
                  <a:gd name="T37" fmla="*/ 3230 h 6635"/>
                  <a:gd name="T38" fmla="*/ 540 w 6724"/>
                  <a:gd name="T39" fmla="*/ 2904 h 6635"/>
                  <a:gd name="T40" fmla="*/ 1635 w 6724"/>
                  <a:gd name="T41" fmla="*/ 2068 h 6635"/>
                  <a:gd name="T42" fmla="*/ 849 w 6724"/>
                  <a:gd name="T43" fmla="*/ 3090 h 6635"/>
                  <a:gd name="T44" fmla="*/ 811 w 6724"/>
                  <a:gd name="T45" fmla="*/ 3152 h 6635"/>
                  <a:gd name="T46" fmla="*/ 189 w 6724"/>
                  <a:gd name="T47" fmla="*/ 4457 h 6635"/>
                  <a:gd name="T48" fmla="*/ 0 w 6724"/>
                  <a:gd name="T49" fmla="*/ 5548 h 6635"/>
                  <a:gd name="T50" fmla="*/ 251 w 6724"/>
                  <a:gd name="T51" fmla="*/ 6307 h 6635"/>
                  <a:gd name="T52" fmla="*/ 1103 w 6724"/>
                  <a:gd name="T53" fmla="*/ 6635 h 6635"/>
                  <a:gd name="T54" fmla="*/ 2381 w 6724"/>
                  <a:gd name="T55" fmla="*/ 6285 h 6635"/>
                  <a:gd name="T56" fmla="*/ 3738 w 6724"/>
                  <a:gd name="T57" fmla="*/ 6584 h 6635"/>
                  <a:gd name="T58" fmla="*/ 5543 w 6724"/>
                  <a:gd name="T59" fmla="*/ 6000 h 6635"/>
                  <a:gd name="T60" fmla="*/ 6669 w 6724"/>
                  <a:gd name="T61" fmla="*/ 4476 h 6635"/>
                  <a:gd name="T62" fmla="*/ 6724 w 6724"/>
                  <a:gd name="T63" fmla="*/ 4322 h 6635"/>
                  <a:gd name="T64" fmla="*/ 4878 w 6724"/>
                  <a:gd name="T65" fmla="*/ 4322 h 6635"/>
                  <a:gd name="T66" fmla="*/ 4792 w 6724"/>
                  <a:gd name="T67" fmla="*/ 622 h 6635"/>
                  <a:gd name="T68" fmla="*/ 5755 w 6724"/>
                  <a:gd name="T69" fmla="*/ 522 h 6635"/>
                  <a:gd name="T70" fmla="*/ 6113 w 6724"/>
                  <a:gd name="T71" fmla="*/ 896 h 6635"/>
                  <a:gd name="T72" fmla="*/ 6009 w 6724"/>
                  <a:gd name="T73" fmla="*/ 1585 h 6635"/>
                  <a:gd name="T74" fmla="*/ 5940 w 6724"/>
                  <a:gd name="T75" fmla="*/ 1771 h 6635"/>
                  <a:gd name="T76" fmla="*/ 5813 w 6724"/>
                  <a:gd name="T77" fmla="*/ 1620 h 6635"/>
                  <a:gd name="T78" fmla="*/ 4786 w 6724"/>
                  <a:gd name="T79" fmla="*/ 832 h 6635"/>
                  <a:gd name="T80" fmla="*/ 4558 w 6724"/>
                  <a:gd name="T81" fmla="*/ 720 h 6635"/>
                  <a:gd name="T82" fmla="*/ 4792 w 6724"/>
                  <a:gd name="T83" fmla="*/ 622 h 6635"/>
                  <a:gd name="T84" fmla="*/ 2015 w 6724"/>
                  <a:gd name="T85" fmla="*/ 5931 h 6635"/>
                  <a:gd name="T86" fmla="*/ 1078 w 6724"/>
                  <a:gd name="T87" fmla="*/ 6220 h 6635"/>
                  <a:gd name="T88" fmla="*/ 613 w 6724"/>
                  <a:gd name="T89" fmla="*/ 6024 h 6635"/>
                  <a:gd name="T90" fmla="*/ 813 w 6724"/>
                  <a:gd name="T91" fmla="*/ 4439 h 6635"/>
                  <a:gd name="T92" fmla="*/ 934 w 6724"/>
                  <a:gd name="T93" fmla="*/ 4204 h 6635"/>
                  <a:gd name="T94" fmla="*/ 1025 w 6724"/>
                  <a:gd name="T95" fmla="*/ 4452 h 6635"/>
                  <a:gd name="T96" fmla="*/ 2027 w 6724"/>
                  <a:gd name="T97" fmla="*/ 5727 h 6635"/>
                  <a:gd name="T98" fmla="*/ 2214 w 6724"/>
                  <a:gd name="T99" fmla="*/ 5841 h 6635"/>
                  <a:gd name="T100" fmla="*/ 2015 w 6724"/>
                  <a:gd name="T101" fmla="*/ 5931 h 6635"/>
                  <a:gd name="T102" fmla="*/ 2308 w 6724"/>
                  <a:gd name="T103" fmla="*/ 3165 h 6635"/>
                  <a:gd name="T104" fmla="*/ 2314 w 6724"/>
                  <a:gd name="T105" fmla="*/ 3043 h 6635"/>
                  <a:gd name="T106" fmla="*/ 2791 w 6724"/>
                  <a:gd name="T107" fmla="*/ 2126 h 6635"/>
                  <a:gd name="T108" fmla="*/ 3732 w 6724"/>
                  <a:gd name="T109" fmla="*/ 1776 h 6635"/>
                  <a:gd name="T110" fmla="*/ 4672 w 6724"/>
                  <a:gd name="T111" fmla="*/ 2126 h 6635"/>
                  <a:gd name="T112" fmla="*/ 5091 w 6724"/>
                  <a:gd name="T113" fmla="*/ 3043 h 6635"/>
                  <a:gd name="T114" fmla="*/ 5098 w 6724"/>
                  <a:gd name="T115" fmla="*/ 3165 h 6635"/>
                  <a:gd name="T116" fmla="*/ 2308 w 6724"/>
                  <a:gd name="T117" fmla="*/ 3165 h 6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24" h="6635">
                    <a:moveTo>
                      <a:pt x="4878" y="4322"/>
                    </a:moveTo>
                    <a:lnTo>
                      <a:pt x="4845" y="4381"/>
                    </a:lnTo>
                    <a:cubicBezTo>
                      <a:pt x="4724" y="4594"/>
                      <a:pt x="4572" y="4759"/>
                      <a:pt x="4405" y="4860"/>
                    </a:cubicBezTo>
                    <a:cubicBezTo>
                      <a:pt x="4220" y="4970"/>
                      <a:pt x="4012" y="5026"/>
                      <a:pt x="3785" y="5026"/>
                    </a:cubicBezTo>
                    <a:cubicBezTo>
                      <a:pt x="3559" y="5026"/>
                      <a:pt x="3351" y="4970"/>
                      <a:pt x="3167" y="4860"/>
                    </a:cubicBezTo>
                    <a:cubicBezTo>
                      <a:pt x="2981" y="4749"/>
                      <a:pt x="2833" y="4597"/>
                      <a:pt x="2729" y="4413"/>
                    </a:cubicBezTo>
                    <a:cubicBezTo>
                      <a:pt x="2654" y="4264"/>
                      <a:pt x="2582" y="4122"/>
                      <a:pt x="2556" y="3975"/>
                    </a:cubicBezTo>
                    <a:lnTo>
                      <a:pt x="6701" y="3975"/>
                    </a:lnTo>
                    <a:lnTo>
                      <a:pt x="6710" y="3869"/>
                    </a:lnTo>
                    <a:cubicBezTo>
                      <a:pt x="6717" y="3797"/>
                      <a:pt x="6715" y="3719"/>
                      <a:pt x="6713" y="3637"/>
                    </a:cubicBezTo>
                    <a:cubicBezTo>
                      <a:pt x="6712" y="3596"/>
                      <a:pt x="6711" y="3554"/>
                      <a:pt x="6711" y="3512"/>
                    </a:cubicBezTo>
                    <a:cubicBezTo>
                      <a:pt x="6711" y="2976"/>
                      <a:pt x="6690" y="2457"/>
                      <a:pt x="6443" y="1990"/>
                    </a:cubicBezTo>
                    <a:cubicBezTo>
                      <a:pt x="6718" y="1224"/>
                      <a:pt x="6671" y="644"/>
                      <a:pt x="6300" y="264"/>
                    </a:cubicBezTo>
                    <a:cubicBezTo>
                      <a:pt x="6102" y="77"/>
                      <a:pt x="5784" y="0"/>
                      <a:pt x="5331" y="30"/>
                    </a:cubicBezTo>
                    <a:cubicBezTo>
                      <a:pt x="4911" y="57"/>
                      <a:pt x="4442" y="184"/>
                      <a:pt x="3937" y="406"/>
                    </a:cubicBezTo>
                    <a:cubicBezTo>
                      <a:pt x="3870" y="399"/>
                      <a:pt x="3804" y="395"/>
                      <a:pt x="3738" y="395"/>
                    </a:cubicBezTo>
                    <a:cubicBezTo>
                      <a:pt x="3044" y="395"/>
                      <a:pt x="2531" y="625"/>
                      <a:pt x="1825" y="1049"/>
                    </a:cubicBezTo>
                    <a:cubicBezTo>
                      <a:pt x="1287" y="1384"/>
                      <a:pt x="736" y="1826"/>
                      <a:pt x="355" y="2775"/>
                    </a:cubicBezTo>
                    <a:lnTo>
                      <a:pt x="173" y="3230"/>
                    </a:lnTo>
                    <a:lnTo>
                      <a:pt x="540" y="2904"/>
                    </a:lnTo>
                    <a:cubicBezTo>
                      <a:pt x="879" y="2603"/>
                      <a:pt x="1263" y="2312"/>
                      <a:pt x="1635" y="2068"/>
                    </a:cubicBezTo>
                    <a:cubicBezTo>
                      <a:pt x="1195" y="2522"/>
                      <a:pt x="1033" y="2788"/>
                      <a:pt x="849" y="3090"/>
                    </a:cubicBezTo>
                    <a:lnTo>
                      <a:pt x="811" y="3152"/>
                    </a:lnTo>
                    <a:cubicBezTo>
                      <a:pt x="523" y="3622"/>
                      <a:pt x="313" y="4061"/>
                      <a:pt x="189" y="4457"/>
                    </a:cubicBezTo>
                    <a:cubicBezTo>
                      <a:pt x="63" y="4855"/>
                      <a:pt x="0" y="5221"/>
                      <a:pt x="0" y="5548"/>
                    </a:cubicBezTo>
                    <a:cubicBezTo>
                      <a:pt x="0" y="5896"/>
                      <a:pt x="85" y="6152"/>
                      <a:pt x="251" y="6307"/>
                    </a:cubicBezTo>
                    <a:cubicBezTo>
                      <a:pt x="470" y="6525"/>
                      <a:pt x="755" y="6635"/>
                      <a:pt x="1103" y="6635"/>
                    </a:cubicBezTo>
                    <a:cubicBezTo>
                      <a:pt x="1462" y="6635"/>
                      <a:pt x="1889" y="6518"/>
                      <a:pt x="2381" y="6285"/>
                    </a:cubicBezTo>
                    <a:cubicBezTo>
                      <a:pt x="2806" y="6484"/>
                      <a:pt x="3262" y="6584"/>
                      <a:pt x="3738" y="6584"/>
                    </a:cubicBezTo>
                    <a:cubicBezTo>
                      <a:pt x="4402" y="6584"/>
                      <a:pt x="5009" y="6388"/>
                      <a:pt x="5543" y="6000"/>
                    </a:cubicBezTo>
                    <a:cubicBezTo>
                      <a:pt x="6066" y="5620"/>
                      <a:pt x="6445" y="5108"/>
                      <a:pt x="6669" y="4476"/>
                    </a:cubicBezTo>
                    <a:lnTo>
                      <a:pt x="6724" y="4322"/>
                    </a:lnTo>
                    <a:lnTo>
                      <a:pt x="4878" y="4322"/>
                    </a:lnTo>
                    <a:close/>
                    <a:moveTo>
                      <a:pt x="4792" y="622"/>
                    </a:moveTo>
                    <a:cubicBezTo>
                      <a:pt x="5296" y="408"/>
                      <a:pt x="5494" y="387"/>
                      <a:pt x="5755" y="522"/>
                    </a:cubicBezTo>
                    <a:cubicBezTo>
                      <a:pt x="5918" y="606"/>
                      <a:pt x="6046" y="739"/>
                      <a:pt x="6113" y="896"/>
                    </a:cubicBezTo>
                    <a:cubicBezTo>
                      <a:pt x="6184" y="1061"/>
                      <a:pt x="6153" y="1198"/>
                      <a:pt x="6009" y="1585"/>
                    </a:cubicBezTo>
                    <a:lnTo>
                      <a:pt x="5940" y="1771"/>
                    </a:lnTo>
                    <a:lnTo>
                      <a:pt x="5813" y="1620"/>
                    </a:lnTo>
                    <a:cubicBezTo>
                      <a:pt x="5413" y="1148"/>
                      <a:pt x="5339" y="1103"/>
                      <a:pt x="4786" y="832"/>
                    </a:cubicBezTo>
                    <a:lnTo>
                      <a:pt x="4558" y="720"/>
                    </a:lnTo>
                    <a:lnTo>
                      <a:pt x="4792" y="622"/>
                    </a:lnTo>
                    <a:close/>
                    <a:moveTo>
                      <a:pt x="2015" y="5931"/>
                    </a:moveTo>
                    <a:cubicBezTo>
                      <a:pt x="1616" y="6112"/>
                      <a:pt x="1319" y="6220"/>
                      <a:pt x="1078" y="6220"/>
                    </a:cubicBezTo>
                    <a:cubicBezTo>
                      <a:pt x="898" y="6220"/>
                      <a:pt x="749" y="6160"/>
                      <a:pt x="613" y="6024"/>
                    </a:cubicBezTo>
                    <a:cubicBezTo>
                      <a:pt x="235" y="5647"/>
                      <a:pt x="437" y="5174"/>
                      <a:pt x="813" y="4439"/>
                    </a:cubicBezTo>
                    <a:lnTo>
                      <a:pt x="934" y="4204"/>
                    </a:lnTo>
                    <a:lnTo>
                      <a:pt x="1025" y="4452"/>
                    </a:lnTo>
                    <a:cubicBezTo>
                      <a:pt x="1259" y="5092"/>
                      <a:pt x="1436" y="5366"/>
                      <a:pt x="2027" y="5727"/>
                    </a:cubicBezTo>
                    <a:lnTo>
                      <a:pt x="2214" y="5841"/>
                    </a:lnTo>
                    <a:lnTo>
                      <a:pt x="2015" y="5931"/>
                    </a:lnTo>
                    <a:close/>
                    <a:moveTo>
                      <a:pt x="2308" y="3165"/>
                    </a:moveTo>
                    <a:lnTo>
                      <a:pt x="2314" y="3043"/>
                    </a:lnTo>
                    <a:cubicBezTo>
                      <a:pt x="2333" y="2715"/>
                      <a:pt x="2493" y="2407"/>
                      <a:pt x="2791" y="2126"/>
                    </a:cubicBezTo>
                    <a:cubicBezTo>
                      <a:pt x="3041" y="1891"/>
                      <a:pt x="3348" y="1776"/>
                      <a:pt x="3732" y="1776"/>
                    </a:cubicBezTo>
                    <a:cubicBezTo>
                      <a:pt x="4114" y="1776"/>
                      <a:pt x="4422" y="1891"/>
                      <a:pt x="4672" y="2126"/>
                    </a:cubicBezTo>
                    <a:cubicBezTo>
                      <a:pt x="4930" y="2369"/>
                      <a:pt x="5070" y="2678"/>
                      <a:pt x="5091" y="3043"/>
                    </a:cubicBezTo>
                    <a:lnTo>
                      <a:pt x="5098" y="3165"/>
                    </a:lnTo>
                    <a:lnTo>
                      <a:pt x="2308" y="3165"/>
                    </a:lnTo>
                    <a:close/>
                  </a:path>
                </a:pathLst>
              </a:custGeom>
              <a:solidFill>
                <a:schemeClr val="bg1"/>
              </a:solidFill>
              <a:ln w="12700">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defTabSz="914400"/>
                <a:endParaRPr lang="zh-CN" altLang="en-US" sz="2000" b="1" i="1">
                  <a:solidFill>
                    <a:schemeClr val="tx1"/>
                  </a:solidFill>
                </a:endParaRPr>
              </a:p>
            </p:txBody>
          </p:sp>
        </p:grpSp>
        <p:grpSp>
          <p:nvGrpSpPr>
            <p:cNvPr id="38" name="7"/>
            <p:cNvGrpSpPr/>
            <p:nvPr/>
          </p:nvGrpSpPr>
          <p:grpSpPr>
            <a:xfrm>
              <a:off x="4562" y="7230"/>
              <a:ext cx="4128" cy="1535"/>
              <a:chOff x="3407153" y="4959516"/>
              <a:chExt cx="2803349" cy="974725"/>
            </a:xfrm>
          </p:grpSpPr>
          <p:sp>
            <p:nvSpPr>
              <p:cNvPr id="28" name="7"/>
              <p:cNvSpPr txBox="1"/>
              <p:nvPr/>
            </p:nvSpPr>
            <p:spPr>
              <a:xfrm flipH="1">
                <a:off x="3407153" y="5317021"/>
                <a:ext cx="2803349" cy="617220"/>
              </a:xfrm>
              <a:prstGeom prst="rect">
                <a:avLst/>
              </a:prstGeom>
              <a:noFill/>
            </p:spPr>
            <p:txBody>
              <a:bodyPr wrap="square" lIns="91440" tIns="45720" rIns="91440" bIns="4572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请在此处输入文字信息请在，此处输入文字信息请在此，处输入文字信息请在此请在此处输请在。</a:t>
                </a:r>
                <a:endParaRPr lang="zh-CN" altLang="en-US" sz="1200" dirty="0">
                  <a:latin typeface="黑体" panose="02010609060101010101" charset="-122"/>
                  <a:ea typeface="黑体" panose="02010609060101010101" charset="-122"/>
                  <a:sym typeface="+mn-ea"/>
                </a:endParaRPr>
              </a:p>
            </p:txBody>
          </p:sp>
          <p:sp>
            <p:nvSpPr>
              <p:cNvPr id="29" name="7"/>
              <p:cNvSpPr/>
              <p:nvPr/>
            </p:nvSpPr>
            <p:spPr>
              <a:xfrm flipH="1">
                <a:off x="3972166" y="4959516"/>
                <a:ext cx="1708630" cy="357505"/>
              </a:xfrm>
              <a:prstGeom prst="rect">
                <a:avLst/>
              </a:prstGeom>
              <a:noFill/>
            </p:spPr>
            <p:txBody>
              <a:bodyPr wrap="square" lIns="91440" tIns="45720" rIns="91440" bIns="45720" anchor="b"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b="1" dirty="0">
                    <a:latin typeface="黑体" panose="02010609060101010101" charset="-122"/>
                    <a:ea typeface="黑体" panose="02010609060101010101" charset="-122"/>
                  </a:rPr>
                  <a:t>点击输入标题</a:t>
                </a:r>
                <a:endParaRPr lang="zh-CN" b="1" dirty="0">
                  <a:latin typeface="黑体" panose="02010609060101010101" charset="-122"/>
                  <a:ea typeface="黑体" panose="02010609060101010101" charset="-122"/>
                </a:endParaRPr>
              </a:p>
            </p:txBody>
          </p:sp>
        </p:grpSp>
        <p:grpSp>
          <p:nvGrpSpPr>
            <p:cNvPr id="25" name="6"/>
            <p:cNvGrpSpPr/>
            <p:nvPr/>
          </p:nvGrpSpPr>
          <p:grpSpPr>
            <a:xfrm>
              <a:off x="12679" y="3601"/>
              <a:ext cx="681" cy="681"/>
              <a:chOff x="5844000" y="1610138"/>
              <a:chExt cx="504000" cy="504000"/>
            </a:xfrm>
          </p:grpSpPr>
          <p:sp>
            <p:nvSpPr>
              <p:cNvPr id="21" name="6"/>
              <p:cNvSpPr/>
              <p:nvPr/>
            </p:nvSpPr>
            <p:spPr>
              <a:xfrm>
                <a:off x="5844000" y="1610138"/>
                <a:ext cx="504000" cy="504000"/>
              </a:xfrm>
              <a:prstGeom prst="ellipse">
                <a:avLst/>
              </a:prstGeom>
              <a:solidFill>
                <a:srgbClr val="A25448"/>
              </a:solidFill>
              <a:ln w="1270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85000" lnSpcReduction="20000"/>
              </a:bodyPr>
              <a:lstStyle/>
              <a:p>
                <a:pPr algn="ctr" defTabSz="914400"/>
                <a:endParaRPr lang="zh-CN" altLang="en-US" sz="2000" b="1" i="1">
                  <a:solidFill>
                    <a:schemeClr val="tx1"/>
                  </a:solidFill>
                </a:endParaRPr>
              </a:p>
            </p:txBody>
          </p:sp>
          <p:sp>
            <p:nvSpPr>
              <p:cNvPr id="22" name="6"/>
              <p:cNvSpPr/>
              <p:nvPr/>
            </p:nvSpPr>
            <p:spPr>
              <a:xfrm>
                <a:off x="5952000" y="1718333"/>
                <a:ext cx="288000" cy="287609"/>
              </a:xfrm>
              <a:custGeom>
                <a:avLst/>
                <a:gdLst>
                  <a:gd name="T0" fmla="*/ 652 w 1303"/>
                  <a:gd name="T1" fmla="*/ 0 h 1303"/>
                  <a:gd name="T2" fmla="*/ 0 w 1303"/>
                  <a:gd name="T3" fmla="*/ 652 h 1303"/>
                  <a:gd name="T4" fmla="*/ 652 w 1303"/>
                  <a:gd name="T5" fmla="*/ 1303 h 1303"/>
                  <a:gd name="T6" fmla="*/ 1303 w 1303"/>
                  <a:gd name="T7" fmla="*/ 652 h 1303"/>
                  <a:gd name="T8" fmla="*/ 652 w 1303"/>
                  <a:gd name="T9" fmla="*/ 0 h 1303"/>
                  <a:gd name="T10" fmla="*/ 698 w 1303"/>
                  <a:gd name="T11" fmla="*/ 342 h 1303"/>
                  <a:gd name="T12" fmla="*/ 821 w 1303"/>
                  <a:gd name="T13" fmla="*/ 216 h 1303"/>
                  <a:gd name="T14" fmla="*/ 911 w 1303"/>
                  <a:gd name="T15" fmla="*/ 357 h 1303"/>
                  <a:gd name="T16" fmla="*/ 781 w 1303"/>
                  <a:gd name="T17" fmla="*/ 485 h 1303"/>
                  <a:gd name="T18" fmla="*/ 698 w 1303"/>
                  <a:gd name="T19" fmla="*/ 342 h 1303"/>
                  <a:gd name="T20" fmla="*/ 543 w 1303"/>
                  <a:gd name="T21" fmla="*/ 192 h 1303"/>
                  <a:gd name="T22" fmla="*/ 643 w 1303"/>
                  <a:gd name="T23" fmla="*/ 334 h 1303"/>
                  <a:gd name="T24" fmla="*/ 543 w 1303"/>
                  <a:gd name="T25" fmla="*/ 476 h 1303"/>
                  <a:gd name="T26" fmla="*/ 443 w 1303"/>
                  <a:gd name="T27" fmla="*/ 334 h 1303"/>
                  <a:gd name="T28" fmla="*/ 543 w 1303"/>
                  <a:gd name="T29" fmla="*/ 192 h 1303"/>
                  <a:gd name="T30" fmla="*/ 231 w 1303"/>
                  <a:gd name="T31" fmla="*/ 528 h 1303"/>
                  <a:gd name="T32" fmla="*/ 324 w 1303"/>
                  <a:gd name="T33" fmla="*/ 404 h 1303"/>
                  <a:gd name="T34" fmla="*/ 441 w 1303"/>
                  <a:gd name="T35" fmla="*/ 509 h 1303"/>
                  <a:gd name="T36" fmla="*/ 357 w 1303"/>
                  <a:gd name="T37" fmla="*/ 676 h 1303"/>
                  <a:gd name="T38" fmla="*/ 231 w 1303"/>
                  <a:gd name="T39" fmla="*/ 528 h 1303"/>
                  <a:gd name="T40" fmla="*/ 993 w 1303"/>
                  <a:gd name="T41" fmla="*/ 1032 h 1303"/>
                  <a:gd name="T42" fmla="*/ 738 w 1303"/>
                  <a:gd name="T43" fmla="*/ 1094 h 1303"/>
                  <a:gd name="T44" fmla="*/ 579 w 1303"/>
                  <a:gd name="T45" fmla="*/ 1089 h 1303"/>
                  <a:gd name="T46" fmla="*/ 419 w 1303"/>
                  <a:gd name="T47" fmla="*/ 1101 h 1303"/>
                  <a:gd name="T48" fmla="*/ 291 w 1303"/>
                  <a:gd name="T49" fmla="*/ 977 h 1303"/>
                  <a:gd name="T50" fmla="*/ 400 w 1303"/>
                  <a:gd name="T51" fmla="*/ 770 h 1303"/>
                  <a:gd name="T52" fmla="*/ 519 w 1303"/>
                  <a:gd name="T53" fmla="*/ 641 h 1303"/>
                  <a:gd name="T54" fmla="*/ 781 w 1303"/>
                  <a:gd name="T55" fmla="*/ 653 h 1303"/>
                  <a:gd name="T56" fmla="*/ 962 w 1303"/>
                  <a:gd name="T57" fmla="*/ 836 h 1303"/>
                  <a:gd name="T58" fmla="*/ 993 w 1303"/>
                  <a:gd name="T59" fmla="*/ 1032 h 1303"/>
                  <a:gd name="T60" fmla="*/ 976 w 1303"/>
                  <a:gd name="T61" fmla="*/ 738 h 1303"/>
                  <a:gd name="T62" fmla="*/ 862 w 1303"/>
                  <a:gd name="T63" fmla="*/ 610 h 1303"/>
                  <a:gd name="T64" fmla="*/ 962 w 1303"/>
                  <a:gd name="T65" fmla="*/ 471 h 1303"/>
                  <a:gd name="T66" fmla="*/ 1073 w 1303"/>
                  <a:gd name="T67" fmla="*/ 586 h 1303"/>
                  <a:gd name="T68" fmla="*/ 976 w 1303"/>
                  <a:gd name="T69" fmla="*/ 738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3" h="1303">
                    <a:moveTo>
                      <a:pt x="652" y="0"/>
                    </a:moveTo>
                    <a:cubicBezTo>
                      <a:pt x="292" y="0"/>
                      <a:pt x="0" y="292"/>
                      <a:pt x="0" y="652"/>
                    </a:cubicBezTo>
                    <a:cubicBezTo>
                      <a:pt x="0" y="1012"/>
                      <a:pt x="292" y="1303"/>
                      <a:pt x="652" y="1303"/>
                    </a:cubicBezTo>
                    <a:cubicBezTo>
                      <a:pt x="1012" y="1303"/>
                      <a:pt x="1303" y="1012"/>
                      <a:pt x="1303" y="652"/>
                    </a:cubicBezTo>
                    <a:cubicBezTo>
                      <a:pt x="1303" y="292"/>
                      <a:pt x="1012" y="0"/>
                      <a:pt x="652" y="0"/>
                    </a:cubicBezTo>
                    <a:close/>
                    <a:moveTo>
                      <a:pt x="698" y="342"/>
                    </a:moveTo>
                    <a:cubicBezTo>
                      <a:pt x="703" y="288"/>
                      <a:pt x="769" y="204"/>
                      <a:pt x="821" y="216"/>
                    </a:cubicBezTo>
                    <a:cubicBezTo>
                      <a:pt x="873" y="228"/>
                      <a:pt x="921" y="297"/>
                      <a:pt x="911" y="357"/>
                    </a:cubicBezTo>
                    <a:cubicBezTo>
                      <a:pt x="902" y="416"/>
                      <a:pt x="855" y="495"/>
                      <a:pt x="781" y="485"/>
                    </a:cubicBezTo>
                    <a:cubicBezTo>
                      <a:pt x="707" y="476"/>
                      <a:pt x="690" y="409"/>
                      <a:pt x="698" y="342"/>
                    </a:cubicBezTo>
                    <a:close/>
                    <a:moveTo>
                      <a:pt x="543" y="192"/>
                    </a:moveTo>
                    <a:cubicBezTo>
                      <a:pt x="598" y="192"/>
                      <a:pt x="643" y="255"/>
                      <a:pt x="643" y="334"/>
                    </a:cubicBezTo>
                    <a:cubicBezTo>
                      <a:pt x="643" y="412"/>
                      <a:pt x="598" y="476"/>
                      <a:pt x="543" y="476"/>
                    </a:cubicBezTo>
                    <a:cubicBezTo>
                      <a:pt x="488" y="476"/>
                      <a:pt x="443" y="412"/>
                      <a:pt x="443" y="334"/>
                    </a:cubicBezTo>
                    <a:cubicBezTo>
                      <a:pt x="443" y="255"/>
                      <a:pt x="488" y="192"/>
                      <a:pt x="543" y="192"/>
                    </a:cubicBezTo>
                    <a:close/>
                    <a:moveTo>
                      <a:pt x="231" y="528"/>
                    </a:moveTo>
                    <a:cubicBezTo>
                      <a:pt x="231" y="528"/>
                      <a:pt x="243" y="411"/>
                      <a:pt x="324" y="404"/>
                    </a:cubicBezTo>
                    <a:cubicBezTo>
                      <a:pt x="388" y="399"/>
                      <a:pt x="436" y="469"/>
                      <a:pt x="441" y="509"/>
                    </a:cubicBezTo>
                    <a:cubicBezTo>
                      <a:pt x="444" y="535"/>
                      <a:pt x="457" y="655"/>
                      <a:pt x="357" y="676"/>
                    </a:cubicBezTo>
                    <a:cubicBezTo>
                      <a:pt x="258" y="698"/>
                      <a:pt x="221" y="582"/>
                      <a:pt x="231" y="528"/>
                    </a:cubicBezTo>
                    <a:close/>
                    <a:moveTo>
                      <a:pt x="993" y="1032"/>
                    </a:moveTo>
                    <a:cubicBezTo>
                      <a:pt x="938" y="1161"/>
                      <a:pt x="738" y="1094"/>
                      <a:pt x="738" y="1094"/>
                    </a:cubicBezTo>
                    <a:cubicBezTo>
                      <a:pt x="738" y="1094"/>
                      <a:pt x="664" y="1070"/>
                      <a:pt x="579" y="1089"/>
                    </a:cubicBezTo>
                    <a:cubicBezTo>
                      <a:pt x="493" y="1108"/>
                      <a:pt x="419" y="1101"/>
                      <a:pt x="419" y="1101"/>
                    </a:cubicBezTo>
                    <a:cubicBezTo>
                      <a:pt x="419" y="1101"/>
                      <a:pt x="319" y="1104"/>
                      <a:pt x="291" y="977"/>
                    </a:cubicBezTo>
                    <a:cubicBezTo>
                      <a:pt x="262" y="851"/>
                      <a:pt x="391" y="781"/>
                      <a:pt x="400" y="770"/>
                    </a:cubicBezTo>
                    <a:cubicBezTo>
                      <a:pt x="410" y="758"/>
                      <a:pt x="476" y="712"/>
                      <a:pt x="519" y="641"/>
                    </a:cubicBezTo>
                    <a:cubicBezTo>
                      <a:pt x="562" y="569"/>
                      <a:pt x="690" y="512"/>
                      <a:pt x="781" y="653"/>
                    </a:cubicBezTo>
                    <a:cubicBezTo>
                      <a:pt x="847" y="748"/>
                      <a:pt x="962" y="836"/>
                      <a:pt x="962" y="836"/>
                    </a:cubicBezTo>
                    <a:cubicBezTo>
                      <a:pt x="962" y="836"/>
                      <a:pt x="1047" y="903"/>
                      <a:pt x="993" y="1032"/>
                    </a:cubicBezTo>
                    <a:close/>
                    <a:moveTo>
                      <a:pt x="976" y="738"/>
                    </a:moveTo>
                    <a:cubicBezTo>
                      <a:pt x="866" y="741"/>
                      <a:pt x="862" y="664"/>
                      <a:pt x="862" y="610"/>
                    </a:cubicBezTo>
                    <a:cubicBezTo>
                      <a:pt x="862" y="552"/>
                      <a:pt x="873" y="471"/>
                      <a:pt x="962" y="471"/>
                    </a:cubicBezTo>
                    <a:cubicBezTo>
                      <a:pt x="1050" y="471"/>
                      <a:pt x="1073" y="557"/>
                      <a:pt x="1073" y="586"/>
                    </a:cubicBezTo>
                    <a:cubicBezTo>
                      <a:pt x="1073" y="614"/>
                      <a:pt x="1085" y="736"/>
                      <a:pt x="976" y="738"/>
                    </a:cubicBezTo>
                    <a:close/>
                  </a:path>
                </a:pathLst>
              </a:custGeom>
              <a:solidFill>
                <a:schemeClr val="bg1"/>
              </a:solidFill>
              <a:ln w="12700">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grpSp>
          <p:nvGrpSpPr>
            <p:cNvPr id="49" name="5"/>
            <p:cNvGrpSpPr/>
            <p:nvPr/>
          </p:nvGrpSpPr>
          <p:grpSpPr>
            <a:xfrm>
              <a:off x="12159" y="4338"/>
              <a:ext cx="4128" cy="1858"/>
              <a:chOff x="3746691" y="4959516"/>
              <a:chExt cx="2803349" cy="1179830"/>
            </a:xfrm>
          </p:grpSpPr>
          <p:sp>
            <p:nvSpPr>
              <p:cNvPr id="50" name="5"/>
              <p:cNvSpPr txBox="1"/>
              <p:nvPr/>
            </p:nvSpPr>
            <p:spPr>
              <a:xfrm flipH="1">
                <a:off x="3746691" y="5317021"/>
                <a:ext cx="2803349" cy="822325"/>
              </a:xfrm>
              <a:prstGeom prst="rect">
                <a:avLst/>
              </a:prstGeom>
              <a:noFill/>
            </p:spPr>
            <p:txBody>
              <a:bodyPr wrap="square" lIns="91440" tIns="45720" rIns="91440" bIns="4572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请在此处输入文字信息请在，此处输入文字信息请在，此处输入文字信息请在此请在此处输请在处输请在。</a:t>
                </a:r>
                <a:endParaRPr lang="zh-CN" altLang="en-US" sz="1200" dirty="0">
                  <a:latin typeface="黑体" panose="02010609060101010101" charset="-122"/>
                  <a:ea typeface="黑体" panose="02010609060101010101" charset="-122"/>
                  <a:sym typeface="+mn-ea"/>
                </a:endParaRPr>
              </a:p>
              <a:p>
                <a:pPr fontAlgn="auto">
                  <a:lnSpc>
                    <a:spcPct val="130000"/>
                  </a:lnSpc>
                </a:pPr>
                <a:endParaRPr lang="zh-CN" altLang="en-US" sz="1200" dirty="0">
                  <a:latin typeface="黑体" panose="02010609060101010101" charset="-122"/>
                  <a:ea typeface="黑体" panose="02010609060101010101" charset="-122"/>
                  <a:sym typeface="+mn-ea"/>
                </a:endParaRPr>
              </a:p>
            </p:txBody>
          </p:sp>
          <p:sp>
            <p:nvSpPr>
              <p:cNvPr id="51" name="5"/>
              <p:cNvSpPr/>
              <p:nvPr/>
            </p:nvSpPr>
            <p:spPr>
              <a:xfrm flipH="1">
                <a:off x="3972156" y="4959516"/>
                <a:ext cx="2352443" cy="357534"/>
              </a:xfrm>
              <a:prstGeom prst="rect">
                <a:avLst/>
              </a:prstGeom>
              <a:noFill/>
            </p:spPr>
            <p:txBody>
              <a:bodyPr wrap="square" lIns="91440" tIns="45720" rIns="91440" bIns="45720" anchor="b"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latin typeface="黑体" panose="02010609060101010101" charset="-122"/>
                    <a:ea typeface="黑体" panose="02010609060101010101" charset="-122"/>
                  </a:rPr>
                  <a:t>请输入标题</a:t>
                </a:r>
                <a:endParaRPr lang="zh-CN" altLang="en-US" b="1" dirty="0">
                  <a:latin typeface="黑体" panose="02010609060101010101" charset="-122"/>
                  <a:ea typeface="黑体" panose="02010609060101010101" charset="-122"/>
                </a:endParaRPr>
              </a:p>
            </p:txBody>
          </p:sp>
        </p:grpSp>
        <p:grpSp>
          <p:nvGrpSpPr>
            <p:cNvPr id="78" name="4"/>
            <p:cNvGrpSpPr/>
            <p:nvPr/>
          </p:nvGrpSpPr>
          <p:grpSpPr>
            <a:xfrm>
              <a:off x="17459" y="1673"/>
              <a:ext cx="681" cy="681"/>
              <a:chOff x="11086560" y="1271664"/>
              <a:chExt cx="432340" cy="432340"/>
            </a:xfrm>
          </p:grpSpPr>
          <p:sp>
            <p:nvSpPr>
              <p:cNvPr id="23" name="4"/>
              <p:cNvSpPr/>
              <p:nvPr/>
            </p:nvSpPr>
            <p:spPr>
              <a:xfrm>
                <a:off x="11086560" y="1271664"/>
                <a:ext cx="432340" cy="432340"/>
              </a:xfrm>
              <a:prstGeom prst="ellipse">
                <a:avLst/>
              </a:prstGeom>
              <a:solidFill>
                <a:srgbClr val="A25448"/>
              </a:solidFill>
              <a:ln w="1270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85000" lnSpcReduction="20000"/>
              </a:bodyPr>
              <a:lstStyle/>
              <a:p>
                <a:pPr algn="ctr" defTabSz="914400"/>
                <a:endParaRPr lang="zh-CN" altLang="en-US" sz="2000" b="1" i="1">
                  <a:solidFill>
                    <a:schemeClr val="tx1"/>
                  </a:solidFill>
                </a:endParaRPr>
              </a:p>
            </p:txBody>
          </p:sp>
          <p:sp>
            <p:nvSpPr>
              <p:cNvPr id="24" name="4"/>
              <p:cNvSpPr/>
              <p:nvPr/>
            </p:nvSpPr>
            <p:spPr>
              <a:xfrm>
                <a:off x="11179204" y="1373327"/>
                <a:ext cx="247051" cy="229013"/>
              </a:xfrm>
              <a:custGeom>
                <a:avLst/>
                <a:gdLst>
                  <a:gd name="connsiteX0" fmla="*/ 476517 w 601409"/>
                  <a:gd name="connsiteY0" fmla="*/ 289505 h 557498"/>
                  <a:gd name="connsiteX1" fmla="*/ 449242 w 601409"/>
                  <a:gd name="connsiteY1" fmla="*/ 315301 h 557498"/>
                  <a:gd name="connsiteX2" fmla="*/ 476517 w 601409"/>
                  <a:gd name="connsiteY2" fmla="*/ 342531 h 557498"/>
                  <a:gd name="connsiteX3" fmla="*/ 503792 w 601409"/>
                  <a:gd name="connsiteY3" fmla="*/ 315301 h 557498"/>
                  <a:gd name="connsiteX4" fmla="*/ 476517 w 601409"/>
                  <a:gd name="connsiteY4" fmla="*/ 289505 h 557498"/>
                  <a:gd name="connsiteX5" fmla="*/ 350190 w 601409"/>
                  <a:gd name="connsiteY5" fmla="*/ 289505 h 557498"/>
                  <a:gd name="connsiteX6" fmla="*/ 322915 w 601409"/>
                  <a:gd name="connsiteY6" fmla="*/ 315301 h 557498"/>
                  <a:gd name="connsiteX7" fmla="*/ 350190 w 601409"/>
                  <a:gd name="connsiteY7" fmla="*/ 342531 h 557498"/>
                  <a:gd name="connsiteX8" fmla="*/ 377465 w 601409"/>
                  <a:gd name="connsiteY8" fmla="*/ 315301 h 557498"/>
                  <a:gd name="connsiteX9" fmla="*/ 350190 w 601409"/>
                  <a:gd name="connsiteY9" fmla="*/ 289505 h 557498"/>
                  <a:gd name="connsiteX10" fmla="*/ 413354 w 601409"/>
                  <a:gd name="connsiteY10" fmla="*/ 226448 h 557498"/>
                  <a:gd name="connsiteX11" fmla="*/ 601409 w 601409"/>
                  <a:gd name="connsiteY11" fmla="*/ 385524 h 557498"/>
                  <a:gd name="connsiteX12" fmla="*/ 568392 w 601409"/>
                  <a:gd name="connsiteY12" fmla="*/ 474377 h 557498"/>
                  <a:gd name="connsiteX13" fmla="*/ 577005 w 601409"/>
                  <a:gd name="connsiteY13" fmla="*/ 557498 h 557498"/>
                  <a:gd name="connsiteX14" fmla="*/ 503792 w 601409"/>
                  <a:gd name="connsiteY14" fmla="*/ 524537 h 557498"/>
                  <a:gd name="connsiteX15" fmla="*/ 413354 w 601409"/>
                  <a:gd name="connsiteY15" fmla="*/ 544600 h 557498"/>
                  <a:gd name="connsiteX16" fmla="*/ 225298 w 601409"/>
                  <a:gd name="connsiteY16" fmla="*/ 385524 h 557498"/>
                  <a:gd name="connsiteX17" fmla="*/ 413354 w 601409"/>
                  <a:gd name="connsiteY17" fmla="*/ 226448 h 557498"/>
                  <a:gd name="connsiteX18" fmla="*/ 331567 w 601409"/>
                  <a:gd name="connsiteY18" fmla="*/ 83108 h 557498"/>
                  <a:gd name="connsiteX19" fmla="*/ 295683 w 601409"/>
                  <a:gd name="connsiteY19" fmla="*/ 117497 h 557498"/>
                  <a:gd name="connsiteX20" fmla="*/ 331567 w 601409"/>
                  <a:gd name="connsiteY20" fmla="*/ 153320 h 557498"/>
                  <a:gd name="connsiteX21" fmla="*/ 366015 w 601409"/>
                  <a:gd name="connsiteY21" fmla="*/ 117497 h 557498"/>
                  <a:gd name="connsiteX22" fmla="*/ 331567 w 601409"/>
                  <a:gd name="connsiteY22" fmla="*/ 83108 h 557498"/>
                  <a:gd name="connsiteX23" fmla="*/ 163630 w 601409"/>
                  <a:gd name="connsiteY23" fmla="*/ 83108 h 557498"/>
                  <a:gd name="connsiteX24" fmla="*/ 129182 w 601409"/>
                  <a:gd name="connsiteY24" fmla="*/ 117497 h 557498"/>
                  <a:gd name="connsiteX25" fmla="*/ 163630 w 601409"/>
                  <a:gd name="connsiteY25" fmla="*/ 153320 h 557498"/>
                  <a:gd name="connsiteX26" fmla="*/ 199514 w 601409"/>
                  <a:gd name="connsiteY26" fmla="*/ 117497 h 557498"/>
                  <a:gd name="connsiteX27" fmla="*/ 163630 w 601409"/>
                  <a:gd name="connsiteY27" fmla="*/ 83108 h 557498"/>
                  <a:gd name="connsiteX28" fmla="*/ 248316 w 601409"/>
                  <a:gd name="connsiteY28" fmla="*/ 0 h 557498"/>
                  <a:gd name="connsiteX29" fmla="*/ 495197 w 601409"/>
                  <a:gd name="connsiteY29" fmla="*/ 210635 h 557498"/>
                  <a:gd name="connsiteX30" fmla="*/ 495197 w 601409"/>
                  <a:gd name="connsiteY30" fmla="*/ 220666 h 557498"/>
                  <a:gd name="connsiteX31" fmla="*/ 413382 w 601409"/>
                  <a:gd name="connsiteY31" fmla="*/ 204904 h 557498"/>
                  <a:gd name="connsiteX32" fmla="*/ 205256 w 601409"/>
                  <a:gd name="connsiteY32" fmla="*/ 385448 h 557498"/>
                  <a:gd name="connsiteX33" fmla="*/ 208126 w 601409"/>
                  <a:gd name="connsiteY33" fmla="*/ 416972 h 557498"/>
                  <a:gd name="connsiteX34" fmla="*/ 129182 w 601409"/>
                  <a:gd name="connsiteY34" fmla="*/ 394045 h 557498"/>
                  <a:gd name="connsiteX35" fmla="*/ 31578 w 601409"/>
                  <a:gd name="connsiteY35" fmla="*/ 437032 h 557498"/>
                  <a:gd name="connsiteX36" fmla="*/ 43061 w 601409"/>
                  <a:gd name="connsiteY36" fmla="*/ 328132 h 557498"/>
                  <a:gd name="connsiteX37" fmla="*/ 0 w 601409"/>
                  <a:gd name="connsiteY37" fmla="*/ 210635 h 557498"/>
                  <a:gd name="connsiteX38" fmla="*/ 248316 w 601409"/>
                  <a:gd name="connsiteY38" fmla="*/ 0 h 557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1409" h="557498">
                    <a:moveTo>
                      <a:pt x="476517" y="289505"/>
                    </a:moveTo>
                    <a:cubicBezTo>
                      <a:pt x="462162" y="289505"/>
                      <a:pt x="449242" y="300970"/>
                      <a:pt x="449242" y="315301"/>
                    </a:cubicBezTo>
                    <a:cubicBezTo>
                      <a:pt x="449242" y="331066"/>
                      <a:pt x="462162" y="342531"/>
                      <a:pt x="476517" y="342531"/>
                    </a:cubicBezTo>
                    <a:cubicBezTo>
                      <a:pt x="490873" y="342531"/>
                      <a:pt x="503792" y="331066"/>
                      <a:pt x="503792" y="315301"/>
                    </a:cubicBezTo>
                    <a:cubicBezTo>
                      <a:pt x="503792" y="300970"/>
                      <a:pt x="490873" y="289505"/>
                      <a:pt x="476517" y="289505"/>
                    </a:cubicBezTo>
                    <a:close/>
                    <a:moveTo>
                      <a:pt x="350190" y="289505"/>
                    </a:moveTo>
                    <a:cubicBezTo>
                      <a:pt x="335834" y="289505"/>
                      <a:pt x="322915" y="300970"/>
                      <a:pt x="322915" y="315301"/>
                    </a:cubicBezTo>
                    <a:cubicBezTo>
                      <a:pt x="322915" y="331066"/>
                      <a:pt x="335834" y="342531"/>
                      <a:pt x="350190" y="342531"/>
                    </a:cubicBezTo>
                    <a:cubicBezTo>
                      <a:pt x="364545" y="342531"/>
                      <a:pt x="377465" y="331066"/>
                      <a:pt x="377465" y="315301"/>
                    </a:cubicBezTo>
                    <a:cubicBezTo>
                      <a:pt x="377465" y="300970"/>
                      <a:pt x="364545" y="289505"/>
                      <a:pt x="350190" y="289505"/>
                    </a:cubicBezTo>
                    <a:close/>
                    <a:moveTo>
                      <a:pt x="413354" y="226448"/>
                    </a:moveTo>
                    <a:cubicBezTo>
                      <a:pt x="516712" y="226448"/>
                      <a:pt x="601409" y="298104"/>
                      <a:pt x="601409" y="385524"/>
                    </a:cubicBezTo>
                    <a:cubicBezTo>
                      <a:pt x="601409" y="418486"/>
                      <a:pt x="588489" y="450014"/>
                      <a:pt x="568392" y="474377"/>
                    </a:cubicBezTo>
                    <a:lnTo>
                      <a:pt x="577005" y="557498"/>
                    </a:lnTo>
                    <a:lnTo>
                      <a:pt x="503792" y="524537"/>
                    </a:lnTo>
                    <a:cubicBezTo>
                      <a:pt x="476517" y="537435"/>
                      <a:pt x="446371" y="544600"/>
                      <a:pt x="413354" y="544600"/>
                    </a:cubicBezTo>
                    <a:cubicBezTo>
                      <a:pt x="309995" y="544600"/>
                      <a:pt x="225298" y="472944"/>
                      <a:pt x="225298" y="385524"/>
                    </a:cubicBezTo>
                    <a:cubicBezTo>
                      <a:pt x="225298" y="298104"/>
                      <a:pt x="309995" y="226448"/>
                      <a:pt x="413354" y="226448"/>
                    </a:cubicBezTo>
                    <a:close/>
                    <a:moveTo>
                      <a:pt x="331567" y="83108"/>
                    </a:moveTo>
                    <a:cubicBezTo>
                      <a:pt x="311472" y="83108"/>
                      <a:pt x="295683" y="98870"/>
                      <a:pt x="295683" y="117497"/>
                    </a:cubicBezTo>
                    <a:cubicBezTo>
                      <a:pt x="295683" y="137558"/>
                      <a:pt x="311472" y="153320"/>
                      <a:pt x="331567" y="153320"/>
                    </a:cubicBezTo>
                    <a:cubicBezTo>
                      <a:pt x="350226" y="153320"/>
                      <a:pt x="366015" y="137558"/>
                      <a:pt x="366015" y="117497"/>
                    </a:cubicBezTo>
                    <a:cubicBezTo>
                      <a:pt x="366015" y="98870"/>
                      <a:pt x="350226" y="83108"/>
                      <a:pt x="331567" y="83108"/>
                    </a:cubicBezTo>
                    <a:close/>
                    <a:moveTo>
                      <a:pt x="163630" y="83108"/>
                    </a:moveTo>
                    <a:cubicBezTo>
                      <a:pt x="144971" y="83108"/>
                      <a:pt x="129182" y="98870"/>
                      <a:pt x="129182" y="117497"/>
                    </a:cubicBezTo>
                    <a:cubicBezTo>
                      <a:pt x="129182" y="137558"/>
                      <a:pt x="144971" y="153320"/>
                      <a:pt x="163630" y="153320"/>
                    </a:cubicBezTo>
                    <a:cubicBezTo>
                      <a:pt x="183725" y="153320"/>
                      <a:pt x="199514" y="137558"/>
                      <a:pt x="199514" y="117497"/>
                    </a:cubicBezTo>
                    <a:cubicBezTo>
                      <a:pt x="199514" y="98870"/>
                      <a:pt x="183725" y="83108"/>
                      <a:pt x="163630" y="83108"/>
                    </a:cubicBezTo>
                    <a:close/>
                    <a:moveTo>
                      <a:pt x="248316" y="0"/>
                    </a:moveTo>
                    <a:cubicBezTo>
                      <a:pt x="384675" y="0"/>
                      <a:pt x="495197" y="94571"/>
                      <a:pt x="495197" y="210635"/>
                    </a:cubicBezTo>
                    <a:cubicBezTo>
                      <a:pt x="495197" y="213501"/>
                      <a:pt x="495197" y="216367"/>
                      <a:pt x="495197" y="220666"/>
                    </a:cubicBezTo>
                    <a:cubicBezTo>
                      <a:pt x="469361" y="210635"/>
                      <a:pt x="442089" y="204904"/>
                      <a:pt x="413382" y="204904"/>
                    </a:cubicBezTo>
                    <a:cubicBezTo>
                      <a:pt x="298554" y="204904"/>
                      <a:pt x="205256" y="286579"/>
                      <a:pt x="205256" y="385448"/>
                    </a:cubicBezTo>
                    <a:cubicBezTo>
                      <a:pt x="205256" y="396911"/>
                      <a:pt x="206691" y="406942"/>
                      <a:pt x="208126" y="416972"/>
                    </a:cubicBezTo>
                    <a:cubicBezTo>
                      <a:pt x="179419" y="412673"/>
                      <a:pt x="153583" y="405509"/>
                      <a:pt x="129182" y="394045"/>
                    </a:cubicBezTo>
                    <a:lnTo>
                      <a:pt x="31578" y="437032"/>
                    </a:lnTo>
                    <a:lnTo>
                      <a:pt x="43061" y="328132"/>
                    </a:lnTo>
                    <a:cubicBezTo>
                      <a:pt x="15789" y="293743"/>
                      <a:pt x="0" y="253622"/>
                      <a:pt x="0" y="210635"/>
                    </a:cubicBezTo>
                    <a:cubicBezTo>
                      <a:pt x="0" y="94571"/>
                      <a:pt x="110522" y="0"/>
                      <a:pt x="248316" y="0"/>
                    </a:cubicBezTo>
                    <a:close/>
                  </a:path>
                </a:pathLst>
              </a:custGeom>
              <a:solidFill>
                <a:schemeClr val="bg1"/>
              </a:solidFill>
              <a:ln w="12700">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grpSp>
          <p:nvGrpSpPr>
            <p:cNvPr id="56" name="3"/>
            <p:cNvGrpSpPr/>
            <p:nvPr/>
          </p:nvGrpSpPr>
          <p:grpSpPr>
            <a:xfrm>
              <a:off x="13543" y="1630"/>
              <a:ext cx="4128" cy="1806"/>
              <a:chOff x="3665199" y="5073816"/>
              <a:chExt cx="2803349" cy="1146810"/>
            </a:xfrm>
          </p:grpSpPr>
          <p:sp>
            <p:nvSpPr>
              <p:cNvPr id="57" name="3"/>
              <p:cNvSpPr txBox="1"/>
              <p:nvPr/>
            </p:nvSpPr>
            <p:spPr>
              <a:xfrm flipH="1">
                <a:off x="3665199" y="5431321"/>
                <a:ext cx="2803349" cy="789305"/>
              </a:xfrm>
              <a:prstGeom prst="rect">
                <a:avLst/>
              </a:prstGeom>
              <a:noFill/>
            </p:spPr>
            <p:txBody>
              <a:bodyPr wrap="square" lIns="91440" tIns="45720" rIns="91440" bIns="4572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请在此处输入文字信息请在，此处输入文字信息请在，此处输入文字信息请在此请在此处输请在此请在。</a:t>
                </a:r>
                <a:endParaRPr lang="zh-CN" altLang="en-US" sz="1200" dirty="0">
                  <a:latin typeface="黑体" panose="02010609060101010101" charset="-122"/>
                  <a:ea typeface="黑体" panose="02010609060101010101" charset="-122"/>
                  <a:sym typeface="+mn-ea"/>
                </a:endParaRPr>
              </a:p>
            </p:txBody>
          </p:sp>
          <p:sp>
            <p:nvSpPr>
              <p:cNvPr id="58" name="3"/>
              <p:cNvSpPr/>
              <p:nvPr/>
            </p:nvSpPr>
            <p:spPr>
              <a:xfrm flipH="1">
                <a:off x="3972156" y="5073816"/>
                <a:ext cx="2352443" cy="357534"/>
              </a:xfrm>
              <a:prstGeom prst="rect">
                <a:avLst/>
              </a:prstGeom>
              <a:noFill/>
            </p:spPr>
            <p:txBody>
              <a:bodyPr wrap="square" lIns="91440" tIns="45720" rIns="91440" bIns="45720" anchor="b"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latin typeface="黑体" panose="02010609060101010101" charset="-122"/>
                    <a:ea typeface="黑体" panose="02010609060101010101" charset="-122"/>
                  </a:rPr>
                  <a:t>输入标题</a:t>
                </a:r>
                <a:endParaRPr lang="zh-CN" altLang="en-US" b="1" dirty="0">
                  <a:latin typeface="黑体" panose="02010609060101010101" charset="-122"/>
                  <a:ea typeface="黑体" panose="02010609060101010101" charset="-122"/>
                </a:endParaRPr>
              </a:p>
            </p:txBody>
          </p:sp>
        </p:grpSp>
        <p:grpSp>
          <p:nvGrpSpPr>
            <p:cNvPr id="42" name="2"/>
            <p:cNvGrpSpPr/>
            <p:nvPr/>
          </p:nvGrpSpPr>
          <p:grpSpPr>
            <a:xfrm>
              <a:off x="8817" y="5949"/>
              <a:ext cx="4128" cy="1843"/>
              <a:chOff x="3610871" y="4959516"/>
              <a:chExt cx="2803349" cy="1170305"/>
            </a:xfrm>
          </p:grpSpPr>
          <p:sp>
            <p:nvSpPr>
              <p:cNvPr id="43" name="2"/>
              <p:cNvSpPr txBox="1"/>
              <p:nvPr/>
            </p:nvSpPr>
            <p:spPr>
              <a:xfrm flipH="1">
                <a:off x="3610871" y="5317021"/>
                <a:ext cx="2803349" cy="812800"/>
              </a:xfrm>
              <a:prstGeom prst="rect">
                <a:avLst/>
              </a:prstGeom>
              <a:noFill/>
            </p:spPr>
            <p:txBody>
              <a:bodyPr wrap="square" lIns="91440" tIns="45720" rIns="91440" bIns="4572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请在此处输入文字信息请在，此处输入文字信息请在此处输入文字信息请在此请在此处输请在处输请在。</a:t>
                </a:r>
                <a:endParaRPr lang="zh-CN" altLang="en-US" sz="1200" dirty="0">
                  <a:latin typeface="黑体" panose="02010609060101010101" charset="-122"/>
                  <a:ea typeface="黑体" panose="02010609060101010101" charset="-122"/>
                  <a:sym typeface="+mn-ea"/>
                </a:endParaRPr>
              </a:p>
              <a:p>
                <a:pPr fontAlgn="auto">
                  <a:lnSpc>
                    <a:spcPct val="130000"/>
                  </a:lnSpc>
                </a:pPr>
                <a:endParaRPr lang="zh-CN" altLang="en-US" sz="1200" dirty="0">
                  <a:latin typeface="黑体" panose="02010609060101010101" charset="-122"/>
                  <a:ea typeface="黑体" panose="02010609060101010101" charset="-122"/>
                  <a:sym typeface="+mn-ea"/>
                </a:endParaRPr>
              </a:p>
            </p:txBody>
          </p:sp>
          <p:sp>
            <p:nvSpPr>
              <p:cNvPr id="44" name="2"/>
              <p:cNvSpPr/>
              <p:nvPr/>
            </p:nvSpPr>
            <p:spPr>
              <a:xfrm flipH="1">
                <a:off x="4263832" y="4959516"/>
                <a:ext cx="1497428" cy="357505"/>
              </a:xfrm>
              <a:prstGeom prst="rect">
                <a:avLst/>
              </a:prstGeom>
              <a:noFill/>
            </p:spPr>
            <p:txBody>
              <a:bodyPr wrap="square" lIns="91440" tIns="45720" rIns="91440" bIns="45720" anchor="b"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b="1" dirty="0">
                    <a:latin typeface="黑体" panose="02010609060101010101" charset="-122"/>
                    <a:ea typeface="黑体" panose="02010609060101010101" charset="-122"/>
                  </a:rPr>
                  <a:t>请输入标题</a:t>
                </a:r>
                <a:endParaRPr lang="zh-CN" altLang="en-US" b="1" dirty="0">
                  <a:latin typeface="黑体" panose="02010609060101010101" charset="-122"/>
                  <a:ea typeface="黑体" panose="02010609060101010101" charset="-122"/>
                </a:endParaRPr>
              </a:p>
            </p:txBody>
          </p:sp>
        </p:grpSp>
        <p:grpSp>
          <p:nvGrpSpPr>
            <p:cNvPr id="76" name="1"/>
            <p:cNvGrpSpPr/>
            <p:nvPr/>
          </p:nvGrpSpPr>
          <p:grpSpPr>
            <a:xfrm>
              <a:off x="9537" y="5212"/>
              <a:ext cx="681" cy="681"/>
              <a:chOff x="5851726" y="3838501"/>
              <a:chExt cx="432340" cy="432340"/>
            </a:xfrm>
          </p:grpSpPr>
          <p:sp>
            <p:nvSpPr>
              <p:cNvPr id="62" name="1"/>
              <p:cNvSpPr/>
              <p:nvPr/>
            </p:nvSpPr>
            <p:spPr>
              <a:xfrm>
                <a:off x="5851726" y="3838501"/>
                <a:ext cx="432340" cy="432340"/>
              </a:xfrm>
              <a:prstGeom prst="ellipse">
                <a:avLst/>
              </a:prstGeom>
              <a:solidFill>
                <a:srgbClr val="A25448"/>
              </a:solidFill>
              <a:ln w="1270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85000" lnSpcReduction="20000"/>
              </a:bodyPr>
              <a:lstStyle/>
              <a:p>
                <a:pPr algn="ctr" defTabSz="914400"/>
                <a:endParaRPr lang="zh-CN" altLang="en-US" sz="2000" b="1" i="1">
                  <a:solidFill>
                    <a:schemeClr val="tx1"/>
                  </a:solidFill>
                </a:endParaRPr>
              </a:p>
            </p:txBody>
          </p:sp>
          <p:sp>
            <p:nvSpPr>
              <p:cNvPr id="63" name="1"/>
              <p:cNvSpPr/>
              <p:nvPr/>
            </p:nvSpPr>
            <p:spPr>
              <a:xfrm>
                <a:off x="5944370" y="3931329"/>
                <a:ext cx="247051" cy="246684"/>
              </a:xfrm>
              <a:custGeom>
                <a:avLst/>
                <a:gdLst>
                  <a:gd name="connsiteX0" fmla="*/ 281864 w 603334"/>
                  <a:gd name="connsiteY0" fmla="*/ 316013 h 602438"/>
                  <a:gd name="connsiteX1" fmla="*/ 598290 w 603334"/>
                  <a:gd name="connsiteY1" fmla="*/ 316013 h 602438"/>
                  <a:gd name="connsiteX2" fmla="*/ 601851 w 603334"/>
                  <a:gd name="connsiteY2" fmla="*/ 317494 h 602438"/>
                  <a:gd name="connsiteX3" fmla="*/ 603334 w 603334"/>
                  <a:gd name="connsiteY3" fmla="*/ 321048 h 602438"/>
                  <a:gd name="connsiteX4" fmla="*/ 603186 w 603334"/>
                  <a:gd name="connsiteY4" fmla="*/ 597403 h 602438"/>
                  <a:gd name="connsiteX5" fmla="*/ 601554 w 603334"/>
                  <a:gd name="connsiteY5" fmla="*/ 601105 h 602438"/>
                  <a:gd name="connsiteX6" fmla="*/ 598290 w 603334"/>
                  <a:gd name="connsiteY6" fmla="*/ 602438 h 602438"/>
                  <a:gd name="connsiteX7" fmla="*/ 597548 w 603334"/>
                  <a:gd name="connsiteY7" fmla="*/ 602290 h 602438"/>
                  <a:gd name="connsiteX8" fmla="*/ 281123 w 603334"/>
                  <a:gd name="connsiteY8" fmla="*/ 557860 h 602438"/>
                  <a:gd name="connsiteX9" fmla="*/ 276969 w 603334"/>
                  <a:gd name="connsiteY9" fmla="*/ 552973 h 602438"/>
                  <a:gd name="connsiteX10" fmla="*/ 276969 w 603334"/>
                  <a:gd name="connsiteY10" fmla="*/ 321048 h 602438"/>
                  <a:gd name="connsiteX11" fmla="*/ 281864 w 603334"/>
                  <a:gd name="connsiteY11" fmla="*/ 316013 h 602438"/>
                  <a:gd name="connsiteX12" fmla="*/ 5184 w 603334"/>
                  <a:gd name="connsiteY12" fmla="*/ 316013 h 602438"/>
                  <a:gd name="connsiteX13" fmla="*/ 242218 w 603334"/>
                  <a:gd name="connsiteY13" fmla="*/ 316013 h 602438"/>
                  <a:gd name="connsiteX14" fmla="*/ 247261 w 603334"/>
                  <a:gd name="connsiteY14" fmla="*/ 321048 h 602438"/>
                  <a:gd name="connsiteX15" fmla="*/ 247261 w 603334"/>
                  <a:gd name="connsiteY15" fmla="*/ 547937 h 602438"/>
                  <a:gd name="connsiteX16" fmla="*/ 245481 w 603334"/>
                  <a:gd name="connsiteY16" fmla="*/ 551639 h 602438"/>
                  <a:gd name="connsiteX17" fmla="*/ 242218 w 603334"/>
                  <a:gd name="connsiteY17" fmla="*/ 552972 h 602438"/>
                  <a:gd name="connsiteX18" fmla="*/ 241624 w 603334"/>
                  <a:gd name="connsiteY18" fmla="*/ 552824 h 602438"/>
                  <a:gd name="connsiteX19" fmla="*/ 4443 w 603334"/>
                  <a:gd name="connsiteY19" fmla="*/ 520390 h 602438"/>
                  <a:gd name="connsiteX20" fmla="*/ 141 w 603334"/>
                  <a:gd name="connsiteY20" fmla="*/ 515503 h 602438"/>
                  <a:gd name="connsiteX21" fmla="*/ 141 w 603334"/>
                  <a:gd name="connsiteY21" fmla="*/ 321048 h 602438"/>
                  <a:gd name="connsiteX22" fmla="*/ 1624 w 603334"/>
                  <a:gd name="connsiteY22" fmla="*/ 317494 h 602438"/>
                  <a:gd name="connsiteX23" fmla="*/ 5184 w 603334"/>
                  <a:gd name="connsiteY23" fmla="*/ 316013 h 602438"/>
                  <a:gd name="connsiteX24" fmla="*/ 241625 w 603334"/>
                  <a:gd name="connsiteY24" fmla="*/ 51752 h 602438"/>
                  <a:gd name="connsiteX25" fmla="*/ 245481 w 603334"/>
                  <a:gd name="connsiteY25" fmla="*/ 52937 h 602438"/>
                  <a:gd name="connsiteX26" fmla="*/ 247261 w 603334"/>
                  <a:gd name="connsiteY26" fmla="*/ 56640 h 602438"/>
                  <a:gd name="connsiteX27" fmla="*/ 247261 w 603334"/>
                  <a:gd name="connsiteY27" fmla="*/ 281487 h 602438"/>
                  <a:gd name="connsiteX28" fmla="*/ 242218 w 603334"/>
                  <a:gd name="connsiteY28" fmla="*/ 286375 h 602438"/>
                  <a:gd name="connsiteX29" fmla="*/ 5191 w 603334"/>
                  <a:gd name="connsiteY29" fmla="*/ 286375 h 602438"/>
                  <a:gd name="connsiteX30" fmla="*/ 148 w 603334"/>
                  <a:gd name="connsiteY30" fmla="*/ 281487 h 602438"/>
                  <a:gd name="connsiteX31" fmla="*/ 0 w 603334"/>
                  <a:gd name="connsiteY31" fmla="*/ 88930 h 602438"/>
                  <a:gd name="connsiteX32" fmla="*/ 4301 w 603334"/>
                  <a:gd name="connsiteY32" fmla="*/ 84042 h 602438"/>
                  <a:gd name="connsiteX33" fmla="*/ 597556 w 603334"/>
                  <a:gd name="connsiteY33" fmla="*/ 28 h 602438"/>
                  <a:gd name="connsiteX34" fmla="*/ 601561 w 603334"/>
                  <a:gd name="connsiteY34" fmla="*/ 1213 h 602438"/>
                  <a:gd name="connsiteX35" fmla="*/ 603193 w 603334"/>
                  <a:gd name="connsiteY35" fmla="*/ 4917 h 602438"/>
                  <a:gd name="connsiteX36" fmla="*/ 603193 w 603334"/>
                  <a:gd name="connsiteY36" fmla="*/ 281487 h 602438"/>
                  <a:gd name="connsiteX37" fmla="*/ 598297 w 603334"/>
                  <a:gd name="connsiteY37" fmla="*/ 286376 h 602438"/>
                  <a:gd name="connsiteX38" fmla="*/ 281865 w 603334"/>
                  <a:gd name="connsiteY38" fmla="*/ 286376 h 602438"/>
                  <a:gd name="connsiteX39" fmla="*/ 276969 w 603334"/>
                  <a:gd name="connsiteY39" fmla="*/ 281487 h 602438"/>
                  <a:gd name="connsiteX40" fmla="*/ 276969 w 603334"/>
                  <a:gd name="connsiteY40" fmla="*/ 50987 h 602438"/>
                  <a:gd name="connsiteX41" fmla="*/ 281123 w 603334"/>
                  <a:gd name="connsiteY41" fmla="*/ 46099 h 602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3334" h="602438">
                    <a:moveTo>
                      <a:pt x="281864" y="316013"/>
                    </a:moveTo>
                    <a:lnTo>
                      <a:pt x="598290" y="316013"/>
                    </a:lnTo>
                    <a:cubicBezTo>
                      <a:pt x="599625" y="316013"/>
                      <a:pt x="600960" y="316605"/>
                      <a:pt x="601851" y="317494"/>
                    </a:cubicBezTo>
                    <a:cubicBezTo>
                      <a:pt x="602741" y="318383"/>
                      <a:pt x="603334" y="319716"/>
                      <a:pt x="603334" y="321048"/>
                    </a:cubicBezTo>
                    <a:lnTo>
                      <a:pt x="603186" y="597403"/>
                    </a:lnTo>
                    <a:cubicBezTo>
                      <a:pt x="603186" y="598884"/>
                      <a:pt x="602592" y="600217"/>
                      <a:pt x="601554" y="601105"/>
                    </a:cubicBezTo>
                    <a:cubicBezTo>
                      <a:pt x="600664" y="601994"/>
                      <a:pt x="599477" y="602438"/>
                      <a:pt x="598290" y="602438"/>
                    </a:cubicBezTo>
                    <a:cubicBezTo>
                      <a:pt x="597993" y="602438"/>
                      <a:pt x="597845" y="602438"/>
                      <a:pt x="597548" y="602290"/>
                    </a:cubicBezTo>
                    <a:lnTo>
                      <a:pt x="281123" y="557860"/>
                    </a:lnTo>
                    <a:cubicBezTo>
                      <a:pt x="278749" y="557564"/>
                      <a:pt x="276969" y="555490"/>
                      <a:pt x="276969" y="552973"/>
                    </a:cubicBezTo>
                    <a:lnTo>
                      <a:pt x="276969" y="321048"/>
                    </a:lnTo>
                    <a:cubicBezTo>
                      <a:pt x="276969" y="318235"/>
                      <a:pt x="279194" y="316013"/>
                      <a:pt x="281864" y="316013"/>
                    </a:cubicBezTo>
                    <a:close/>
                    <a:moveTo>
                      <a:pt x="5184" y="316013"/>
                    </a:moveTo>
                    <a:lnTo>
                      <a:pt x="242218" y="316013"/>
                    </a:lnTo>
                    <a:cubicBezTo>
                      <a:pt x="245036" y="316013"/>
                      <a:pt x="247261" y="318235"/>
                      <a:pt x="247261" y="321048"/>
                    </a:cubicBezTo>
                    <a:lnTo>
                      <a:pt x="247261" y="547937"/>
                    </a:lnTo>
                    <a:cubicBezTo>
                      <a:pt x="247261" y="549418"/>
                      <a:pt x="246668" y="550751"/>
                      <a:pt x="245481" y="551639"/>
                    </a:cubicBezTo>
                    <a:cubicBezTo>
                      <a:pt x="244591" y="552528"/>
                      <a:pt x="243404" y="552972"/>
                      <a:pt x="242218" y="552972"/>
                    </a:cubicBezTo>
                    <a:cubicBezTo>
                      <a:pt x="242069" y="552972"/>
                      <a:pt x="241773" y="552972"/>
                      <a:pt x="241624" y="552824"/>
                    </a:cubicBezTo>
                    <a:lnTo>
                      <a:pt x="4443" y="520390"/>
                    </a:lnTo>
                    <a:cubicBezTo>
                      <a:pt x="2069" y="520094"/>
                      <a:pt x="141" y="518021"/>
                      <a:pt x="141" y="515503"/>
                    </a:cubicBezTo>
                    <a:lnTo>
                      <a:pt x="141" y="321048"/>
                    </a:lnTo>
                    <a:cubicBezTo>
                      <a:pt x="141" y="319716"/>
                      <a:pt x="734" y="318383"/>
                      <a:pt x="1624" y="317494"/>
                    </a:cubicBezTo>
                    <a:cubicBezTo>
                      <a:pt x="2514" y="316605"/>
                      <a:pt x="3849" y="316013"/>
                      <a:pt x="5184" y="316013"/>
                    </a:cubicBezTo>
                    <a:close/>
                    <a:moveTo>
                      <a:pt x="241625" y="51752"/>
                    </a:moveTo>
                    <a:cubicBezTo>
                      <a:pt x="242960" y="51604"/>
                      <a:pt x="244443" y="52048"/>
                      <a:pt x="245481" y="52937"/>
                    </a:cubicBezTo>
                    <a:cubicBezTo>
                      <a:pt x="246668" y="53974"/>
                      <a:pt x="247261" y="55307"/>
                      <a:pt x="247261" y="56640"/>
                    </a:cubicBezTo>
                    <a:lnTo>
                      <a:pt x="247261" y="281487"/>
                    </a:lnTo>
                    <a:cubicBezTo>
                      <a:pt x="247261" y="284153"/>
                      <a:pt x="245036" y="286375"/>
                      <a:pt x="242218" y="286375"/>
                    </a:cubicBezTo>
                    <a:lnTo>
                      <a:pt x="5191" y="286375"/>
                    </a:lnTo>
                    <a:cubicBezTo>
                      <a:pt x="2373" y="286375"/>
                      <a:pt x="148" y="284153"/>
                      <a:pt x="148" y="281487"/>
                    </a:cubicBezTo>
                    <a:lnTo>
                      <a:pt x="0" y="88930"/>
                    </a:lnTo>
                    <a:cubicBezTo>
                      <a:pt x="0" y="86412"/>
                      <a:pt x="1780" y="84339"/>
                      <a:pt x="4301" y="84042"/>
                    </a:cubicBezTo>
                    <a:close/>
                    <a:moveTo>
                      <a:pt x="597556" y="28"/>
                    </a:moveTo>
                    <a:cubicBezTo>
                      <a:pt x="599039" y="-120"/>
                      <a:pt x="600374" y="324"/>
                      <a:pt x="601561" y="1213"/>
                    </a:cubicBezTo>
                    <a:cubicBezTo>
                      <a:pt x="602600" y="2102"/>
                      <a:pt x="603193" y="3583"/>
                      <a:pt x="603193" y="4917"/>
                    </a:cubicBezTo>
                    <a:lnTo>
                      <a:pt x="603193" y="281487"/>
                    </a:lnTo>
                    <a:cubicBezTo>
                      <a:pt x="603193" y="284154"/>
                      <a:pt x="600968" y="286376"/>
                      <a:pt x="598297" y="286376"/>
                    </a:cubicBezTo>
                    <a:lnTo>
                      <a:pt x="281865" y="286376"/>
                    </a:lnTo>
                    <a:cubicBezTo>
                      <a:pt x="279194" y="286376"/>
                      <a:pt x="276969" y="284154"/>
                      <a:pt x="276969" y="281487"/>
                    </a:cubicBezTo>
                    <a:lnTo>
                      <a:pt x="276969" y="50987"/>
                    </a:lnTo>
                    <a:cubicBezTo>
                      <a:pt x="276969" y="48469"/>
                      <a:pt x="278749" y="46395"/>
                      <a:pt x="281123" y="46099"/>
                    </a:cubicBezTo>
                    <a:close/>
                  </a:path>
                </a:pathLst>
              </a:custGeom>
              <a:solidFill>
                <a:schemeClr val="bg1"/>
              </a:solidFill>
              <a:ln w="12700">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sp>
          <p:nvSpPr>
            <p:cNvPr id="17" name="文本框 16"/>
            <p:cNvSpPr txBox="1"/>
            <p:nvPr/>
          </p:nvSpPr>
          <p:spPr>
            <a:xfrm>
              <a:off x="1770" y="2974"/>
              <a:ext cx="6290" cy="1654"/>
            </a:xfrm>
            <a:prstGeom prst="rect">
              <a:avLst/>
            </a:prstGeom>
            <a:noFill/>
          </p:spPr>
          <p:txBody>
            <a:bodyPr wrap="square" rtlCol="0">
              <a:spAutoFit/>
            </a:bodyPr>
            <a:lstStyle/>
            <a:p>
              <a:pPr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文字信息请在此处输入文字信息请在此请在此处输请在，此处输入文字信息请在此处输入您的，文本请在此处输入文字信息请在此请在此处输在此在此处输在此在此在此处输在此。</a:t>
              </a:r>
              <a:endParaRPr lang="zh-CN" altLang="en-US" sz="1200" dirty="0">
                <a:latin typeface="黑体" panose="02010609060101010101" charset="-122"/>
                <a:ea typeface="黑体" panose="02010609060101010101" charset="-122"/>
                <a:sym typeface="+mn-ea"/>
              </a:endParaRPr>
            </a:p>
          </p:txBody>
        </p:sp>
      </p:grpSp>
    </p:spTree>
    <p:custDataLst>
      <p:tags r:id="rId1"/>
    </p:custDataLst>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000" fill="hold">
                                          <p:stCondLst>
                                            <p:cond delay="0"/>
                                          </p:stCondLst>
                                        </p:cTn>
                                        <p:tgtEl>
                                          <p:spTgt spid="2"/>
                                        </p:tgtEl>
                                        <p:attrNameLst>
                                          <p:attrName>style.visibility</p:attrName>
                                        </p:attrNameLst>
                                      </p:cBhvr>
                                      <p:to>
                                        <p:strVal val="visible"/>
                                      </p:to>
                                    </p:set>
                                    <p:animEffect transition="in" filter="strips(upRight)">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57835" y="138430"/>
            <a:ext cx="11276330" cy="6176645"/>
            <a:chOff x="721" y="218"/>
            <a:chExt cx="17758" cy="9727"/>
          </a:xfrm>
        </p:grpSpPr>
        <p:sp>
          <p:nvSpPr>
            <p:cNvPr id="12" name="矩形 11"/>
            <p:cNvSpPr/>
            <p:nvPr/>
          </p:nvSpPr>
          <p:spPr>
            <a:xfrm>
              <a:off x="721" y="855"/>
              <a:ext cx="17758" cy="9091"/>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48" y="218"/>
              <a:ext cx="4491" cy="1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728980" y="356870"/>
            <a:ext cx="2858135" cy="460375"/>
            <a:chOff x="1148" y="562"/>
            <a:chExt cx="4501" cy="725"/>
          </a:xfrm>
        </p:grpSpPr>
        <p:sp>
          <p:nvSpPr>
            <p:cNvPr id="34" name="文本框 33"/>
            <p:cNvSpPr txBox="1"/>
            <p:nvPr/>
          </p:nvSpPr>
          <p:spPr>
            <a:xfrm>
              <a:off x="1888" y="562"/>
              <a:ext cx="3761" cy="7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rPr>
                <a:t>下阶段工作计划</a:t>
              </a:r>
              <a:endPar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endParaRPr>
            </a:p>
          </p:txBody>
        </p:sp>
        <p:sp>
          <p:nvSpPr>
            <p:cNvPr id="35" name="矩形 34"/>
            <p:cNvSpPr/>
            <p:nvPr/>
          </p:nvSpPr>
          <p:spPr>
            <a:xfrm>
              <a:off x="1148" y="640"/>
              <a:ext cx="730" cy="57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04</a:t>
              </a:r>
              <a:endParaRPr lang="en-US" altLang="zh-CN" b="1"/>
            </a:p>
          </p:txBody>
        </p:sp>
      </p:grpSp>
      <p:grpSp>
        <p:nvGrpSpPr>
          <p:cNvPr id="2" name="组合 1"/>
          <p:cNvGrpSpPr/>
          <p:nvPr/>
        </p:nvGrpSpPr>
        <p:grpSpPr>
          <a:xfrm>
            <a:off x="1101090" y="1608455"/>
            <a:ext cx="9989820" cy="3912870"/>
            <a:chOff x="1734" y="2676"/>
            <a:chExt cx="15732" cy="6162"/>
          </a:xfrm>
        </p:grpSpPr>
        <p:grpSp>
          <p:nvGrpSpPr>
            <p:cNvPr id="15" name="6"/>
            <p:cNvGrpSpPr/>
            <p:nvPr/>
          </p:nvGrpSpPr>
          <p:grpSpPr>
            <a:xfrm>
              <a:off x="8505" y="4351"/>
              <a:ext cx="2622" cy="3074"/>
              <a:chOff x="5145742" y="3038393"/>
              <a:chExt cx="1864660" cy="2185939"/>
            </a:xfrm>
          </p:grpSpPr>
          <p:sp>
            <p:nvSpPr>
              <p:cNvPr id="13" name="6"/>
              <p:cNvSpPr txBox="1"/>
              <p:nvPr/>
            </p:nvSpPr>
            <p:spPr>
              <a:xfrm>
                <a:off x="5145742" y="3038393"/>
                <a:ext cx="1864660" cy="495274"/>
              </a:xfrm>
              <a:prstGeom prst="rect">
                <a:avLst/>
              </a:prstGeom>
              <a:noFill/>
              <a:ln w="3175">
                <a:noFill/>
              </a:ln>
            </p:spPr>
            <p:txBody>
              <a:bodyPr wrap="square" lIns="91440" tIns="45720" rIns="91440" bIns="45720" rtlCol="0" anchor="ctr" anchorCtr="0">
                <a:normAutofit/>
              </a:bodyPr>
              <a:lstStyle>
                <a:defPPr>
                  <a:defRPr lang="zh-CN"/>
                </a:defPPr>
                <a:lvl1pPr algn="ctr">
                  <a:defRPr sz="2000" b="1"/>
                </a:lvl1pPr>
              </a:lstStyle>
              <a:p>
                <a:r>
                  <a:rPr lang="zh-CN" altLang="id-ID" sz="1800" dirty="0">
                    <a:latin typeface="黑体" panose="02010609060101010101" charset="-122"/>
                    <a:ea typeface="黑体" panose="02010609060101010101" charset="-122"/>
                  </a:rPr>
                  <a:t>点击输入标题</a:t>
                </a:r>
                <a:endParaRPr lang="zh-CN" altLang="id-ID" sz="1800" dirty="0">
                  <a:latin typeface="黑体" panose="02010609060101010101" charset="-122"/>
                  <a:ea typeface="黑体" panose="02010609060101010101" charset="-122"/>
                </a:endParaRPr>
              </a:p>
            </p:txBody>
          </p:sp>
          <p:sp>
            <p:nvSpPr>
              <p:cNvPr id="14" name="6"/>
              <p:cNvSpPr/>
              <p:nvPr/>
            </p:nvSpPr>
            <p:spPr bwMode="auto">
              <a:xfrm>
                <a:off x="5145742" y="3532218"/>
                <a:ext cx="1864660" cy="169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请在此处输入文字信息请在，此处输入文字信息请在此本。</a:t>
                </a:r>
                <a:endParaRPr lang="en-US" altLang="zh-CN" sz="1200" dirty="0">
                  <a:latin typeface="黑体" panose="02010609060101010101" charset="-122"/>
                  <a:ea typeface="黑体" panose="02010609060101010101" charset="-122"/>
                  <a:sym typeface="+mn-ea"/>
                </a:endParaRPr>
              </a:p>
            </p:txBody>
          </p:sp>
        </p:grpSp>
        <p:grpSp>
          <p:nvGrpSpPr>
            <p:cNvPr id="100" name="5"/>
            <p:cNvGrpSpPr/>
            <p:nvPr/>
          </p:nvGrpSpPr>
          <p:grpSpPr>
            <a:xfrm>
              <a:off x="9268" y="2676"/>
              <a:ext cx="1097" cy="1097"/>
              <a:chOff x="5688107" y="1847103"/>
              <a:chExt cx="779930" cy="779930"/>
            </a:xfrm>
          </p:grpSpPr>
          <p:sp>
            <p:nvSpPr>
              <p:cNvPr id="93" name="5"/>
              <p:cNvSpPr/>
              <p:nvPr/>
            </p:nvSpPr>
            <p:spPr>
              <a:xfrm>
                <a:off x="5688107" y="1847103"/>
                <a:ext cx="779930" cy="779930"/>
              </a:xfrm>
              <a:prstGeom prst="ellipse">
                <a:avLst/>
              </a:prstGeom>
              <a:solidFill>
                <a:srgbClr val="A25448"/>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sp>
            <p:nvSpPr>
              <p:cNvPr id="94" name="5"/>
              <p:cNvSpPr/>
              <p:nvPr/>
            </p:nvSpPr>
            <p:spPr>
              <a:xfrm>
                <a:off x="5869869" y="2062630"/>
                <a:ext cx="416404" cy="348876"/>
              </a:xfrm>
              <a:custGeom>
                <a:avLst/>
                <a:gdLst>
                  <a:gd name="connsiteX0" fmla="*/ 552739 w 609615"/>
                  <a:gd name="connsiteY0" fmla="*/ 397213 h 510753"/>
                  <a:gd name="connsiteX1" fmla="*/ 609615 w 609615"/>
                  <a:gd name="connsiteY1" fmla="*/ 453983 h 510753"/>
                  <a:gd name="connsiteX2" fmla="*/ 552739 w 609615"/>
                  <a:gd name="connsiteY2" fmla="*/ 510753 h 510753"/>
                  <a:gd name="connsiteX3" fmla="*/ 495863 w 609615"/>
                  <a:gd name="connsiteY3" fmla="*/ 453983 h 510753"/>
                  <a:gd name="connsiteX4" fmla="*/ 552739 w 609615"/>
                  <a:gd name="connsiteY4" fmla="*/ 397213 h 510753"/>
                  <a:gd name="connsiteX5" fmla="*/ 547870 w 609615"/>
                  <a:gd name="connsiteY5" fmla="*/ 198571 h 510753"/>
                  <a:gd name="connsiteX6" fmla="*/ 604746 w 609615"/>
                  <a:gd name="connsiteY6" fmla="*/ 255341 h 510753"/>
                  <a:gd name="connsiteX7" fmla="*/ 547870 w 609615"/>
                  <a:gd name="connsiteY7" fmla="*/ 312111 h 510753"/>
                  <a:gd name="connsiteX8" fmla="*/ 490994 w 609615"/>
                  <a:gd name="connsiteY8" fmla="*/ 255341 h 510753"/>
                  <a:gd name="connsiteX9" fmla="*/ 547870 w 609615"/>
                  <a:gd name="connsiteY9" fmla="*/ 198571 h 510753"/>
                  <a:gd name="connsiteX10" fmla="*/ 119644 w 609615"/>
                  <a:gd name="connsiteY10" fmla="*/ 191797 h 510753"/>
                  <a:gd name="connsiteX11" fmla="*/ 127891 w 609615"/>
                  <a:gd name="connsiteY11" fmla="*/ 196674 h 510753"/>
                  <a:gd name="connsiteX12" fmla="*/ 121502 w 609615"/>
                  <a:gd name="connsiteY12" fmla="*/ 203292 h 510753"/>
                  <a:gd name="connsiteX13" fmla="*/ 129982 w 609615"/>
                  <a:gd name="connsiteY13" fmla="*/ 212233 h 510753"/>
                  <a:gd name="connsiteX14" fmla="*/ 122664 w 609615"/>
                  <a:gd name="connsiteY14" fmla="*/ 226050 h 510753"/>
                  <a:gd name="connsiteX15" fmla="*/ 115462 w 609615"/>
                  <a:gd name="connsiteY15" fmla="*/ 225702 h 510753"/>
                  <a:gd name="connsiteX16" fmla="*/ 109306 w 609615"/>
                  <a:gd name="connsiteY16" fmla="*/ 211652 h 510753"/>
                  <a:gd name="connsiteX17" fmla="*/ 117669 w 609615"/>
                  <a:gd name="connsiteY17" fmla="*/ 203176 h 510753"/>
                  <a:gd name="connsiteX18" fmla="*/ 111513 w 609615"/>
                  <a:gd name="connsiteY18" fmla="*/ 196441 h 510753"/>
                  <a:gd name="connsiteX19" fmla="*/ 88250 w 609615"/>
                  <a:gd name="connsiteY19" fmla="*/ 191374 h 510753"/>
                  <a:gd name="connsiteX20" fmla="*/ 111272 w 609615"/>
                  <a:gd name="connsiteY20" fmla="*/ 231774 h 510753"/>
                  <a:gd name="connsiteX21" fmla="*/ 119760 w 609615"/>
                  <a:gd name="connsiteY21" fmla="*/ 238160 h 510753"/>
                  <a:gd name="connsiteX22" fmla="*/ 128364 w 609615"/>
                  <a:gd name="connsiteY22" fmla="*/ 231891 h 510753"/>
                  <a:gd name="connsiteX23" fmla="*/ 152316 w 609615"/>
                  <a:gd name="connsiteY23" fmla="*/ 191490 h 510753"/>
                  <a:gd name="connsiteX24" fmla="*/ 195918 w 609615"/>
                  <a:gd name="connsiteY24" fmla="*/ 193812 h 510753"/>
                  <a:gd name="connsiteX25" fmla="*/ 228241 w 609615"/>
                  <a:gd name="connsiteY25" fmla="*/ 204725 h 510753"/>
                  <a:gd name="connsiteX26" fmla="*/ 239287 w 609615"/>
                  <a:gd name="connsiteY26" fmla="*/ 236302 h 510753"/>
                  <a:gd name="connsiteX27" fmla="*/ 239287 w 609615"/>
                  <a:gd name="connsiteY27" fmla="*/ 249653 h 510753"/>
                  <a:gd name="connsiteX28" fmla="*/ 183360 w 609615"/>
                  <a:gd name="connsiteY28" fmla="*/ 461987 h 510753"/>
                  <a:gd name="connsiteX29" fmla="*/ 132433 w 609615"/>
                  <a:gd name="connsiteY29" fmla="*/ 501227 h 510753"/>
                  <a:gd name="connsiteX30" fmla="*/ 122085 w 609615"/>
                  <a:gd name="connsiteY30" fmla="*/ 501227 h 510753"/>
                  <a:gd name="connsiteX31" fmla="*/ 68949 w 609615"/>
                  <a:gd name="connsiteY31" fmla="*/ 462568 h 510753"/>
                  <a:gd name="connsiteX32" fmla="*/ 0 w 609615"/>
                  <a:gd name="connsiteY32" fmla="*/ 249769 h 510753"/>
                  <a:gd name="connsiteX33" fmla="*/ 0 w 609615"/>
                  <a:gd name="connsiteY33" fmla="*/ 236302 h 510753"/>
                  <a:gd name="connsiteX34" fmla="*/ 11046 w 609615"/>
                  <a:gd name="connsiteY34" fmla="*/ 204725 h 510753"/>
                  <a:gd name="connsiteX35" fmla="*/ 43369 w 609615"/>
                  <a:gd name="connsiteY35" fmla="*/ 193812 h 510753"/>
                  <a:gd name="connsiteX36" fmla="*/ 138106 w 609615"/>
                  <a:gd name="connsiteY36" fmla="*/ 151894 h 510753"/>
                  <a:gd name="connsiteX37" fmla="*/ 143448 w 609615"/>
                  <a:gd name="connsiteY37" fmla="*/ 154218 h 510753"/>
                  <a:gd name="connsiteX38" fmla="*/ 141125 w 609615"/>
                  <a:gd name="connsiteY38" fmla="*/ 159679 h 510753"/>
                  <a:gd name="connsiteX39" fmla="*/ 118014 w 609615"/>
                  <a:gd name="connsiteY39" fmla="*/ 164559 h 510753"/>
                  <a:gd name="connsiteX40" fmla="*/ 98271 w 609615"/>
                  <a:gd name="connsiteY40" fmla="*/ 158982 h 510753"/>
                  <a:gd name="connsiteX41" fmla="*/ 97691 w 609615"/>
                  <a:gd name="connsiteY41" fmla="*/ 153172 h 510753"/>
                  <a:gd name="connsiteX42" fmla="*/ 103497 w 609615"/>
                  <a:gd name="connsiteY42" fmla="*/ 152591 h 510753"/>
                  <a:gd name="connsiteX43" fmla="*/ 138106 w 609615"/>
                  <a:gd name="connsiteY43" fmla="*/ 151894 h 510753"/>
                  <a:gd name="connsiteX44" fmla="*/ 139648 w 609615"/>
                  <a:gd name="connsiteY44" fmla="*/ 119739 h 510753"/>
                  <a:gd name="connsiteX45" fmla="*/ 149316 w 609615"/>
                  <a:gd name="connsiteY45" fmla="*/ 134921 h 510753"/>
                  <a:gd name="connsiteX46" fmla="*/ 129981 w 609615"/>
                  <a:gd name="connsiteY46" fmla="*/ 134921 h 510753"/>
                  <a:gd name="connsiteX47" fmla="*/ 139648 w 609615"/>
                  <a:gd name="connsiteY47" fmla="*/ 119739 h 510753"/>
                  <a:gd name="connsiteX48" fmla="*/ 91170 w 609615"/>
                  <a:gd name="connsiteY48" fmla="*/ 119739 h 510753"/>
                  <a:gd name="connsiteX49" fmla="*/ 100838 w 609615"/>
                  <a:gd name="connsiteY49" fmla="*/ 134921 h 510753"/>
                  <a:gd name="connsiteX50" fmla="*/ 81503 w 609615"/>
                  <a:gd name="connsiteY50" fmla="*/ 134921 h 510753"/>
                  <a:gd name="connsiteX51" fmla="*/ 91170 w 609615"/>
                  <a:gd name="connsiteY51" fmla="*/ 119739 h 510753"/>
                  <a:gd name="connsiteX52" fmla="*/ 95591 w 609615"/>
                  <a:gd name="connsiteY52" fmla="*/ 95554 h 510753"/>
                  <a:gd name="connsiteX53" fmla="*/ 67686 w 609615"/>
                  <a:gd name="connsiteY53" fmla="*/ 130042 h 510753"/>
                  <a:gd name="connsiteX54" fmla="*/ 67686 w 609615"/>
                  <a:gd name="connsiteY54" fmla="*/ 157679 h 510753"/>
                  <a:gd name="connsiteX55" fmla="*/ 84313 w 609615"/>
                  <a:gd name="connsiteY55" fmla="*/ 174168 h 510753"/>
                  <a:gd name="connsiteX56" fmla="*/ 153379 w 609615"/>
                  <a:gd name="connsiteY56" fmla="*/ 174168 h 510753"/>
                  <a:gd name="connsiteX57" fmla="*/ 169890 w 609615"/>
                  <a:gd name="connsiteY57" fmla="*/ 157562 h 510753"/>
                  <a:gd name="connsiteX58" fmla="*/ 169890 w 609615"/>
                  <a:gd name="connsiteY58" fmla="*/ 112043 h 510753"/>
                  <a:gd name="connsiteX59" fmla="*/ 100359 w 609615"/>
                  <a:gd name="connsiteY59" fmla="*/ 95554 h 510753"/>
                  <a:gd name="connsiteX60" fmla="*/ 305807 w 609615"/>
                  <a:gd name="connsiteY60" fmla="*/ 35565 h 510753"/>
                  <a:gd name="connsiteX61" fmla="*/ 415442 w 609615"/>
                  <a:gd name="connsiteY61" fmla="*/ 35565 h 510753"/>
                  <a:gd name="connsiteX62" fmla="*/ 433695 w 609615"/>
                  <a:gd name="connsiteY62" fmla="*/ 53792 h 510753"/>
                  <a:gd name="connsiteX63" fmla="*/ 415442 w 609615"/>
                  <a:gd name="connsiteY63" fmla="*/ 72018 h 510753"/>
                  <a:gd name="connsiteX64" fmla="*/ 324060 w 609615"/>
                  <a:gd name="connsiteY64" fmla="*/ 72018 h 510753"/>
                  <a:gd name="connsiteX65" fmla="*/ 324060 w 609615"/>
                  <a:gd name="connsiteY65" fmla="*/ 237103 h 510753"/>
                  <a:gd name="connsiteX66" fmla="*/ 415442 w 609615"/>
                  <a:gd name="connsiteY66" fmla="*/ 237103 h 510753"/>
                  <a:gd name="connsiteX67" fmla="*/ 433695 w 609615"/>
                  <a:gd name="connsiteY67" fmla="*/ 255330 h 510753"/>
                  <a:gd name="connsiteX68" fmla="*/ 415442 w 609615"/>
                  <a:gd name="connsiteY68" fmla="*/ 273556 h 510753"/>
                  <a:gd name="connsiteX69" fmla="*/ 324060 w 609615"/>
                  <a:gd name="connsiteY69" fmla="*/ 273556 h 510753"/>
                  <a:gd name="connsiteX70" fmla="*/ 324060 w 609615"/>
                  <a:gd name="connsiteY70" fmla="*/ 469290 h 510753"/>
                  <a:gd name="connsiteX71" fmla="*/ 415442 w 609615"/>
                  <a:gd name="connsiteY71" fmla="*/ 469290 h 510753"/>
                  <a:gd name="connsiteX72" fmla="*/ 433695 w 609615"/>
                  <a:gd name="connsiteY72" fmla="*/ 487516 h 510753"/>
                  <a:gd name="connsiteX73" fmla="*/ 415442 w 609615"/>
                  <a:gd name="connsiteY73" fmla="*/ 505743 h 510753"/>
                  <a:gd name="connsiteX74" fmla="*/ 305807 w 609615"/>
                  <a:gd name="connsiteY74" fmla="*/ 505743 h 510753"/>
                  <a:gd name="connsiteX75" fmla="*/ 287554 w 609615"/>
                  <a:gd name="connsiteY75" fmla="*/ 487516 h 510753"/>
                  <a:gd name="connsiteX76" fmla="*/ 287554 w 609615"/>
                  <a:gd name="connsiteY76" fmla="*/ 53792 h 510753"/>
                  <a:gd name="connsiteX77" fmla="*/ 305807 w 609615"/>
                  <a:gd name="connsiteY77" fmla="*/ 35565 h 510753"/>
                  <a:gd name="connsiteX78" fmla="*/ 117102 w 609615"/>
                  <a:gd name="connsiteY78" fmla="*/ 32037 h 510753"/>
                  <a:gd name="connsiteX79" fmla="*/ 179890 w 609615"/>
                  <a:gd name="connsiteY79" fmla="*/ 108676 h 510753"/>
                  <a:gd name="connsiteX80" fmla="*/ 178262 w 609615"/>
                  <a:gd name="connsiteY80" fmla="*/ 109373 h 510753"/>
                  <a:gd name="connsiteX81" fmla="*/ 178262 w 609615"/>
                  <a:gd name="connsiteY81" fmla="*/ 157679 h 510753"/>
                  <a:gd name="connsiteX82" fmla="*/ 153379 w 609615"/>
                  <a:gd name="connsiteY82" fmla="*/ 182412 h 510753"/>
                  <a:gd name="connsiteX83" fmla="*/ 84313 w 609615"/>
                  <a:gd name="connsiteY83" fmla="*/ 182412 h 510753"/>
                  <a:gd name="connsiteX84" fmla="*/ 59430 w 609615"/>
                  <a:gd name="connsiteY84" fmla="*/ 157562 h 510753"/>
                  <a:gd name="connsiteX85" fmla="*/ 59430 w 609615"/>
                  <a:gd name="connsiteY85" fmla="*/ 133642 h 510753"/>
                  <a:gd name="connsiteX86" fmla="*/ 55593 w 609615"/>
                  <a:gd name="connsiteY86" fmla="*/ 134803 h 510753"/>
                  <a:gd name="connsiteX87" fmla="*/ 117102 w 609615"/>
                  <a:gd name="connsiteY87" fmla="*/ 32037 h 510753"/>
                  <a:gd name="connsiteX88" fmla="*/ 543107 w 609615"/>
                  <a:gd name="connsiteY88" fmla="*/ 0 h 510753"/>
                  <a:gd name="connsiteX89" fmla="*/ 599948 w 609615"/>
                  <a:gd name="connsiteY89" fmla="*/ 56770 h 510753"/>
                  <a:gd name="connsiteX90" fmla="*/ 543107 w 609615"/>
                  <a:gd name="connsiteY90" fmla="*/ 113540 h 510753"/>
                  <a:gd name="connsiteX91" fmla="*/ 486266 w 609615"/>
                  <a:gd name="connsiteY91" fmla="*/ 56770 h 510753"/>
                  <a:gd name="connsiteX92" fmla="*/ 543107 w 609615"/>
                  <a:gd name="connsiteY92" fmla="*/ 0 h 51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9615" h="510753">
                    <a:moveTo>
                      <a:pt x="552739" y="397213"/>
                    </a:moveTo>
                    <a:cubicBezTo>
                      <a:pt x="584151" y="397213"/>
                      <a:pt x="609615" y="422630"/>
                      <a:pt x="609615" y="453983"/>
                    </a:cubicBezTo>
                    <a:cubicBezTo>
                      <a:pt x="609615" y="485336"/>
                      <a:pt x="584151" y="510753"/>
                      <a:pt x="552739" y="510753"/>
                    </a:cubicBezTo>
                    <a:cubicBezTo>
                      <a:pt x="521327" y="510753"/>
                      <a:pt x="495863" y="485336"/>
                      <a:pt x="495863" y="453983"/>
                    </a:cubicBezTo>
                    <a:cubicBezTo>
                      <a:pt x="495863" y="422630"/>
                      <a:pt x="521327" y="397213"/>
                      <a:pt x="552739" y="397213"/>
                    </a:cubicBezTo>
                    <a:close/>
                    <a:moveTo>
                      <a:pt x="547870" y="198571"/>
                    </a:moveTo>
                    <a:cubicBezTo>
                      <a:pt x="579282" y="198571"/>
                      <a:pt x="604746" y="223988"/>
                      <a:pt x="604746" y="255341"/>
                    </a:cubicBezTo>
                    <a:cubicBezTo>
                      <a:pt x="604746" y="286694"/>
                      <a:pt x="579282" y="312111"/>
                      <a:pt x="547870" y="312111"/>
                    </a:cubicBezTo>
                    <a:cubicBezTo>
                      <a:pt x="516458" y="312111"/>
                      <a:pt x="490994" y="286694"/>
                      <a:pt x="490994" y="255341"/>
                    </a:cubicBezTo>
                    <a:cubicBezTo>
                      <a:pt x="490994" y="223988"/>
                      <a:pt x="516458" y="198571"/>
                      <a:pt x="547870" y="198571"/>
                    </a:cubicBezTo>
                    <a:close/>
                    <a:moveTo>
                      <a:pt x="119644" y="191797"/>
                    </a:moveTo>
                    <a:lnTo>
                      <a:pt x="127891" y="196674"/>
                    </a:lnTo>
                    <a:lnTo>
                      <a:pt x="121502" y="203292"/>
                    </a:lnTo>
                    <a:lnTo>
                      <a:pt x="129982" y="212233"/>
                    </a:lnTo>
                    <a:lnTo>
                      <a:pt x="122664" y="226050"/>
                    </a:lnTo>
                    <a:cubicBezTo>
                      <a:pt x="120573" y="230114"/>
                      <a:pt x="117321" y="229998"/>
                      <a:pt x="115462" y="225702"/>
                    </a:cubicBezTo>
                    <a:lnTo>
                      <a:pt x="109306" y="211652"/>
                    </a:lnTo>
                    <a:lnTo>
                      <a:pt x="117669" y="203176"/>
                    </a:lnTo>
                    <a:lnTo>
                      <a:pt x="111513" y="196441"/>
                    </a:lnTo>
                    <a:close/>
                    <a:moveTo>
                      <a:pt x="88250" y="191374"/>
                    </a:moveTo>
                    <a:lnTo>
                      <a:pt x="111272" y="231774"/>
                    </a:lnTo>
                    <a:cubicBezTo>
                      <a:pt x="113597" y="235954"/>
                      <a:pt x="116620" y="238160"/>
                      <a:pt x="119760" y="238160"/>
                    </a:cubicBezTo>
                    <a:cubicBezTo>
                      <a:pt x="123015" y="238160"/>
                      <a:pt x="126038" y="235954"/>
                      <a:pt x="128364" y="231891"/>
                    </a:cubicBezTo>
                    <a:lnTo>
                      <a:pt x="152316" y="191490"/>
                    </a:lnTo>
                    <a:lnTo>
                      <a:pt x="195918" y="193812"/>
                    </a:lnTo>
                    <a:cubicBezTo>
                      <a:pt x="207894" y="194392"/>
                      <a:pt x="222195" y="199268"/>
                      <a:pt x="228241" y="204725"/>
                    </a:cubicBezTo>
                    <a:cubicBezTo>
                      <a:pt x="234520" y="210297"/>
                      <a:pt x="239287" y="224112"/>
                      <a:pt x="239287" y="236302"/>
                    </a:cubicBezTo>
                    <a:lnTo>
                      <a:pt x="239287" y="249653"/>
                    </a:lnTo>
                    <a:lnTo>
                      <a:pt x="183360" y="461987"/>
                    </a:lnTo>
                    <a:cubicBezTo>
                      <a:pt x="177663" y="483581"/>
                      <a:pt x="154874" y="501227"/>
                      <a:pt x="132433" y="501227"/>
                    </a:cubicBezTo>
                    <a:lnTo>
                      <a:pt x="122085" y="501227"/>
                    </a:lnTo>
                    <a:cubicBezTo>
                      <a:pt x="99645" y="501227"/>
                      <a:pt x="75925" y="483929"/>
                      <a:pt x="68949" y="462568"/>
                    </a:cubicBezTo>
                    <a:lnTo>
                      <a:pt x="0" y="249769"/>
                    </a:lnTo>
                    <a:lnTo>
                      <a:pt x="0" y="236302"/>
                    </a:lnTo>
                    <a:cubicBezTo>
                      <a:pt x="0" y="224112"/>
                      <a:pt x="4883" y="210297"/>
                      <a:pt x="11046" y="204725"/>
                    </a:cubicBezTo>
                    <a:cubicBezTo>
                      <a:pt x="17208" y="199268"/>
                      <a:pt x="31393" y="194509"/>
                      <a:pt x="43369" y="193812"/>
                    </a:cubicBezTo>
                    <a:close/>
                    <a:moveTo>
                      <a:pt x="138106" y="151894"/>
                    </a:moveTo>
                    <a:cubicBezTo>
                      <a:pt x="140196" y="151081"/>
                      <a:pt x="142635" y="152127"/>
                      <a:pt x="143448" y="154218"/>
                    </a:cubicBezTo>
                    <a:cubicBezTo>
                      <a:pt x="144377" y="156426"/>
                      <a:pt x="143332" y="158866"/>
                      <a:pt x="141125" y="159679"/>
                    </a:cubicBezTo>
                    <a:cubicBezTo>
                      <a:pt x="131950" y="163281"/>
                      <a:pt x="124286" y="164559"/>
                      <a:pt x="118014" y="164559"/>
                    </a:cubicBezTo>
                    <a:cubicBezTo>
                      <a:pt x="105239" y="164559"/>
                      <a:pt x="98620" y="159330"/>
                      <a:pt x="98271" y="158982"/>
                    </a:cubicBezTo>
                    <a:cubicBezTo>
                      <a:pt x="96529" y="157588"/>
                      <a:pt x="96181" y="154915"/>
                      <a:pt x="97691" y="153172"/>
                    </a:cubicBezTo>
                    <a:cubicBezTo>
                      <a:pt x="99084" y="151430"/>
                      <a:pt x="101639" y="151081"/>
                      <a:pt x="103497" y="152591"/>
                    </a:cubicBezTo>
                    <a:cubicBezTo>
                      <a:pt x="103962" y="152940"/>
                      <a:pt x="114995" y="161073"/>
                      <a:pt x="138106" y="151894"/>
                    </a:cubicBezTo>
                    <a:close/>
                    <a:moveTo>
                      <a:pt x="139648" y="119739"/>
                    </a:moveTo>
                    <a:cubicBezTo>
                      <a:pt x="147918" y="120435"/>
                      <a:pt x="149316" y="134921"/>
                      <a:pt x="149316" y="134921"/>
                    </a:cubicBezTo>
                    <a:lnTo>
                      <a:pt x="129981" y="134921"/>
                    </a:lnTo>
                    <a:cubicBezTo>
                      <a:pt x="129981" y="134921"/>
                      <a:pt x="131379" y="119044"/>
                      <a:pt x="139648" y="119739"/>
                    </a:cubicBezTo>
                    <a:close/>
                    <a:moveTo>
                      <a:pt x="91170" y="119739"/>
                    </a:moveTo>
                    <a:cubicBezTo>
                      <a:pt x="99440" y="120435"/>
                      <a:pt x="100838" y="134921"/>
                      <a:pt x="100838" y="134921"/>
                    </a:cubicBezTo>
                    <a:lnTo>
                      <a:pt x="81503" y="134921"/>
                    </a:lnTo>
                    <a:cubicBezTo>
                      <a:pt x="81503" y="134921"/>
                      <a:pt x="82901" y="119044"/>
                      <a:pt x="91170" y="119739"/>
                    </a:cubicBezTo>
                    <a:close/>
                    <a:moveTo>
                      <a:pt x="95591" y="95554"/>
                    </a:moveTo>
                    <a:cubicBezTo>
                      <a:pt x="92685" y="103451"/>
                      <a:pt x="84429" y="120752"/>
                      <a:pt x="67686" y="130042"/>
                    </a:cubicBezTo>
                    <a:lnTo>
                      <a:pt x="67686" y="157679"/>
                    </a:lnTo>
                    <a:cubicBezTo>
                      <a:pt x="67686" y="166736"/>
                      <a:pt x="75127" y="174168"/>
                      <a:pt x="84313" y="174168"/>
                    </a:cubicBezTo>
                    <a:lnTo>
                      <a:pt x="153379" y="174168"/>
                    </a:lnTo>
                    <a:cubicBezTo>
                      <a:pt x="162449" y="174168"/>
                      <a:pt x="169890" y="166736"/>
                      <a:pt x="169890" y="157562"/>
                    </a:cubicBezTo>
                    <a:lnTo>
                      <a:pt x="169890" y="112043"/>
                    </a:lnTo>
                    <a:cubicBezTo>
                      <a:pt x="153961" y="116340"/>
                      <a:pt x="122102" y="120752"/>
                      <a:pt x="100359" y="95554"/>
                    </a:cubicBezTo>
                    <a:close/>
                    <a:moveTo>
                      <a:pt x="305807" y="35565"/>
                    </a:moveTo>
                    <a:lnTo>
                      <a:pt x="415442" y="35565"/>
                    </a:lnTo>
                    <a:cubicBezTo>
                      <a:pt x="425557" y="35565"/>
                      <a:pt x="433695" y="43692"/>
                      <a:pt x="433695" y="53792"/>
                    </a:cubicBezTo>
                    <a:cubicBezTo>
                      <a:pt x="433695" y="63892"/>
                      <a:pt x="425557" y="72018"/>
                      <a:pt x="415442" y="72018"/>
                    </a:cubicBezTo>
                    <a:lnTo>
                      <a:pt x="324060" y="72018"/>
                    </a:lnTo>
                    <a:lnTo>
                      <a:pt x="324060" y="237103"/>
                    </a:lnTo>
                    <a:lnTo>
                      <a:pt x="415442" y="237103"/>
                    </a:lnTo>
                    <a:cubicBezTo>
                      <a:pt x="425557" y="237103"/>
                      <a:pt x="433695" y="245346"/>
                      <a:pt x="433695" y="255330"/>
                    </a:cubicBezTo>
                    <a:cubicBezTo>
                      <a:pt x="433695" y="265430"/>
                      <a:pt x="425557" y="273556"/>
                      <a:pt x="415442" y="273556"/>
                    </a:cubicBezTo>
                    <a:lnTo>
                      <a:pt x="324060" y="273556"/>
                    </a:lnTo>
                    <a:lnTo>
                      <a:pt x="324060" y="469290"/>
                    </a:lnTo>
                    <a:lnTo>
                      <a:pt x="415442" y="469290"/>
                    </a:lnTo>
                    <a:cubicBezTo>
                      <a:pt x="425557" y="469290"/>
                      <a:pt x="433695" y="477416"/>
                      <a:pt x="433695" y="487516"/>
                    </a:cubicBezTo>
                    <a:cubicBezTo>
                      <a:pt x="433695" y="497617"/>
                      <a:pt x="425557" y="505743"/>
                      <a:pt x="415442" y="505743"/>
                    </a:cubicBezTo>
                    <a:lnTo>
                      <a:pt x="305807" y="505743"/>
                    </a:lnTo>
                    <a:cubicBezTo>
                      <a:pt x="295692" y="505743"/>
                      <a:pt x="287554" y="497617"/>
                      <a:pt x="287554" y="487516"/>
                    </a:cubicBezTo>
                    <a:lnTo>
                      <a:pt x="287554" y="53792"/>
                    </a:lnTo>
                    <a:cubicBezTo>
                      <a:pt x="287554" y="43692"/>
                      <a:pt x="295692" y="35565"/>
                      <a:pt x="305807" y="35565"/>
                    </a:cubicBezTo>
                    <a:close/>
                    <a:moveTo>
                      <a:pt x="117102" y="32037"/>
                    </a:moveTo>
                    <a:cubicBezTo>
                      <a:pt x="195819" y="32037"/>
                      <a:pt x="179890" y="108676"/>
                      <a:pt x="179890" y="108676"/>
                    </a:cubicBezTo>
                    <a:cubicBezTo>
                      <a:pt x="179890" y="108676"/>
                      <a:pt x="179308" y="108908"/>
                      <a:pt x="178262" y="109373"/>
                    </a:cubicBezTo>
                    <a:lnTo>
                      <a:pt x="178262" y="157679"/>
                    </a:lnTo>
                    <a:cubicBezTo>
                      <a:pt x="178262" y="171381"/>
                      <a:pt x="167099" y="182412"/>
                      <a:pt x="153379" y="182412"/>
                    </a:cubicBezTo>
                    <a:lnTo>
                      <a:pt x="84313" y="182412"/>
                    </a:lnTo>
                    <a:cubicBezTo>
                      <a:pt x="70593" y="182412"/>
                      <a:pt x="59430" y="171265"/>
                      <a:pt x="59430" y="157562"/>
                    </a:cubicBezTo>
                    <a:lnTo>
                      <a:pt x="59430" y="133642"/>
                    </a:lnTo>
                    <a:cubicBezTo>
                      <a:pt x="58151" y="134106"/>
                      <a:pt x="56872" y="134571"/>
                      <a:pt x="55593" y="134803"/>
                    </a:cubicBezTo>
                    <a:cubicBezTo>
                      <a:pt x="55593" y="134803"/>
                      <a:pt x="34083" y="32153"/>
                      <a:pt x="117102" y="32037"/>
                    </a:cubicBezTo>
                    <a:close/>
                    <a:moveTo>
                      <a:pt x="543107" y="0"/>
                    </a:moveTo>
                    <a:cubicBezTo>
                      <a:pt x="574499" y="0"/>
                      <a:pt x="599948" y="25417"/>
                      <a:pt x="599948" y="56770"/>
                    </a:cubicBezTo>
                    <a:cubicBezTo>
                      <a:pt x="599948" y="88123"/>
                      <a:pt x="574499" y="113540"/>
                      <a:pt x="543107" y="113540"/>
                    </a:cubicBezTo>
                    <a:cubicBezTo>
                      <a:pt x="511715" y="113540"/>
                      <a:pt x="486266" y="88123"/>
                      <a:pt x="486266" y="56770"/>
                    </a:cubicBezTo>
                    <a:cubicBezTo>
                      <a:pt x="486266" y="25417"/>
                      <a:pt x="511715" y="0"/>
                      <a:pt x="543107"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grpSp>
          <p:nvGrpSpPr>
            <p:cNvPr id="19" name="4"/>
            <p:cNvGrpSpPr/>
            <p:nvPr/>
          </p:nvGrpSpPr>
          <p:grpSpPr>
            <a:xfrm>
              <a:off x="11675" y="4351"/>
              <a:ext cx="2622" cy="3074"/>
              <a:chOff x="5145742" y="3038393"/>
              <a:chExt cx="1864660" cy="2185939"/>
            </a:xfrm>
          </p:grpSpPr>
          <p:sp>
            <p:nvSpPr>
              <p:cNvPr id="20" name="4"/>
              <p:cNvSpPr txBox="1"/>
              <p:nvPr/>
            </p:nvSpPr>
            <p:spPr>
              <a:xfrm>
                <a:off x="5145742" y="3038393"/>
                <a:ext cx="1864660" cy="495274"/>
              </a:xfrm>
              <a:prstGeom prst="rect">
                <a:avLst/>
              </a:prstGeom>
              <a:noFill/>
              <a:ln w="3175">
                <a:noFill/>
              </a:ln>
            </p:spPr>
            <p:txBody>
              <a:bodyPr wrap="square" lIns="91440" tIns="45720" rIns="91440" bIns="45720" rtlCol="0" anchor="ctr" anchorCtr="0">
                <a:normAutofit/>
              </a:bodyPr>
              <a:lstStyle>
                <a:defPPr>
                  <a:defRPr lang="zh-CN"/>
                </a:defPPr>
                <a:lvl1pPr algn="ctr">
                  <a:defRPr sz="2000" b="1"/>
                </a:lvl1pPr>
              </a:lstStyle>
              <a:p>
                <a:r>
                  <a:rPr lang="zh-CN" altLang="en-US" sz="1800" dirty="0">
                    <a:latin typeface="黑体" panose="02010609060101010101" charset="-122"/>
                    <a:ea typeface="黑体" panose="02010609060101010101" charset="-122"/>
                  </a:rPr>
                  <a:t>请输入标题</a:t>
                </a:r>
                <a:endParaRPr lang="zh-CN" altLang="en-US" sz="1800" dirty="0">
                  <a:latin typeface="黑体" panose="02010609060101010101" charset="-122"/>
                  <a:ea typeface="黑体" panose="02010609060101010101" charset="-122"/>
                </a:endParaRPr>
              </a:p>
            </p:txBody>
          </p:sp>
          <p:sp>
            <p:nvSpPr>
              <p:cNvPr id="21" name="4"/>
              <p:cNvSpPr/>
              <p:nvPr/>
            </p:nvSpPr>
            <p:spPr bwMode="auto">
              <a:xfrm>
                <a:off x="5145742" y="3532218"/>
                <a:ext cx="1864660" cy="169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请在此处输入文字信息请在此处输入文字信息请在此本请在此。</a:t>
                </a:r>
                <a:endParaRPr lang="zh-CN" altLang="en-US" sz="1200" dirty="0">
                  <a:latin typeface="黑体" panose="02010609060101010101" charset="-122"/>
                  <a:ea typeface="黑体" panose="02010609060101010101" charset="-122"/>
                  <a:sym typeface="+mn-ea"/>
                </a:endParaRPr>
              </a:p>
              <a:p>
                <a:pPr algn="just" fontAlgn="auto">
                  <a:lnSpc>
                    <a:spcPct val="130000"/>
                  </a:lnSpc>
                </a:pPr>
                <a:endParaRPr lang="zh-CN" altLang="en-US" sz="1200" dirty="0">
                  <a:latin typeface="黑体" panose="02010609060101010101" charset="-122"/>
                  <a:ea typeface="黑体" panose="02010609060101010101" charset="-122"/>
                  <a:sym typeface="+mn-ea"/>
                </a:endParaRPr>
              </a:p>
            </p:txBody>
          </p:sp>
        </p:grpSp>
        <p:grpSp>
          <p:nvGrpSpPr>
            <p:cNvPr id="99" name="3"/>
            <p:cNvGrpSpPr/>
            <p:nvPr/>
          </p:nvGrpSpPr>
          <p:grpSpPr>
            <a:xfrm>
              <a:off x="12437" y="2676"/>
              <a:ext cx="1097" cy="1097"/>
              <a:chOff x="7942355" y="1847103"/>
              <a:chExt cx="779930" cy="779930"/>
            </a:xfrm>
          </p:grpSpPr>
          <p:sp>
            <p:nvSpPr>
              <p:cNvPr id="91" name="3"/>
              <p:cNvSpPr/>
              <p:nvPr/>
            </p:nvSpPr>
            <p:spPr>
              <a:xfrm>
                <a:off x="7942355" y="1847103"/>
                <a:ext cx="779930" cy="779930"/>
              </a:xfrm>
              <a:prstGeom prst="ellipse">
                <a:avLst/>
              </a:prstGeom>
              <a:solidFill>
                <a:srgbClr val="A25448"/>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sp>
            <p:nvSpPr>
              <p:cNvPr id="96" name="3"/>
              <p:cNvSpPr/>
              <p:nvPr/>
            </p:nvSpPr>
            <p:spPr>
              <a:xfrm>
                <a:off x="8145736" y="2039564"/>
                <a:ext cx="373168" cy="395006"/>
              </a:xfrm>
              <a:custGeom>
                <a:avLst/>
                <a:gdLst>
                  <a:gd name="connsiteX0" fmla="*/ 477505 w 573979"/>
                  <a:gd name="connsiteY0" fmla="*/ 509486 h 607568"/>
                  <a:gd name="connsiteX1" fmla="*/ 487951 w 573979"/>
                  <a:gd name="connsiteY1" fmla="*/ 510253 h 607568"/>
                  <a:gd name="connsiteX2" fmla="*/ 507154 w 573979"/>
                  <a:gd name="connsiteY2" fmla="*/ 519463 h 607568"/>
                  <a:gd name="connsiteX3" fmla="*/ 526510 w 573979"/>
                  <a:gd name="connsiteY3" fmla="*/ 510253 h 607568"/>
                  <a:gd name="connsiteX4" fmla="*/ 536956 w 573979"/>
                  <a:gd name="connsiteY4" fmla="*/ 509486 h 607568"/>
                  <a:gd name="connsiteX5" fmla="*/ 546481 w 573979"/>
                  <a:gd name="connsiteY5" fmla="*/ 512556 h 607568"/>
                  <a:gd name="connsiteX6" fmla="*/ 573979 w 573979"/>
                  <a:gd name="connsiteY6" fmla="*/ 550776 h 607568"/>
                  <a:gd name="connsiteX7" fmla="*/ 573979 w 573979"/>
                  <a:gd name="connsiteY7" fmla="*/ 593140 h 607568"/>
                  <a:gd name="connsiteX8" fmla="*/ 559539 w 573979"/>
                  <a:gd name="connsiteY8" fmla="*/ 607568 h 607568"/>
                  <a:gd name="connsiteX9" fmla="*/ 454922 w 573979"/>
                  <a:gd name="connsiteY9" fmla="*/ 607568 h 607568"/>
                  <a:gd name="connsiteX10" fmla="*/ 440328 w 573979"/>
                  <a:gd name="connsiteY10" fmla="*/ 593140 h 607568"/>
                  <a:gd name="connsiteX11" fmla="*/ 440328 w 573979"/>
                  <a:gd name="connsiteY11" fmla="*/ 550776 h 607568"/>
                  <a:gd name="connsiteX12" fmla="*/ 467980 w 573979"/>
                  <a:gd name="connsiteY12" fmla="*/ 512556 h 607568"/>
                  <a:gd name="connsiteX13" fmla="*/ 477505 w 573979"/>
                  <a:gd name="connsiteY13" fmla="*/ 509486 h 607568"/>
                  <a:gd name="connsiteX14" fmla="*/ 257341 w 573979"/>
                  <a:gd name="connsiteY14" fmla="*/ 509486 h 607568"/>
                  <a:gd name="connsiteX15" fmla="*/ 267787 w 573979"/>
                  <a:gd name="connsiteY15" fmla="*/ 510253 h 607568"/>
                  <a:gd name="connsiteX16" fmla="*/ 286990 w 573979"/>
                  <a:gd name="connsiteY16" fmla="*/ 519463 h 607568"/>
                  <a:gd name="connsiteX17" fmla="*/ 306192 w 573979"/>
                  <a:gd name="connsiteY17" fmla="*/ 510253 h 607568"/>
                  <a:gd name="connsiteX18" fmla="*/ 316639 w 573979"/>
                  <a:gd name="connsiteY18" fmla="*/ 509486 h 607568"/>
                  <a:gd name="connsiteX19" fmla="*/ 326317 w 573979"/>
                  <a:gd name="connsiteY19" fmla="*/ 512556 h 607568"/>
                  <a:gd name="connsiteX20" fmla="*/ 353815 w 573979"/>
                  <a:gd name="connsiteY20" fmla="*/ 550776 h 607568"/>
                  <a:gd name="connsiteX21" fmla="*/ 353815 w 573979"/>
                  <a:gd name="connsiteY21" fmla="*/ 593140 h 607568"/>
                  <a:gd name="connsiteX22" fmla="*/ 339375 w 573979"/>
                  <a:gd name="connsiteY22" fmla="*/ 607568 h 607568"/>
                  <a:gd name="connsiteX23" fmla="*/ 234605 w 573979"/>
                  <a:gd name="connsiteY23" fmla="*/ 607568 h 607568"/>
                  <a:gd name="connsiteX24" fmla="*/ 220164 w 573979"/>
                  <a:gd name="connsiteY24" fmla="*/ 593140 h 607568"/>
                  <a:gd name="connsiteX25" fmla="*/ 220164 w 573979"/>
                  <a:gd name="connsiteY25" fmla="*/ 550776 h 607568"/>
                  <a:gd name="connsiteX26" fmla="*/ 247663 w 573979"/>
                  <a:gd name="connsiteY26" fmla="*/ 512556 h 607568"/>
                  <a:gd name="connsiteX27" fmla="*/ 257341 w 573979"/>
                  <a:gd name="connsiteY27" fmla="*/ 509486 h 607568"/>
                  <a:gd name="connsiteX28" fmla="*/ 37023 w 573979"/>
                  <a:gd name="connsiteY28" fmla="*/ 509486 h 607568"/>
                  <a:gd name="connsiteX29" fmla="*/ 47469 w 573979"/>
                  <a:gd name="connsiteY29" fmla="*/ 510253 h 607568"/>
                  <a:gd name="connsiteX30" fmla="*/ 66826 w 573979"/>
                  <a:gd name="connsiteY30" fmla="*/ 519463 h 607568"/>
                  <a:gd name="connsiteX31" fmla="*/ 86028 w 573979"/>
                  <a:gd name="connsiteY31" fmla="*/ 510253 h 607568"/>
                  <a:gd name="connsiteX32" fmla="*/ 96475 w 573979"/>
                  <a:gd name="connsiteY32" fmla="*/ 509486 h 607568"/>
                  <a:gd name="connsiteX33" fmla="*/ 105999 w 573979"/>
                  <a:gd name="connsiteY33" fmla="*/ 512556 h 607568"/>
                  <a:gd name="connsiteX34" fmla="*/ 133651 w 573979"/>
                  <a:gd name="connsiteY34" fmla="*/ 550776 h 607568"/>
                  <a:gd name="connsiteX35" fmla="*/ 133651 w 573979"/>
                  <a:gd name="connsiteY35" fmla="*/ 593140 h 607568"/>
                  <a:gd name="connsiteX36" fmla="*/ 119057 w 573979"/>
                  <a:gd name="connsiteY36" fmla="*/ 607568 h 607568"/>
                  <a:gd name="connsiteX37" fmla="*/ 14440 w 573979"/>
                  <a:gd name="connsiteY37" fmla="*/ 607568 h 607568"/>
                  <a:gd name="connsiteX38" fmla="*/ 0 w 573979"/>
                  <a:gd name="connsiteY38" fmla="*/ 593140 h 607568"/>
                  <a:gd name="connsiteX39" fmla="*/ 0 w 573979"/>
                  <a:gd name="connsiteY39" fmla="*/ 550776 h 607568"/>
                  <a:gd name="connsiteX40" fmla="*/ 27498 w 573979"/>
                  <a:gd name="connsiteY40" fmla="*/ 512556 h 607568"/>
                  <a:gd name="connsiteX41" fmla="*/ 37023 w 573979"/>
                  <a:gd name="connsiteY41" fmla="*/ 509486 h 607568"/>
                  <a:gd name="connsiteX42" fmla="*/ 507260 w 573979"/>
                  <a:gd name="connsiteY42" fmla="*/ 410055 h 607568"/>
                  <a:gd name="connsiteX43" fmla="*/ 552669 w 573979"/>
                  <a:gd name="connsiteY43" fmla="*/ 455394 h 607568"/>
                  <a:gd name="connsiteX44" fmla="*/ 507260 w 573979"/>
                  <a:gd name="connsiteY44" fmla="*/ 500733 h 607568"/>
                  <a:gd name="connsiteX45" fmla="*/ 461851 w 573979"/>
                  <a:gd name="connsiteY45" fmla="*/ 455394 h 607568"/>
                  <a:gd name="connsiteX46" fmla="*/ 507260 w 573979"/>
                  <a:gd name="connsiteY46" fmla="*/ 410055 h 607568"/>
                  <a:gd name="connsiteX47" fmla="*/ 287025 w 573979"/>
                  <a:gd name="connsiteY47" fmla="*/ 410055 h 607568"/>
                  <a:gd name="connsiteX48" fmla="*/ 332505 w 573979"/>
                  <a:gd name="connsiteY48" fmla="*/ 455394 h 607568"/>
                  <a:gd name="connsiteX49" fmla="*/ 287025 w 573979"/>
                  <a:gd name="connsiteY49" fmla="*/ 500733 h 607568"/>
                  <a:gd name="connsiteX50" fmla="*/ 241545 w 573979"/>
                  <a:gd name="connsiteY50" fmla="*/ 455394 h 607568"/>
                  <a:gd name="connsiteX51" fmla="*/ 287025 w 573979"/>
                  <a:gd name="connsiteY51" fmla="*/ 410055 h 607568"/>
                  <a:gd name="connsiteX52" fmla="*/ 66755 w 573979"/>
                  <a:gd name="connsiteY52" fmla="*/ 410055 h 607568"/>
                  <a:gd name="connsiteX53" fmla="*/ 112129 w 573979"/>
                  <a:gd name="connsiteY53" fmla="*/ 455394 h 607568"/>
                  <a:gd name="connsiteX54" fmla="*/ 66755 w 573979"/>
                  <a:gd name="connsiteY54" fmla="*/ 500733 h 607568"/>
                  <a:gd name="connsiteX55" fmla="*/ 21381 w 573979"/>
                  <a:gd name="connsiteY55" fmla="*/ 455394 h 607568"/>
                  <a:gd name="connsiteX56" fmla="*/ 66755 w 573979"/>
                  <a:gd name="connsiteY56" fmla="*/ 410055 h 607568"/>
                  <a:gd name="connsiteX57" fmla="*/ 287025 w 573979"/>
                  <a:gd name="connsiteY57" fmla="*/ 218753 h 607568"/>
                  <a:gd name="connsiteX58" fmla="*/ 304540 w 573979"/>
                  <a:gd name="connsiteY58" fmla="*/ 236247 h 607568"/>
                  <a:gd name="connsiteX59" fmla="*/ 304540 w 573979"/>
                  <a:gd name="connsiteY59" fmla="*/ 284739 h 607568"/>
                  <a:gd name="connsiteX60" fmla="*/ 507196 w 573979"/>
                  <a:gd name="connsiteY60" fmla="*/ 284739 h 607568"/>
                  <a:gd name="connsiteX61" fmla="*/ 524865 w 573979"/>
                  <a:gd name="connsiteY61" fmla="*/ 302233 h 607568"/>
                  <a:gd name="connsiteX62" fmla="*/ 524865 w 573979"/>
                  <a:gd name="connsiteY62" fmla="*/ 354868 h 607568"/>
                  <a:gd name="connsiteX63" fmla="*/ 507196 w 573979"/>
                  <a:gd name="connsiteY63" fmla="*/ 372515 h 607568"/>
                  <a:gd name="connsiteX64" fmla="*/ 489681 w 573979"/>
                  <a:gd name="connsiteY64" fmla="*/ 354868 h 607568"/>
                  <a:gd name="connsiteX65" fmla="*/ 489681 w 573979"/>
                  <a:gd name="connsiteY65" fmla="*/ 319880 h 607568"/>
                  <a:gd name="connsiteX66" fmla="*/ 304540 w 573979"/>
                  <a:gd name="connsiteY66" fmla="*/ 319880 h 607568"/>
                  <a:gd name="connsiteX67" fmla="*/ 304540 w 573979"/>
                  <a:gd name="connsiteY67" fmla="*/ 354868 h 607568"/>
                  <a:gd name="connsiteX68" fmla="*/ 287025 w 573979"/>
                  <a:gd name="connsiteY68" fmla="*/ 372515 h 607568"/>
                  <a:gd name="connsiteX69" fmla="*/ 269509 w 573979"/>
                  <a:gd name="connsiteY69" fmla="*/ 354868 h 607568"/>
                  <a:gd name="connsiteX70" fmla="*/ 269509 w 573979"/>
                  <a:gd name="connsiteY70" fmla="*/ 319880 h 607568"/>
                  <a:gd name="connsiteX71" fmla="*/ 84369 w 573979"/>
                  <a:gd name="connsiteY71" fmla="*/ 319880 h 607568"/>
                  <a:gd name="connsiteX72" fmla="*/ 84369 w 573979"/>
                  <a:gd name="connsiteY72" fmla="*/ 354868 h 607568"/>
                  <a:gd name="connsiteX73" fmla="*/ 66853 w 573979"/>
                  <a:gd name="connsiteY73" fmla="*/ 372515 h 607568"/>
                  <a:gd name="connsiteX74" fmla="*/ 49184 w 573979"/>
                  <a:gd name="connsiteY74" fmla="*/ 354868 h 607568"/>
                  <a:gd name="connsiteX75" fmla="*/ 49184 w 573979"/>
                  <a:gd name="connsiteY75" fmla="*/ 302233 h 607568"/>
                  <a:gd name="connsiteX76" fmla="*/ 66853 w 573979"/>
                  <a:gd name="connsiteY76" fmla="*/ 284739 h 607568"/>
                  <a:gd name="connsiteX77" fmla="*/ 269509 w 573979"/>
                  <a:gd name="connsiteY77" fmla="*/ 284739 h 607568"/>
                  <a:gd name="connsiteX78" fmla="*/ 269509 w 573979"/>
                  <a:gd name="connsiteY78" fmla="*/ 236247 h 607568"/>
                  <a:gd name="connsiteX79" fmla="*/ 287025 w 573979"/>
                  <a:gd name="connsiteY79" fmla="*/ 218753 h 607568"/>
                  <a:gd name="connsiteX80" fmla="*/ 257341 w 573979"/>
                  <a:gd name="connsiteY80" fmla="*/ 101277 h 607568"/>
                  <a:gd name="connsiteX81" fmla="*/ 267787 w 573979"/>
                  <a:gd name="connsiteY81" fmla="*/ 102044 h 607568"/>
                  <a:gd name="connsiteX82" fmla="*/ 286990 w 573979"/>
                  <a:gd name="connsiteY82" fmla="*/ 111093 h 607568"/>
                  <a:gd name="connsiteX83" fmla="*/ 306192 w 573979"/>
                  <a:gd name="connsiteY83" fmla="*/ 102044 h 607568"/>
                  <a:gd name="connsiteX84" fmla="*/ 316639 w 573979"/>
                  <a:gd name="connsiteY84" fmla="*/ 101277 h 607568"/>
                  <a:gd name="connsiteX85" fmla="*/ 326317 w 573979"/>
                  <a:gd name="connsiteY85" fmla="*/ 104191 h 607568"/>
                  <a:gd name="connsiteX86" fmla="*/ 353815 w 573979"/>
                  <a:gd name="connsiteY86" fmla="*/ 142384 h 607568"/>
                  <a:gd name="connsiteX87" fmla="*/ 353815 w 573979"/>
                  <a:gd name="connsiteY87" fmla="*/ 184718 h 607568"/>
                  <a:gd name="connsiteX88" fmla="*/ 339375 w 573979"/>
                  <a:gd name="connsiteY88" fmla="*/ 199136 h 607568"/>
                  <a:gd name="connsiteX89" fmla="*/ 234605 w 573979"/>
                  <a:gd name="connsiteY89" fmla="*/ 199136 h 607568"/>
                  <a:gd name="connsiteX90" fmla="*/ 220164 w 573979"/>
                  <a:gd name="connsiteY90" fmla="*/ 184718 h 607568"/>
                  <a:gd name="connsiteX91" fmla="*/ 220164 w 573979"/>
                  <a:gd name="connsiteY91" fmla="*/ 142384 h 607568"/>
                  <a:gd name="connsiteX92" fmla="*/ 247663 w 573979"/>
                  <a:gd name="connsiteY92" fmla="*/ 104191 h 607568"/>
                  <a:gd name="connsiteX93" fmla="*/ 257341 w 573979"/>
                  <a:gd name="connsiteY93" fmla="*/ 101277 h 607568"/>
                  <a:gd name="connsiteX94" fmla="*/ 287025 w 573979"/>
                  <a:gd name="connsiteY94" fmla="*/ 0 h 607568"/>
                  <a:gd name="connsiteX95" fmla="*/ 332505 w 573979"/>
                  <a:gd name="connsiteY95" fmla="*/ 45339 h 607568"/>
                  <a:gd name="connsiteX96" fmla="*/ 287025 w 573979"/>
                  <a:gd name="connsiteY96" fmla="*/ 90678 h 607568"/>
                  <a:gd name="connsiteX97" fmla="*/ 241545 w 573979"/>
                  <a:gd name="connsiteY97" fmla="*/ 45339 h 607568"/>
                  <a:gd name="connsiteX98" fmla="*/ 287025 w 573979"/>
                  <a:gd name="connsiteY98"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73979" h="607568">
                    <a:moveTo>
                      <a:pt x="477505" y="509486"/>
                    </a:moveTo>
                    <a:cubicBezTo>
                      <a:pt x="481038" y="508565"/>
                      <a:pt x="484725" y="508718"/>
                      <a:pt x="487951" y="510253"/>
                    </a:cubicBezTo>
                    <a:lnTo>
                      <a:pt x="507154" y="519463"/>
                    </a:lnTo>
                    <a:lnTo>
                      <a:pt x="526510" y="510253"/>
                    </a:lnTo>
                    <a:cubicBezTo>
                      <a:pt x="529736" y="508718"/>
                      <a:pt x="533423" y="508565"/>
                      <a:pt x="536956" y="509486"/>
                    </a:cubicBezTo>
                    <a:cubicBezTo>
                      <a:pt x="536956" y="509486"/>
                      <a:pt x="546327" y="512402"/>
                      <a:pt x="546481" y="512556"/>
                    </a:cubicBezTo>
                    <a:cubicBezTo>
                      <a:pt x="562918" y="517928"/>
                      <a:pt x="573979" y="533277"/>
                      <a:pt x="573979" y="550776"/>
                    </a:cubicBezTo>
                    <a:lnTo>
                      <a:pt x="573979" y="593140"/>
                    </a:lnTo>
                    <a:cubicBezTo>
                      <a:pt x="573979" y="601121"/>
                      <a:pt x="567527" y="607568"/>
                      <a:pt x="559539" y="607568"/>
                    </a:cubicBezTo>
                    <a:lnTo>
                      <a:pt x="454922" y="607568"/>
                    </a:lnTo>
                    <a:cubicBezTo>
                      <a:pt x="446934" y="607568"/>
                      <a:pt x="440328" y="601121"/>
                      <a:pt x="440328" y="593140"/>
                    </a:cubicBezTo>
                    <a:lnTo>
                      <a:pt x="440328" y="550776"/>
                    </a:lnTo>
                    <a:cubicBezTo>
                      <a:pt x="440328" y="533277"/>
                      <a:pt x="451543" y="517928"/>
                      <a:pt x="467980" y="512556"/>
                    </a:cubicBezTo>
                    <a:cubicBezTo>
                      <a:pt x="468134" y="512402"/>
                      <a:pt x="477505" y="509486"/>
                      <a:pt x="477505" y="509486"/>
                    </a:cubicBezTo>
                    <a:close/>
                    <a:moveTo>
                      <a:pt x="257341" y="509486"/>
                    </a:moveTo>
                    <a:cubicBezTo>
                      <a:pt x="260720" y="508565"/>
                      <a:pt x="264407" y="508718"/>
                      <a:pt x="267787" y="510253"/>
                    </a:cubicBezTo>
                    <a:lnTo>
                      <a:pt x="286990" y="519463"/>
                    </a:lnTo>
                    <a:lnTo>
                      <a:pt x="306192" y="510253"/>
                    </a:lnTo>
                    <a:cubicBezTo>
                      <a:pt x="309572" y="508718"/>
                      <a:pt x="313259" y="508565"/>
                      <a:pt x="316639" y="509486"/>
                    </a:cubicBezTo>
                    <a:cubicBezTo>
                      <a:pt x="316639" y="509486"/>
                      <a:pt x="326163" y="512402"/>
                      <a:pt x="326317" y="512556"/>
                    </a:cubicBezTo>
                    <a:cubicBezTo>
                      <a:pt x="342754" y="517928"/>
                      <a:pt x="353815" y="533277"/>
                      <a:pt x="353815" y="550776"/>
                    </a:cubicBezTo>
                    <a:lnTo>
                      <a:pt x="353815" y="593140"/>
                    </a:lnTo>
                    <a:cubicBezTo>
                      <a:pt x="353815" y="601121"/>
                      <a:pt x="347363" y="607568"/>
                      <a:pt x="339375" y="607568"/>
                    </a:cubicBezTo>
                    <a:lnTo>
                      <a:pt x="234605" y="607568"/>
                    </a:lnTo>
                    <a:cubicBezTo>
                      <a:pt x="226616" y="607568"/>
                      <a:pt x="220164" y="601121"/>
                      <a:pt x="220164" y="593140"/>
                    </a:cubicBezTo>
                    <a:lnTo>
                      <a:pt x="220164" y="550776"/>
                    </a:lnTo>
                    <a:cubicBezTo>
                      <a:pt x="220164" y="533277"/>
                      <a:pt x="231225" y="517928"/>
                      <a:pt x="247663" y="512556"/>
                    </a:cubicBezTo>
                    <a:cubicBezTo>
                      <a:pt x="247816" y="512402"/>
                      <a:pt x="257341" y="509486"/>
                      <a:pt x="257341" y="509486"/>
                    </a:cubicBezTo>
                    <a:close/>
                    <a:moveTo>
                      <a:pt x="37023" y="509486"/>
                    </a:moveTo>
                    <a:cubicBezTo>
                      <a:pt x="40556" y="508565"/>
                      <a:pt x="44243" y="508718"/>
                      <a:pt x="47469" y="510253"/>
                    </a:cubicBezTo>
                    <a:lnTo>
                      <a:pt x="66826" y="519463"/>
                    </a:lnTo>
                    <a:lnTo>
                      <a:pt x="86028" y="510253"/>
                    </a:lnTo>
                    <a:cubicBezTo>
                      <a:pt x="89255" y="508718"/>
                      <a:pt x="92941" y="508565"/>
                      <a:pt x="96475" y="509486"/>
                    </a:cubicBezTo>
                    <a:cubicBezTo>
                      <a:pt x="96475" y="509486"/>
                      <a:pt x="105846" y="512402"/>
                      <a:pt x="105999" y="512556"/>
                    </a:cubicBezTo>
                    <a:cubicBezTo>
                      <a:pt x="122437" y="517928"/>
                      <a:pt x="133651" y="533277"/>
                      <a:pt x="133651" y="550776"/>
                    </a:cubicBezTo>
                    <a:lnTo>
                      <a:pt x="133651" y="593140"/>
                    </a:lnTo>
                    <a:cubicBezTo>
                      <a:pt x="133651" y="601121"/>
                      <a:pt x="127046" y="607568"/>
                      <a:pt x="119057" y="607568"/>
                    </a:cubicBezTo>
                    <a:lnTo>
                      <a:pt x="14440" y="607568"/>
                    </a:lnTo>
                    <a:cubicBezTo>
                      <a:pt x="6452" y="607568"/>
                      <a:pt x="0" y="601121"/>
                      <a:pt x="0" y="593140"/>
                    </a:cubicBezTo>
                    <a:lnTo>
                      <a:pt x="0" y="550776"/>
                    </a:lnTo>
                    <a:cubicBezTo>
                      <a:pt x="0" y="533277"/>
                      <a:pt x="11061" y="517928"/>
                      <a:pt x="27498" y="512556"/>
                    </a:cubicBezTo>
                    <a:cubicBezTo>
                      <a:pt x="27652" y="512402"/>
                      <a:pt x="37023" y="509486"/>
                      <a:pt x="37023" y="509486"/>
                    </a:cubicBezTo>
                    <a:close/>
                    <a:moveTo>
                      <a:pt x="507260" y="410055"/>
                    </a:moveTo>
                    <a:cubicBezTo>
                      <a:pt x="532339" y="410055"/>
                      <a:pt x="552669" y="430354"/>
                      <a:pt x="552669" y="455394"/>
                    </a:cubicBezTo>
                    <a:cubicBezTo>
                      <a:pt x="552669" y="480434"/>
                      <a:pt x="532339" y="500733"/>
                      <a:pt x="507260" y="500733"/>
                    </a:cubicBezTo>
                    <a:cubicBezTo>
                      <a:pt x="482181" y="500733"/>
                      <a:pt x="461851" y="480434"/>
                      <a:pt x="461851" y="455394"/>
                    </a:cubicBezTo>
                    <a:cubicBezTo>
                      <a:pt x="461851" y="430354"/>
                      <a:pt x="482181" y="410055"/>
                      <a:pt x="507260" y="410055"/>
                    </a:cubicBezTo>
                    <a:close/>
                    <a:moveTo>
                      <a:pt x="287025" y="410055"/>
                    </a:moveTo>
                    <a:cubicBezTo>
                      <a:pt x="312143" y="410055"/>
                      <a:pt x="332505" y="430354"/>
                      <a:pt x="332505" y="455394"/>
                    </a:cubicBezTo>
                    <a:cubicBezTo>
                      <a:pt x="332505" y="480434"/>
                      <a:pt x="312143" y="500733"/>
                      <a:pt x="287025" y="500733"/>
                    </a:cubicBezTo>
                    <a:cubicBezTo>
                      <a:pt x="261907" y="500733"/>
                      <a:pt x="241545" y="480434"/>
                      <a:pt x="241545" y="455394"/>
                    </a:cubicBezTo>
                    <a:cubicBezTo>
                      <a:pt x="241545" y="430354"/>
                      <a:pt x="261907" y="410055"/>
                      <a:pt x="287025" y="410055"/>
                    </a:cubicBezTo>
                    <a:close/>
                    <a:moveTo>
                      <a:pt x="66755" y="410055"/>
                    </a:moveTo>
                    <a:cubicBezTo>
                      <a:pt x="91814" y="410055"/>
                      <a:pt x="112129" y="430354"/>
                      <a:pt x="112129" y="455394"/>
                    </a:cubicBezTo>
                    <a:cubicBezTo>
                      <a:pt x="112129" y="480434"/>
                      <a:pt x="91814" y="500733"/>
                      <a:pt x="66755" y="500733"/>
                    </a:cubicBezTo>
                    <a:cubicBezTo>
                      <a:pt x="41696" y="500733"/>
                      <a:pt x="21381" y="480434"/>
                      <a:pt x="21381" y="455394"/>
                    </a:cubicBezTo>
                    <a:cubicBezTo>
                      <a:pt x="21381" y="430354"/>
                      <a:pt x="41696" y="410055"/>
                      <a:pt x="66755" y="410055"/>
                    </a:cubicBezTo>
                    <a:close/>
                    <a:moveTo>
                      <a:pt x="287025" y="218753"/>
                    </a:moveTo>
                    <a:cubicBezTo>
                      <a:pt x="296704" y="218753"/>
                      <a:pt x="304540" y="226579"/>
                      <a:pt x="304540" y="236247"/>
                    </a:cubicBezTo>
                    <a:lnTo>
                      <a:pt x="304540" y="284739"/>
                    </a:lnTo>
                    <a:lnTo>
                      <a:pt x="507196" y="284739"/>
                    </a:lnTo>
                    <a:cubicBezTo>
                      <a:pt x="517029" y="284739"/>
                      <a:pt x="524865" y="292565"/>
                      <a:pt x="524865" y="302233"/>
                    </a:cubicBezTo>
                    <a:lnTo>
                      <a:pt x="524865" y="354868"/>
                    </a:lnTo>
                    <a:cubicBezTo>
                      <a:pt x="524865" y="364535"/>
                      <a:pt x="517029" y="372515"/>
                      <a:pt x="507196" y="372515"/>
                    </a:cubicBezTo>
                    <a:cubicBezTo>
                      <a:pt x="497517" y="372515"/>
                      <a:pt x="489681" y="364535"/>
                      <a:pt x="489681" y="354868"/>
                    </a:cubicBezTo>
                    <a:lnTo>
                      <a:pt x="489681" y="319880"/>
                    </a:lnTo>
                    <a:lnTo>
                      <a:pt x="304540" y="319880"/>
                    </a:lnTo>
                    <a:lnTo>
                      <a:pt x="304540" y="354868"/>
                    </a:lnTo>
                    <a:cubicBezTo>
                      <a:pt x="304540" y="364535"/>
                      <a:pt x="296704" y="372515"/>
                      <a:pt x="287025" y="372515"/>
                    </a:cubicBezTo>
                    <a:cubicBezTo>
                      <a:pt x="277345" y="372515"/>
                      <a:pt x="269509" y="364535"/>
                      <a:pt x="269509" y="354868"/>
                    </a:cubicBezTo>
                    <a:lnTo>
                      <a:pt x="269509" y="319880"/>
                    </a:lnTo>
                    <a:lnTo>
                      <a:pt x="84369" y="319880"/>
                    </a:lnTo>
                    <a:lnTo>
                      <a:pt x="84369" y="354868"/>
                    </a:lnTo>
                    <a:cubicBezTo>
                      <a:pt x="84369" y="364535"/>
                      <a:pt x="76533" y="372515"/>
                      <a:pt x="66853" y="372515"/>
                    </a:cubicBezTo>
                    <a:cubicBezTo>
                      <a:pt x="57020" y="372515"/>
                      <a:pt x="49184" y="364535"/>
                      <a:pt x="49184" y="354868"/>
                    </a:cubicBezTo>
                    <a:lnTo>
                      <a:pt x="49184" y="302233"/>
                    </a:lnTo>
                    <a:cubicBezTo>
                      <a:pt x="49184" y="292565"/>
                      <a:pt x="57020" y="284739"/>
                      <a:pt x="66853" y="284739"/>
                    </a:cubicBezTo>
                    <a:lnTo>
                      <a:pt x="269509" y="284739"/>
                    </a:lnTo>
                    <a:lnTo>
                      <a:pt x="269509" y="236247"/>
                    </a:lnTo>
                    <a:cubicBezTo>
                      <a:pt x="269509" y="226579"/>
                      <a:pt x="277345" y="218753"/>
                      <a:pt x="287025" y="218753"/>
                    </a:cubicBezTo>
                    <a:close/>
                    <a:moveTo>
                      <a:pt x="257341" y="101277"/>
                    </a:moveTo>
                    <a:cubicBezTo>
                      <a:pt x="260720" y="100203"/>
                      <a:pt x="264407" y="100510"/>
                      <a:pt x="267787" y="102044"/>
                    </a:cubicBezTo>
                    <a:lnTo>
                      <a:pt x="286990" y="111093"/>
                    </a:lnTo>
                    <a:lnTo>
                      <a:pt x="306192" y="102044"/>
                    </a:lnTo>
                    <a:cubicBezTo>
                      <a:pt x="309572" y="100510"/>
                      <a:pt x="313259" y="100203"/>
                      <a:pt x="316639" y="101277"/>
                    </a:cubicBezTo>
                    <a:cubicBezTo>
                      <a:pt x="316639" y="101277"/>
                      <a:pt x="326163" y="104191"/>
                      <a:pt x="326317" y="104191"/>
                    </a:cubicBezTo>
                    <a:cubicBezTo>
                      <a:pt x="342754" y="109713"/>
                      <a:pt x="353815" y="125051"/>
                      <a:pt x="353815" y="142384"/>
                    </a:cubicBezTo>
                    <a:lnTo>
                      <a:pt x="353815" y="184718"/>
                    </a:lnTo>
                    <a:cubicBezTo>
                      <a:pt x="353815" y="192694"/>
                      <a:pt x="347363" y="199136"/>
                      <a:pt x="339375" y="199136"/>
                    </a:cubicBezTo>
                    <a:lnTo>
                      <a:pt x="234605" y="199136"/>
                    </a:lnTo>
                    <a:cubicBezTo>
                      <a:pt x="226616" y="199136"/>
                      <a:pt x="220164" y="192694"/>
                      <a:pt x="220164" y="184718"/>
                    </a:cubicBezTo>
                    <a:lnTo>
                      <a:pt x="220164" y="142384"/>
                    </a:lnTo>
                    <a:cubicBezTo>
                      <a:pt x="220164" y="125051"/>
                      <a:pt x="231225" y="109713"/>
                      <a:pt x="247663" y="104191"/>
                    </a:cubicBezTo>
                    <a:cubicBezTo>
                      <a:pt x="247816" y="104191"/>
                      <a:pt x="257341" y="101277"/>
                      <a:pt x="257341" y="101277"/>
                    </a:cubicBezTo>
                    <a:close/>
                    <a:moveTo>
                      <a:pt x="287025" y="0"/>
                    </a:moveTo>
                    <a:cubicBezTo>
                      <a:pt x="312143" y="0"/>
                      <a:pt x="332505" y="20299"/>
                      <a:pt x="332505" y="45339"/>
                    </a:cubicBezTo>
                    <a:cubicBezTo>
                      <a:pt x="332505" y="70379"/>
                      <a:pt x="312143" y="90678"/>
                      <a:pt x="287025" y="90678"/>
                    </a:cubicBezTo>
                    <a:cubicBezTo>
                      <a:pt x="261907" y="90678"/>
                      <a:pt x="241545" y="70379"/>
                      <a:pt x="241545" y="45339"/>
                    </a:cubicBezTo>
                    <a:cubicBezTo>
                      <a:pt x="241545" y="20299"/>
                      <a:pt x="261907" y="0"/>
                      <a:pt x="287025"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0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grpSp>
          <p:nvGrpSpPr>
            <p:cNvPr id="98" name="2"/>
            <p:cNvGrpSpPr/>
            <p:nvPr/>
          </p:nvGrpSpPr>
          <p:grpSpPr>
            <a:xfrm>
              <a:off x="15607" y="2676"/>
              <a:ext cx="1097" cy="1097"/>
              <a:chOff x="10196605" y="1847103"/>
              <a:chExt cx="779930" cy="779930"/>
            </a:xfrm>
          </p:grpSpPr>
          <p:sp>
            <p:nvSpPr>
              <p:cNvPr id="89" name="2"/>
              <p:cNvSpPr/>
              <p:nvPr/>
            </p:nvSpPr>
            <p:spPr>
              <a:xfrm>
                <a:off x="10196605" y="1847103"/>
                <a:ext cx="779930" cy="779930"/>
              </a:xfrm>
              <a:prstGeom prst="ellipse">
                <a:avLst/>
              </a:prstGeom>
              <a:solidFill>
                <a:srgbClr val="A25448"/>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sp>
            <p:nvSpPr>
              <p:cNvPr id="90" name="2"/>
              <p:cNvSpPr/>
              <p:nvPr/>
            </p:nvSpPr>
            <p:spPr>
              <a:xfrm>
                <a:off x="10405260" y="2039565"/>
                <a:ext cx="362616" cy="395006"/>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56973" h="606722">
                    <a:moveTo>
                      <a:pt x="480190" y="505602"/>
                    </a:moveTo>
                    <a:cubicBezTo>
                      <a:pt x="522897" y="505602"/>
                      <a:pt x="556973" y="537147"/>
                      <a:pt x="556973" y="556162"/>
                    </a:cubicBezTo>
                    <a:lnTo>
                      <a:pt x="556439" y="586996"/>
                    </a:lnTo>
                    <a:cubicBezTo>
                      <a:pt x="556261" y="597925"/>
                      <a:pt x="547364" y="606722"/>
                      <a:pt x="536420" y="606722"/>
                    </a:cubicBezTo>
                    <a:lnTo>
                      <a:pt x="425206" y="606722"/>
                    </a:lnTo>
                    <a:cubicBezTo>
                      <a:pt x="414173" y="606722"/>
                      <a:pt x="405187" y="597748"/>
                      <a:pt x="405187" y="586640"/>
                    </a:cubicBezTo>
                    <a:lnTo>
                      <a:pt x="405187" y="556162"/>
                    </a:lnTo>
                    <a:cubicBezTo>
                      <a:pt x="405187" y="537147"/>
                      <a:pt x="437573" y="505602"/>
                      <a:pt x="480190" y="505602"/>
                    </a:cubicBezTo>
                    <a:close/>
                    <a:moveTo>
                      <a:pt x="277711" y="505602"/>
                    </a:moveTo>
                    <a:cubicBezTo>
                      <a:pt x="320343" y="505602"/>
                      <a:pt x="354520" y="537147"/>
                      <a:pt x="354520" y="556162"/>
                    </a:cubicBezTo>
                    <a:lnTo>
                      <a:pt x="353986" y="586996"/>
                    </a:lnTo>
                    <a:cubicBezTo>
                      <a:pt x="353808" y="597925"/>
                      <a:pt x="344908" y="606722"/>
                      <a:pt x="333960" y="606722"/>
                    </a:cubicBezTo>
                    <a:lnTo>
                      <a:pt x="222619" y="606722"/>
                    </a:lnTo>
                    <a:cubicBezTo>
                      <a:pt x="211582" y="606722"/>
                      <a:pt x="202593" y="597748"/>
                      <a:pt x="202593" y="586640"/>
                    </a:cubicBezTo>
                    <a:lnTo>
                      <a:pt x="202593" y="556162"/>
                    </a:lnTo>
                    <a:cubicBezTo>
                      <a:pt x="202593" y="537147"/>
                      <a:pt x="234990" y="505602"/>
                      <a:pt x="277711" y="505602"/>
                    </a:cubicBezTo>
                    <a:close/>
                    <a:moveTo>
                      <a:pt x="75118" y="505602"/>
                    </a:moveTo>
                    <a:cubicBezTo>
                      <a:pt x="117839" y="505602"/>
                      <a:pt x="151927" y="537147"/>
                      <a:pt x="151927" y="556162"/>
                    </a:cubicBezTo>
                    <a:lnTo>
                      <a:pt x="151393" y="586996"/>
                    </a:lnTo>
                    <a:cubicBezTo>
                      <a:pt x="151215" y="597925"/>
                      <a:pt x="142315" y="606722"/>
                      <a:pt x="131367" y="606722"/>
                    </a:cubicBezTo>
                    <a:lnTo>
                      <a:pt x="20115" y="606722"/>
                    </a:lnTo>
                    <a:cubicBezTo>
                      <a:pt x="8989" y="606722"/>
                      <a:pt x="0" y="597748"/>
                      <a:pt x="0" y="586640"/>
                    </a:cubicBezTo>
                    <a:lnTo>
                      <a:pt x="0" y="556162"/>
                    </a:lnTo>
                    <a:cubicBezTo>
                      <a:pt x="0" y="537147"/>
                      <a:pt x="32486" y="505602"/>
                      <a:pt x="75118" y="505602"/>
                    </a:cubicBezTo>
                    <a:close/>
                    <a:moveTo>
                      <a:pt x="481080" y="379219"/>
                    </a:moveTo>
                    <a:cubicBezTo>
                      <a:pt x="509043" y="379219"/>
                      <a:pt x="531711" y="401840"/>
                      <a:pt x="531711" y="429744"/>
                    </a:cubicBezTo>
                    <a:cubicBezTo>
                      <a:pt x="531711" y="457648"/>
                      <a:pt x="509043" y="480269"/>
                      <a:pt x="481080" y="480269"/>
                    </a:cubicBezTo>
                    <a:cubicBezTo>
                      <a:pt x="453117" y="480269"/>
                      <a:pt x="430449" y="457648"/>
                      <a:pt x="430449" y="429744"/>
                    </a:cubicBezTo>
                    <a:cubicBezTo>
                      <a:pt x="430449" y="401840"/>
                      <a:pt x="453117" y="379219"/>
                      <a:pt x="481080" y="379219"/>
                    </a:cubicBezTo>
                    <a:close/>
                    <a:moveTo>
                      <a:pt x="278522" y="379219"/>
                    </a:moveTo>
                    <a:cubicBezTo>
                      <a:pt x="306465" y="379219"/>
                      <a:pt x="329118" y="401840"/>
                      <a:pt x="329118" y="429744"/>
                    </a:cubicBezTo>
                    <a:cubicBezTo>
                      <a:pt x="329118" y="457648"/>
                      <a:pt x="306465" y="480269"/>
                      <a:pt x="278522" y="480269"/>
                    </a:cubicBezTo>
                    <a:cubicBezTo>
                      <a:pt x="250579" y="480269"/>
                      <a:pt x="227926" y="457648"/>
                      <a:pt x="227926" y="429744"/>
                    </a:cubicBezTo>
                    <a:cubicBezTo>
                      <a:pt x="227926" y="401840"/>
                      <a:pt x="250579" y="379219"/>
                      <a:pt x="278522" y="379219"/>
                    </a:cubicBezTo>
                    <a:close/>
                    <a:moveTo>
                      <a:pt x="76035" y="379219"/>
                    </a:moveTo>
                    <a:cubicBezTo>
                      <a:pt x="103998" y="379219"/>
                      <a:pt x="126666" y="401840"/>
                      <a:pt x="126666" y="429744"/>
                    </a:cubicBezTo>
                    <a:cubicBezTo>
                      <a:pt x="126666" y="457648"/>
                      <a:pt x="103998" y="480269"/>
                      <a:pt x="76035" y="480269"/>
                    </a:cubicBezTo>
                    <a:cubicBezTo>
                      <a:pt x="48072" y="480269"/>
                      <a:pt x="25404" y="457648"/>
                      <a:pt x="25404" y="429744"/>
                    </a:cubicBezTo>
                    <a:cubicBezTo>
                      <a:pt x="25404" y="401840"/>
                      <a:pt x="48072" y="379219"/>
                      <a:pt x="76035" y="379219"/>
                    </a:cubicBezTo>
                    <a:close/>
                    <a:moveTo>
                      <a:pt x="353886" y="80445"/>
                    </a:moveTo>
                    <a:lnTo>
                      <a:pt x="360298" y="80445"/>
                    </a:lnTo>
                    <a:cubicBezTo>
                      <a:pt x="362435" y="80445"/>
                      <a:pt x="364216" y="80712"/>
                      <a:pt x="365552" y="81424"/>
                    </a:cubicBezTo>
                    <a:cubicBezTo>
                      <a:pt x="366888" y="82136"/>
                      <a:pt x="367956" y="82936"/>
                      <a:pt x="368669" y="84004"/>
                    </a:cubicBezTo>
                    <a:cubicBezTo>
                      <a:pt x="369381" y="84982"/>
                      <a:pt x="369916" y="86139"/>
                      <a:pt x="370183" y="87206"/>
                    </a:cubicBezTo>
                    <a:cubicBezTo>
                      <a:pt x="370361" y="88363"/>
                      <a:pt x="370539" y="89341"/>
                      <a:pt x="370539" y="90142"/>
                    </a:cubicBezTo>
                    <a:cubicBezTo>
                      <a:pt x="370539" y="92277"/>
                      <a:pt x="370272" y="94145"/>
                      <a:pt x="369738" y="95569"/>
                    </a:cubicBezTo>
                    <a:cubicBezTo>
                      <a:pt x="369203" y="96992"/>
                      <a:pt x="368491" y="98149"/>
                      <a:pt x="367600" y="98949"/>
                    </a:cubicBezTo>
                    <a:cubicBezTo>
                      <a:pt x="366799" y="99750"/>
                      <a:pt x="365819" y="100373"/>
                      <a:pt x="364840" y="100728"/>
                    </a:cubicBezTo>
                    <a:cubicBezTo>
                      <a:pt x="363860" y="101084"/>
                      <a:pt x="362791" y="101262"/>
                      <a:pt x="361723" y="101262"/>
                    </a:cubicBezTo>
                    <a:lnTo>
                      <a:pt x="353886" y="101262"/>
                    </a:lnTo>
                    <a:close/>
                    <a:moveTo>
                      <a:pt x="288104" y="75802"/>
                    </a:moveTo>
                    <a:lnTo>
                      <a:pt x="288104" y="81667"/>
                    </a:lnTo>
                    <a:lnTo>
                      <a:pt x="303770" y="81667"/>
                    </a:lnTo>
                    <a:lnTo>
                      <a:pt x="303770" y="128321"/>
                    </a:lnTo>
                    <a:lnTo>
                      <a:pt x="312404" y="128321"/>
                    </a:lnTo>
                    <a:lnTo>
                      <a:pt x="312404" y="81667"/>
                    </a:lnTo>
                    <a:lnTo>
                      <a:pt x="328159" y="81667"/>
                    </a:lnTo>
                    <a:lnTo>
                      <a:pt x="328159" y="75802"/>
                    </a:lnTo>
                    <a:close/>
                    <a:moveTo>
                      <a:pt x="233896" y="75802"/>
                    </a:moveTo>
                    <a:lnTo>
                      <a:pt x="233896" y="81667"/>
                    </a:lnTo>
                    <a:lnTo>
                      <a:pt x="249562" y="81667"/>
                    </a:lnTo>
                    <a:lnTo>
                      <a:pt x="249562" y="128321"/>
                    </a:lnTo>
                    <a:lnTo>
                      <a:pt x="258196" y="128321"/>
                    </a:lnTo>
                    <a:lnTo>
                      <a:pt x="258196" y="81667"/>
                    </a:lnTo>
                    <a:lnTo>
                      <a:pt x="273951" y="81667"/>
                    </a:lnTo>
                    <a:lnTo>
                      <a:pt x="273951" y="75802"/>
                    </a:lnTo>
                    <a:close/>
                    <a:moveTo>
                      <a:pt x="183516" y="75802"/>
                    </a:moveTo>
                    <a:lnTo>
                      <a:pt x="183516" y="128321"/>
                    </a:lnTo>
                    <a:lnTo>
                      <a:pt x="192239" y="128321"/>
                    </a:lnTo>
                    <a:lnTo>
                      <a:pt x="192239" y="104683"/>
                    </a:lnTo>
                    <a:lnTo>
                      <a:pt x="215026" y="104683"/>
                    </a:lnTo>
                    <a:lnTo>
                      <a:pt x="215026" y="128321"/>
                    </a:lnTo>
                    <a:lnTo>
                      <a:pt x="223571" y="128321"/>
                    </a:lnTo>
                    <a:lnTo>
                      <a:pt x="223571" y="75802"/>
                    </a:lnTo>
                    <a:lnTo>
                      <a:pt x="215026" y="75802"/>
                    </a:lnTo>
                    <a:lnTo>
                      <a:pt x="215026" y="98818"/>
                    </a:lnTo>
                    <a:lnTo>
                      <a:pt x="192239" y="98818"/>
                    </a:lnTo>
                    <a:lnTo>
                      <a:pt x="192239" y="75802"/>
                    </a:lnTo>
                    <a:close/>
                    <a:moveTo>
                      <a:pt x="345338" y="73935"/>
                    </a:moveTo>
                    <a:lnTo>
                      <a:pt x="345338" y="126366"/>
                    </a:lnTo>
                    <a:lnTo>
                      <a:pt x="353883" y="126366"/>
                    </a:lnTo>
                    <a:lnTo>
                      <a:pt x="353883" y="107438"/>
                    </a:lnTo>
                    <a:lnTo>
                      <a:pt x="360203" y="107438"/>
                    </a:lnTo>
                    <a:cubicBezTo>
                      <a:pt x="362962" y="107438"/>
                      <a:pt x="365544" y="107083"/>
                      <a:pt x="367769" y="106283"/>
                    </a:cubicBezTo>
                    <a:cubicBezTo>
                      <a:pt x="370083" y="105394"/>
                      <a:pt x="372041" y="104328"/>
                      <a:pt x="373644" y="102817"/>
                    </a:cubicBezTo>
                    <a:cubicBezTo>
                      <a:pt x="375246" y="101306"/>
                      <a:pt x="376492" y="99529"/>
                      <a:pt x="377382" y="97396"/>
                    </a:cubicBezTo>
                    <a:cubicBezTo>
                      <a:pt x="378361" y="95264"/>
                      <a:pt x="378717" y="92775"/>
                      <a:pt x="378717" y="90109"/>
                    </a:cubicBezTo>
                    <a:cubicBezTo>
                      <a:pt x="378717" y="87621"/>
                      <a:pt x="378183" y="85400"/>
                      <a:pt x="377115" y="83356"/>
                    </a:cubicBezTo>
                    <a:cubicBezTo>
                      <a:pt x="376136" y="81312"/>
                      <a:pt x="374712" y="79623"/>
                      <a:pt x="372932" y="78201"/>
                    </a:cubicBezTo>
                    <a:cubicBezTo>
                      <a:pt x="371240" y="76779"/>
                      <a:pt x="369282" y="75713"/>
                      <a:pt x="367057" y="75002"/>
                    </a:cubicBezTo>
                    <a:cubicBezTo>
                      <a:pt x="364921" y="74291"/>
                      <a:pt x="362695" y="73935"/>
                      <a:pt x="360381" y="73935"/>
                    </a:cubicBezTo>
                    <a:close/>
                    <a:moveTo>
                      <a:pt x="177285" y="0"/>
                    </a:moveTo>
                    <a:lnTo>
                      <a:pt x="379785" y="0"/>
                    </a:lnTo>
                    <a:cubicBezTo>
                      <a:pt x="435684" y="0"/>
                      <a:pt x="481080" y="45321"/>
                      <a:pt x="481080" y="101129"/>
                    </a:cubicBezTo>
                    <a:cubicBezTo>
                      <a:pt x="481080" y="156847"/>
                      <a:pt x="435684" y="202257"/>
                      <a:pt x="379785" y="202257"/>
                    </a:cubicBezTo>
                    <a:lnTo>
                      <a:pt x="303859" y="202257"/>
                    </a:lnTo>
                    <a:lnTo>
                      <a:pt x="303859" y="227495"/>
                    </a:lnTo>
                    <a:lnTo>
                      <a:pt x="481080" y="227495"/>
                    </a:lnTo>
                    <a:cubicBezTo>
                      <a:pt x="495055" y="227495"/>
                      <a:pt x="506448" y="238781"/>
                      <a:pt x="506448" y="252732"/>
                    </a:cubicBezTo>
                    <a:lnTo>
                      <a:pt x="506448" y="303297"/>
                    </a:lnTo>
                    <a:cubicBezTo>
                      <a:pt x="506448" y="317249"/>
                      <a:pt x="495055" y="328623"/>
                      <a:pt x="481080" y="328623"/>
                    </a:cubicBezTo>
                    <a:cubicBezTo>
                      <a:pt x="467105" y="328623"/>
                      <a:pt x="455801" y="317249"/>
                      <a:pt x="455801" y="303297"/>
                    </a:cubicBezTo>
                    <a:lnTo>
                      <a:pt x="455801" y="278059"/>
                    </a:lnTo>
                    <a:lnTo>
                      <a:pt x="303859" y="278059"/>
                    </a:lnTo>
                    <a:lnTo>
                      <a:pt x="303859" y="303297"/>
                    </a:lnTo>
                    <a:cubicBezTo>
                      <a:pt x="303859" y="317249"/>
                      <a:pt x="292555" y="328623"/>
                      <a:pt x="278580" y="328623"/>
                    </a:cubicBezTo>
                    <a:cubicBezTo>
                      <a:pt x="264516" y="328623"/>
                      <a:pt x="253212" y="317249"/>
                      <a:pt x="253212" y="303297"/>
                    </a:cubicBezTo>
                    <a:lnTo>
                      <a:pt x="253212" y="278059"/>
                    </a:lnTo>
                    <a:lnTo>
                      <a:pt x="102160" y="278059"/>
                    </a:lnTo>
                    <a:lnTo>
                      <a:pt x="102160" y="303297"/>
                    </a:lnTo>
                    <a:cubicBezTo>
                      <a:pt x="102160" y="317249"/>
                      <a:pt x="90856" y="328623"/>
                      <a:pt x="76881" y="328623"/>
                    </a:cubicBezTo>
                    <a:cubicBezTo>
                      <a:pt x="62817" y="328623"/>
                      <a:pt x="51513" y="317249"/>
                      <a:pt x="51513" y="303297"/>
                    </a:cubicBezTo>
                    <a:lnTo>
                      <a:pt x="51513" y="252732"/>
                    </a:lnTo>
                    <a:cubicBezTo>
                      <a:pt x="51513" y="238781"/>
                      <a:pt x="62817" y="227495"/>
                      <a:pt x="76881" y="227495"/>
                    </a:cubicBezTo>
                    <a:lnTo>
                      <a:pt x="253212" y="227495"/>
                    </a:lnTo>
                    <a:lnTo>
                      <a:pt x="253212" y="202257"/>
                    </a:lnTo>
                    <a:lnTo>
                      <a:pt x="177285" y="202257"/>
                    </a:lnTo>
                    <a:cubicBezTo>
                      <a:pt x="121387" y="202257"/>
                      <a:pt x="75991" y="156847"/>
                      <a:pt x="75991" y="101129"/>
                    </a:cubicBezTo>
                    <a:cubicBezTo>
                      <a:pt x="75991" y="45321"/>
                      <a:pt x="121387" y="0"/>
                      <a:pt x="177285" y="0"/>
                    </a:cubicBezTo>
                    <a:close/>
                  </a:path>
                </a:pathLst>
              </a:custGeom>
              <a:solidFill>
                <a:schemeClr val="bg1"/>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0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grpSp>
          <p:nvGrpSpPr>
            <p:cNvPr id="26" name="1"/>
            <p:cNvGrpSpPr/>
            <p:nvPr/>
          </p:nvGrpSpPr>
          <p:grpSpPr>
            <a:xfrm>
              <a:off x="14844" y="4351"/>
              <a:ext cx="2622" cy="3074"/>
              <a:chOff x="5145742" y="3038393"/>
              <a:chExt cx="1864660" cy="2185939"/>
            </a:xfrm>
          </p:grpSpPr>
          <p:sp>
            <p:nvSpPr>
              <p:cNvPr id="27" name="1"/>
              <p:cNvSpPr txBox="1"/>
              <p:nvPr/>
            </p:nvSpPr>
            <p:spPr>
              <a:xfrm>
                <a:off x="5145742" y="3038393"/>
                <a:ext cx="1864660" cy="495274"/>
              </a:xfrm>
              <a:prstGeom prst="rect">
                <a:avLst/>
              </a:prstGeom>
              <a:noFill/>
              <a:ln w="3175">
                <a:noFill/>
              </a:ln>
            </p:spPr>
            <p:txBody>
              <a:bodyPr wrap="square" lIns="91440" tIns="45720" rIns="91440" bIns="45720" rtlCol="0" anchor="ctr" anchorCtr="0">
                <a:normAutofit/>
              </a:bodyPr>
              <a:lstStyle>
                <a:defPPr>
                  <a:defRPr lang="zh-CN"/>
                </a:defPPr>
                <a:lvl1pPr algn="ctr">
                  <a:defRPr sz="2000" b="1"/>
                </a:lvl1pPr>
              </a:lstStyle>
              <a:p>
                <a:r>
                  <a:rPr lang="zh-CN" altLang="en-US" sz="1800" dirty="0">
                    <a:latin typeface="黑体" panose="02010609060101010101" charset="-122"/>
                    <a:ea typeface="黑体" panose="02010609060101010101" charset="-122"/>
                  </a:rPr>
                  <a:t>请输入标题</a:t>
                </a:r>
                <a:endParaRPr lang="zh-CN" altLang="en-US" sz="1800" dirty="0">
                  <a:latin typeface="黑体" panose="02010609060101010101" charset="-122"/>
                  <a:ea typeface="黑体" panose="02010609060101010101" charset="-122"/>
                </a:endParaRPr>
              </a:p>
            </p:txBody>
          </p:sp>
          <p:sp>
            <p:nvSpPr>
              <p:cNvPr id="28" name="1"/>
              <p:cNvSpPr/>
              <p:nvPr/>
            </p:nvSpPr>
            <p:spPr bwMode="auto">
              <a:xfrm>
                <a:off x="5145742" y="3532218"/>
                <a:ext cx="1864660" cy="169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请在此处输入文字信息请在此处，输入文字信息请在此本。</a:t>
                </a:r>
                <a:endParaRPr lang="zh-CN" altLang="en-US" sz="1200" dirty="0">
                  <a:latin typeface="黑体" panose="02010609060101010101" charset="-122"/>
                  <a:ea typeface="黑体" panose="02010609060101010101" charset="-122"/>
                  <a:sym typeface="+mn-ea"/>
                </a:endParaRPr>
              </a:p>
            </p:txBody>
          </p:sp>
        </p:grpSp>
        <p:cxnSp>
          <p:nvCxnSpPr>
            <p:cNvPr id="32" name="直接连接符 31"/>
            <p:cNvCxnSpPr/>
            <p:nvPr/>
          </p:nvCxnSpPr>
          <p:spPr>
            <a:xfrm>
              <a:off x="11401" y="2676"/>
              <a:ext cx="0" cy="6028"/>
            </a:xfrm>
            <a:prstGeom prst="line">
              <a:avLst/>
            </a:prstGeom>
            <a:ln w="3175" cap="rnd">
              <a:solidFill>
                <a:srgbClr val="A25448"/>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4570" y="2676"/>
              <a:ext cx="0" cy="6028"/>
            </a:xfrm>
            <a:prstGeom prst="line">
              <a:avLst/>
            </a:prstGeom>
            <a:ln w="3175" cap="rnd">
              <a:solidFill>
                <a:srgbClr val="A25448"/>
              </a:solidFill>
              <a:round/>
            </a:ln>
          </p:spPr>
          <p:style>
            <a:lnRef idx="1">
              <a:schemeClr val="accent1"/>
            </a:lnRef>
            <a:fillRef idx="0">
              <a:schemeClr val="accent1"/>
            </a:fillRef>
            <a:effectRef idx="0">
              <a:schemeClr val="accent1"/>
            </a:effectRef>
            <a:fontRef idx="minor">
              <a:schemeClr val="tx1"/>
            </a:fontRef>
          </p:style>
        </p:cxnSp>
        <p:sp>
          <p:nvSpPr>
            <p:cNvPr id="4" name="2"/>
            <p:cNvSpPr/>
            <p:nvPr/>
          </p:nvSpPr>
          <p:spPr>
            <a:xfrm>
              <a:off x="1814" y="2676"/>
              <a:ext cx="5415" cy="3558"/>
            </a:xfrm>
            <a:prstGeom prst="rect">
              <a:avLst/>
            </a:prstGeom>
            <a:blipFill>
              <a:blip r:embed="rId1"/>
              <a:srcRect/>
              <a:stretch>
                <a:fillRect t="-734" b="-727"/>
              </a:stretch>
            </a:blipFill>
            <a:ln w="76200">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a:p>
          </p:txBody>
        </p:sp>
        <p:sp>
          <p:nvSpPr>
            <p:cNvPr id="104" name="2"/>
            <p:cNvSpPr txBox="1"/>
            <p:nvPr/>
          </p:nvSpPr>
          <p:spPr>
            <a:xfrm>
              <a:off x="1734" y="6714"/>
              <a:ext cx="5576" cy="2125"/>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buSzPct val="25000"/>
              </a:pPr>
              <a:r>
                <a:rPr lang="zh-CN" altLang="en-US" sz="1200" dirty="0">
                  <a:latin typeface="黑体" panose="02010609060101010101" charset="-122"/>
                  <a:ea typeface="黑体" panose="02010609060101010101" charset="-122"/>
                  <a:sym typeface="+mn-ea"/>
                </a:rPr>
                <a:t>请在此处输入文字信息请在，此处输入文字信息请在此处输入文字信息请在此请在此处输请在请在此处输入文字信息请在，此处输入文字信息请在此处输入文字信息请在此请在此处输请在。</a:t>
              </a:r>
              <a:endParaRPr lang="en-US" altLang="zh-CN" sz="1200" b="1" u="sng" dirty="0">
                <a:latin typeface="黑体" panose="02010609060101010101" charset="-122"/>
                <a:ea typeface="黑体" panose="02010609060101010101" charset="-122"/>
                <a:sym typeface="+mn-ea"/>
              </a:endParaRPr>
            </a:p>
          </p:txBody>
        </p:sp>
        <p:sp>
          <p:nvSpPr>
            <p:cNvPr id="6" name="文本框 5"/>
            <p:cNvSpPr txBox="1"/>
            <p:nvPr/>
          </p:nvSpPr>
          <p:spPr>
            <a:xfrm>
              <a:off x="8993" y="7186"/>
              <a:ext cx="1602" cy="919"/>
            </a:xfrm>
            <a:prstGeom prst="rect">
              <a:avLst/>
            </a:prstGeom>
            <a:noFill/>
          </p:spPr>
          <p:txBody>
            <a:bodyPr wrap="square" rtlCol="0">
              <a:spAutoFit/>
            </a:bodyPr>
            <a:lstStyle/>
            <a:p>
              <a:r>
                <a:rPr lang="en-US" altLang="zh-CN" sz="3200" b="1"/>
                <a:t>50%</a:t>
              </a:r>
              <a:endParaRPr lang="en-US" altLang="zh-CN" sz="3200" b="1"/>
            </a:p>
          </p:txBody>
        </p:sp>
        <p:sp>
          <p:nvSpPr>
            <p:cNvPr id="7" name="文本框 6"/>
            <p:cNvSpPr txBox="1"/>
            <p:nvPr/>
          </p:nvSpPr>
          <p:spPr>
            <a:xfrm>
              <a:off x="12184" y="7186"/>
              <a:ext cx="1602" cy="919"/>
            </a:xfrm>
            <a:prstGeom prst="rect">
              <a:avLst/>
            </a:prstGeom>
            <a:noFill/>
          </p:spPr>
          <p:txBody>
            <a:bodyPr wrap="square" rtlCol="0">
              <a:spAutoFit/>
            </a:bodyPr>
            <a:lstStyle/>
            <a:p>
              <a:r>
                <a:rPr lang="en-US" altLang="zh-CN" sz="3200" b="1"/>
                <a:t>30%</a:t>
              </a:r>
              <a:endParaRPr lang="en-US" altLang="zh-CN" sz="3200" b="1"/>
            </a:p>
          </p:txBody>
        </p:sp>
        <p:sp>
          <p:nvSpPr>
            <p:cNvPr id="8" name="文本框 7"/>
            <p:cNvSpPr txBox="1"/>
            <p:nvPr/>
          </p:nvSpPr>
          <p:spPr>
            <a:xfrm>
              <a:off x="15355" y="7186"/>
              <a:ext cx="1602" cy="919"/>
            </a:xfrm>
            <a:prstGeom prst="rect">
              <a:avLst/>
            </a:prstGeom>
            <a:noFill/>
          </p:spPr>
          <p:txBody>
            <a:bodyPr wrap="square" rtlCol="0">
              <a:spAutoFit/>
            </a:bodyPr>
            <a:lstStyle/>
            <a:p>
              <a:r>
                <a:rPr lang="en-US" altLang="zh-CN" sz="3200" b="1"/>
                <a:t>20%</a:t>
              </a:r>
              <a:endParaRPr lang="en-US" altLang="zh-CN" sz="3200" b="1"/>
            </a:p>
          </p:txBody>
        </p:sp>
      </p:grpSp>
    </p:spTree>
    <p:custDataLst>
      <p:tags r:id="rId2"/>
    </p:custDataLst>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000" fill="hold">
                                          <p:stCondLst>
                                            <p:cond delay="0"/>
                                          </p:stCondLst>
                                        </p:cTn>
                                        <p:tgtEl>
                                          <p:spTgt spid="2"/>
                                        </p:tgtEl>
                                        <p:attrNameLst>
                                          <p:attrName>style.visibility</p:attrName>
                                        </p:attrNameLst>
                                      </p:cBhvr>
                                      <p:to>
                                        <p:strVal val="visible"/>
                                      </p:to>
                                    </p:set>
                                    <p:animEffect transition="in" filter="checkerboard(across)">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57835" y="138430"/>
            <a:ext cx="11276330" cy="6176645"/>
            <a:chOff x="721" y="218"/>
            <a:chExt cx="17758" cy="9727"/>
          </a:xfrm>
        </p:grpSpPr>
        <p:sp>
          <p:nvSpPr>
            <p:cNvPr id="12" name="矩形 11"/>
            <p:cNvSpPr/>
            <p:nvPr/>
          </p:nvSpPr>
          <p:spPr>
            <a:xfrm>
              <a:off x="721" y="855"/>
              <a:ext cx="17758" cy="9091"/>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48" y="218"/>
              <a:ext cx="4491" cy="1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457835" y="1275080"/>
            <a:ext cx="11275695" cy="4726305"/>
            <a:chOff x="721" y="2008"/>
            <a:chExt cx="17757" cy="7443"/>
          </a:xfrm>
        </p:grpSpPr>
        <p:cxnSp>
          <p:nvCxnSpPr>
            <p:cNvPr id="83" name="直接连接符 82"/>
            <p:cNvCxnSpPr>
              <a:stCxn id="99" idx="2"/>
              <a:endCxn id="91" idx="0"/>
            </p:cNvCxnSpPr>
            <p:nvPr/>
          </p:nvCxnSpPr>
          <p:spPr>
            <a:xfrm>
              <a:off x="4101" y="2573"/>
              <a:ext cx="0" cy="2784"/>
            </a:xfrm>
            <a:prstGeom prst="line">
              <a:avLst/>
            </a:prstGeom>
            <a:ln w="3175" cap="rnd">
              <a:solidFill>
                <a:srgbClr val="A25448"/>
              </a:solidFill>
              <a:prstDash val="dash"/>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01" idx="2"/>
              <a:endCxn id="97" idx="0"/>
            </p:cNvCxnSpPr>
            <p:nvPr/>
          </p:nvCxnSpPr>
          <p:spPr>
            <a:xfrm>
              <a:off x="15099" y="2573"/>
              <a:ext cx="0" cy="2985"/>
            </a:xfrm>
            <a:prstGeom prst="line">
              <a:avLst/>
            </a:prstGeom>
            <a:ln w="3175" cap="rnd">
              <a:solidFill>
                <a:srgbClr val="A25448"/>
              </a:solidFill>
              <a:prstDash val="dash"/>
              <a:round/>
              <a:headEnd type="oval"/>
              <a:tailEnd type="oval"/>
            </a:ln>
          </p:spPr>
          <p:style>
            <a:lnRef idx="1">
              <a:schemeClr val="accent1"/>
            </a:lnRef>
            <a:fillRef idx="0">
              <a:schemeClr val="accent1"/>
            </a:fillRef>
            <a:effectRef idx="0">
              <a:schemeClr val="accent1"/>
            </a:effectRef>
            <a:fontRef idx="minor">
              <a:schemeClr val="tx1"/>
            </a:fontRef>
          </p:style>
        </p:cxnSp>
        <p:sp>
          <p:nvSpPr>
            <p:cNvPr id="85" name="5"/>
            <p:cNvSpPr/>
            <p:nvPr/>
          </p:nvSpPr>
          <p:spPr bwMode="auto">
            <a:xfrm flipH="1">
              <a:off x="12560" y="5133"/>
              <a:ext cx="5919" cy="4198"/>
            </a:xfrm>
            <a:custGeom>
              <a:avLst/>
              <a:gdLst>
                <a:gd name="connsiteX0" fmla="*/ 0 w 4063999"/>
                <a:gd name="connsiteY0" fmla="*/ 0 h 5085184"/>
                <a:gd name="connsiteX1" fmla="*/ 4063999 w 4063999"/>
                <a:gd name="connsiteY1" fmla="*/ 2155911 h 5085184"/>
                <a:gd name="connsiteX2" fmla="*/ 4063999 w 4063999"/>
                <a:gd name="connsiteY2" fmla="*/ 5085184 h 5085184"/>
                <a:gd name="connsiteX3" fmla="*/ 0 w 4063999"/>
                <a:gd name="connsiteY3" fmla="*/ 2929273 h 5085184"/>
              </a:gdLst>
              <a:ahLst/>
              <a:cxnLst>
                <a:cxn ang="0">
                  <a:pos x="connsiteX0" y="connsiteY0"/>
                </a:cxn>
                <a:cxn ang="0">
                  <a:pos x="connsiteX1" y="connsiteY1"/>
                </a:cxn>
                <a:cxn ang="0">
                  <a:pos x="connsiteX2" y="connsiteY2"/>
                </a:cxn>
                <a:cxn ang="0">
                  <a:pos x="connsiteX3" y="connsiteY3"/>
                </a:cxn>
              </a:cxnLst>
              <a:rect l="l" t="t" r="r" b="b"/>
              <a:pathLst>
                <a:path w="4063999" h="5085184">
                  <a:moveTo>
                    <a:pt x="0" y="0"/>
                  </a:moveTo>
                  <a:lnTo>
                    <a:pt x="4063999" y="2155911"/>
                  </a:lnTo>
                  <a:lnTo>
                    <a:pt x="4063999" y="5085184"/>
                  </a:lnTo>
                  <a:lnTo>
                    <a:pt x="0" y="2929273"/>
                  </a:lnTo>
                  <a:close/>
                </a:path>
              </a:pathLst>
            </a:custGeom>
            <a:solidFill>
              <a:srgbClr val="A25448"/>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黑体" panose="02010609060101010101" charset="-122"/>
                <a:ea typeface="黑体" panose="02010609060101010101" charset="-122"/>
              </a:endParaRPr>
            </a:p>
          </p:txBody>
        </p:sp>
        <p:sp>
          <p:nvSpPr>
            <p:cNvPr id="86" name="5"/>
            <p:cNvSpPr/>
            <p:nvPr/>
          </p:nvSpPr>
          <p:spPr bwMode="auto">
            <a:xfrm flipH="1">
              <a:off x="6640" y="5133"/>
              <a:ext cx="5919" cy="4198"/>
            </a:xfrm>
            <a:custGeom>
              <a:avLst/>
              <a:gdLst>
                <a:gd name="connsiteX0" fmla="*/ 4063999 w 4063999"/>
                <a:gd name="connsiteY0" fmla="*/ 0 h 5085184"/>
                <a:gd name="connsiteX1" fmla="*/ 4063999 w 4063999"/>
                <a:gd name="connsiteY1" fmla="*/ 2929273 h 5085184"/>
                <a:gd name="connsiteX2" fmla="*/ 0 w 4063999"/>
                <a:gd name="connsiteY2" fmla="*/ 5085184 h 5085184"/>
                <a:gd name="connsiteX3" fmla="*/ 0 w 4063999"/>
                <a:gd name="connsiteY3" fmla="*/ 2155911 h 5085184"/>
              </a:gdLst>
              <a:ahLst/>
              <a:cxnLst>
                <a:cxn ang="0">
                  <a:pos x="connsiteX0" y="connsiteY0"/>
                </a:cxn>
                <a:cxn ang="0">
                  <a:pos x="connsiteX1" y="connsiteY1"/>
                </a:cxn>
                <a:cxn ang="0">
                  <a:pos x="connsiteX2" y="connsiteY2"/>
                </a:cxn>
                <a:cxn ang="0">
                  <a:pos x="connsiteX3" y="connsiteY3"/>
                </a:cxn>
              </a:cxnLst>
              <a:rect l="l" t="t" r="r" b="b"/>
              <a:pathLst>
                <a:path w="4063999" h="5085184">
                  <a:moveTo>
                    <a:pt x="4063999" y="0"/>
                  </a:moveTo>
                  <a:lnTo>
                    <a:pt x="4063999" y="2929273"/>
                  </a:lnTo>
                  <a:lnTo>
                    <a:pt x="0" y="5085184"/>
                  </a:lnTo>
                  <a:lnTo>
                    <a:pt x="0" y="2155911"/>
                  </a:lnTo>
                  <a:close/>
                </a:path>
              </a:pathLst>
            </a:custGeom>
            <a:solidFill>
              <a:srgbClr val="A25448"/>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黑体" panose="02010609060101010101" charset="-122"/>
                <a:ea typeface="黑体" panose="02010609060101010101" charset="-122"/>
              </a:endParaRPr>
            </a:p>
          </p:txBody>
        </p:sp>
        <p:sp>
          <p:nvSpPr>
            <p:cNvPr id="87" name="5"/>
            <p:cNvSpPr/>
            <p:nvPr/>
          </p:nvSpPr>
          <p:spPr bwMode="auto">
            <a:xfrm flipH="1">
              <a:off x="721" y="5133"/>
              <a:ext cx="5919" cy="4198"/>
            </a:xfrm>
            <a:custGeom>
              <a:avLst/>
              <a:gdLst>
                <a:gd name="connsiteX0" fmla="*/ 0 w 4063999"/>
                <a:gd name="connsiteY0" fmla="*/ 0 h 5085184"/>
                <a:gd name="connsiteX1" fmla="*/ 4063999 w 4063999"/>
                <a:gd name="connsiteY1" fmla="*/ 2155911 h 5085184"/>
                <a:gd name="connsiteX2" fmla="*/ 4063999 w 4063999"/>
                <a:gd name="connsiteY2" fmla="*/ 5085184 h 5085184"/>
                <a:gd name="connsiteX3" fmla="*/ 0 w 4063999"/>
                <a:gd name="connsiteY3" fmla="*/ 2929273 h 5085184"/>
              </a:gdLst>
              <a:ahLst/>
              <a:cxnLst>
                <a:cxn ang="0">
                  <a:pos x="connsiteX0" y="connsiteY0"/>
                </a:cxn>
                <a:cxn ang="0">
                  <a:pos x="connsiteX1" y="connsiteY1"/>
                </a:cxn>
                <a:cxn ang="0">
                  <a:pos x="connsiteX2" y="connsiteY2"/>
                </a:cxn>
                <a:cxn ang="0">
                  <a:pos x="connsiteX3" y="connsiteY3"/>
                </a:cxn>
              </a:cxnLst>
              <a:rect l="l" t="t" r="r" b="b"/>
              <a:pathLst>
                <a:path w="4063999" h="5085184">
                  <a:moveTo>
                    <a:pt x="0" y="0"/>
                  </a:moveTo>
                  <a:lnTo>
                    <a:pt x="4063999" y="2155911"/>
                  </a:lnTo>
                  <a:lnTo>
                    <a:pt x="4063999" y="5085184"/>
                  </a:lnTo>
                  <a:lnTo>
                    <a:pt x="0" y="2929273"/>
                  </a:lnTo>
                  <a:close/>
                </a:path>
              </a:pathLst>
            </a:custGeom>
            <a:solidFill>
              <a:srgbClr val="A25448"/>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黑体" panose="02010609060101010101" charset="-122"/>
                <a:ea typeface="黑体" panose="02010609060101010101" charset="-122"/>
              </a:endParaRPr>
            </a:p>
          </p:txBody>
        </p:sp>
        <p:cxnSp>
          <p:nvCxnSpPr>
            <p:cNvPr id="88" name="直接连接符 87"/>
            <p:cNvCxnSpPr/>
            <p:nvPr/>
          </p:nvCxnSpPr>
          <p:spPr>
            <a:xfrm>
              <a:off x="6640" y="2629"/>
              <a:ext cx="0" cy="6822"/>
            </a:xfrm>
            <a:prstGeom prst="line">
              <a:avLst/>
            </a:prstGeom>
            <a:ln w="6350">
              <a:solidFill>
                <a:srgbClr val="A25448"/>
              </a:solidFill>
              <a:prstDash val="sysDot"/>
            </a:ln>
          </p:spPr>
          <p:style>
            <a:lnRef idx="1">
              <a:schemeClr val="accent1"/>
            </a:lnRef>
            <a:fillRef idx="0">
              <a:schemeClr val="accent1"/>
            </a:fillRef>
            <a:effectRef idx="0">
              <a:schemeClr val="accent1"/>
            </a:effectRef>
            <a:fontRef idx="minor">
              <a:schemeClr val="tx1"/>
            </a:fontRef>
          </p:style>
        </p:cxnSp>
        <p:cxnSp>
          <p:nvCxnSpPr>
            <p:cNvPr id="89" name="直接连接符 88"/>
            <p:cNvCxnSpPr>
              <a:endCxn id="85" idx="2"/>
            </p:cNvCxnSpPr>
            <p:nvPr/>
          </p:nvCxnSpPr>
          <p:spPr>
            <a:xfrm>
              <a:off x="12560" y="2629"/>
              <a:ext cx="0" cy="6701"/>
            </a:xfrm>
            <a:prstGeom prst="line">
              <a:avLst/>
            </a:prstGeom>
            <a:ln w="6350">
              <a:solidFill>
                <a:srgbClr val="A25448"/>
              </a:solidFill>
              <a:prstDash val="sysDot"/>
            </a:ln>
          </p:spPr>
          <p:style>
            <a:lnRef idx="1">
              <a:schemeClr val="accent1"/>
            </a:lnRef>
            <a:fillRef idx="0">
              <a:schemeClr val="accent1"/>
            </a:fillRef>
            <a:effectRef idx="0">
              <a:schemeClr val="accent1"/>
            </a:effectRef>
            <a:fontRef idx="minor">
              <a:schemeClr val="tx1"/>
            </a:fontRef>
          </p:style>
        </p:cxnSp>
        <p:grpSp>
          <p:nvGrpSpPr>
            <p:cNvPr id="90" name="5"/>
            <p:cNvGrpSpPr/>
            <p:nvPr/>
          </p:nvGrpSpPr>
          <p:grpSpPr>
            <a:xfrm>
              <a:off x="3227" y="5356"/>
              <a:ext cx="1749" cy="1749"/>
              <a:chOff x="1720466" y="3430362"/>
              <a:chExt cx="1200896" cy="1200892"/>
            </a:xfrm>
          </p:grpSpPr>
          <p:sp>
            <p:nvSpPr>
              <p:cNvPr id="91" name="5"/>
              <p:cNvSpPr/>
              <p:nvPr/>
            </p:nvSpPr>
            <p:spPr>
              <a:xfrm>
                <a:off x="1720466" y="3430362"/>
                <a:ext cx="1200896" cy="1200892"/>
              </a:xfrm>
              <a:prstGeom prst="ellipse">
                <a:avLst/>
              </a:prstGeom>
              <a:solidFill>
                <a:schemeClr val="bg1"/>
              </a:solidFill>
              <a:ln w="3175">
                <a:solidFill>
                  <a:srgbClr val="A25448"/>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225425" indent="-225425" algn="ctr" fontAlgn="base">
                  <a:spcBef>
                    <a:spcPct val="0"/>
                  </a:spcBef>
                  <a:spcAft>
                    <a:spcPct val="0"/>
                  </a:spcAft>
                </a:pPr>
                <a:endParaRPr lang="zh-CN" altLang="en-US" kern="0" dirty="0">
                  <a:solidFill>
                    <a:prstClr val="black"/>
                  </a:solidFill>
                  <a:latin typeface="黑体" panose="02010609060101010101" charset="-122"/>
                  <a:ea typeface="黑体" panose="02010609060101010101" charset="-122"/>
                </a:endParaRPr>
              </a:p>
            </p:txBody>
          </p:sp>
          <p:sp>
            <p:nvSpPr>
              <p:cNvPr id="92" name="5"/>
              <p:cNvSpPr/>
              <p:nvPr/>
            </p:nvSpPr>
            <p:spPr bwMode="auto">
              <a:xfrm>
                <a:off x="1971781" y="3692350"/>
                <a:ext cx="698268" cy="676914"/>
              </a:xfrm>
              <a:custGeom>
                <a:avLst/>
                <a:gdLst>
                  <a:gd name="connsiteX0" fmla="*/ 279390 w 602276"/>
                  <a:gd name="connsiteY0" fmla="*/ 338996 h 583858"/>
                  <a:gd name="connsiteX1" fmla="*/ 297799 w 602276"/>
                  <a:gd name="connsiteY1" fmla="*/ 348283 h 583858"/>
                  <a:gd name="connsiteX2" fmla="*/ 300456 w 602276"/>
                  <a:gd name="connsiteY2" fmla="*/ 352263 h 583858"/>
                  <a:gd name="connsiteX3" fmla="*/ 307478 w 602276"/>
                  <a:gd name="connsiteY3" fmla="*/ 352831 h 583858"/>
                  <a:gd name="connsiteX4" fmla="*/ 310704 w 602276"/>
                  <a:gd name="connsiteY4" fmla="*/ 349041 h 583858"/>
                  <a:gd name="connsiteX5" fmla="*/ 327595 w 602276"/>
                  <a:gd name="connsiteY5" fmla="*/ 341649 h 583858"/>
                  <a:gd name="connsiteX6" fmla="*/ 336895 w 602276"/>
                  <a:gd name="connsiteY6" fmla="*/ 343734 h 583858"/>
                  <a:gd name="connsiteX7" fmla="*/ 364603 w 602276"/>
                  <a:gd name="connsiteY7" fmla="*/ 357001 h 583858"/>
                  <a:gd name="connsiteX8" fmla="*/ 375801 w 602276"/>
                  <a:gd name="connsiteY8" fmla="*/ 369699 h 583858"/>
                  <a:gd name="connsiteX9" fmla="*/ 376939 w 602276"/>
                  <a:gd name="connsiteY9" fmla="*/ 380691 h 583858"/>
                  <a:gd name="connsiteX10" fmla="*/ 375990 w 602276"/>
                  <a:gd name="connsiteY10" fmla="*/ 385429 h 583858"/>
                  <a:gd name="connsiteX11" fmla="*/ 379786 w 602276"/>
                  <a:gd name="connsiteY11" fmla="*/ 390925 h 583858"/>
                  <a:gd name="connsiteX12" fmla="*/ 388326 w 602276"/>
                  <a:gd name="connsiteY12" fmla="*/ 391114 h 583858"/>
                  <a:gd name="connsiteX13" fmla="*/ 410341 w 602276"/>
                  <a:gd name="connsiteY13" fmla="*/ 405708 h 583858"/>
                  <a:gd name="connsiteX14" fmla="*/ 420590 w 602276"/>
                  <a:gd name="connsiteY14" fmla="*/ 434704 h 583858"/>
                  <a:gd name="connsiteX15" fmla="*/ 412429 w 602276"/>
                  <a:gd name="connsiteY15" fmla="*/ 460290 h 583858"/>
                  <a:gd name="connsiteX16" fmla="*/ 407684 w 602276"/>
                  <a:gd name="connsiteY16" fmla="*/ 463512 h 583858"/>
                  <a:gd name="connsiteX17" fmla="*/ 406925 w 602276"/>
                  <a:gd name="connsiteY17" fmla="*/ 471851 h 583858"/>
                  <a:gd name="connsiteX18" fmla="*/ 410721 w 602276"/>
                  <a:gd name="connsiteY18" fmla="*/ 474883 h 583858"/>
                  <a:gd name="connsiteX19" fmla="*/ 416984 w 602276"/>
                  <a:gd name="connsiteY19" fmla="*/ 484170 h 583858"/>
                  <a:gd name="connsiteX20" fmla="*/ 416225 w 602276"/>
                  <a:gd name="connsiteY20" fmla="*/ 501227 h 583858"/>
                  <a:gd name="connsiteX21" fmla="*/ 402940 w 602276"/>
                  <a:gd name="connsiteY21" fmla="*/ 528897 h 583858"/>
                  <a:gd name="connsiteX22" fmla="*/ 382823 w 602276"/>
                  <a:gd name="connsiteY22" fmla="*/ 541405 h 583858"/>
                  <a:gd name="connsiteX23" fmla="*/ 379217 w 602276"/>
                  <a:gd name="connsiteY23" fmla="*/ 541216 h 583858"/>
                  <a:gd name="connsiteX24" fmla="*/ 374092 w 602276"/>
                  <a:gd name="connsiteY24" fmla="*/ 540268 h 583858"/>
                  <a:gd name="connsiteX25" fmla="*/ 368778 w 602276"/>
                  <a:gd name="connsiteY25" fmla="*/ 544817 h 583858"/>
                  <a:gd name="connsiteX26" fmla="*/ 369158 w 602276"/>
                  <a:gd name="connsiteY26" fmla="*/ 550123 h 583858"/>
                  <a:gd name="connsiteX27" fmla="*/ 354545 w 602276"/>
                  <a:gd name="connsiteY27" fmla="*/ 572487 h 583858"/>
                  <a:gd name="connsiteX28" fmla="*/ 325507 w 602276"/>
                  <a:gd name="connsiteY28" fmla="*/ 582721 h 583858"/>
                  <a:gd name="connsiteX29" fmla="*/ 318485 w 602276"/>
                  <a:gd name="connsiteY29" fmla="*/ 583858 h 583858"/>
                  <a:gd name="connsiteX30" fmla="*/ 300076 w 602276"/>
                  <a:gd name="connsiteY30" fmla="*/ 574571 h 583858"/>
                  <a:gd name="connsiteX31" fmla="*/ 296470 w 602276"/>
                  <a:gd name="connsiteY31" fmla="*/ 569644 h 583858"/>
                  <a:gd name="connsiteX32" fmla="*/ 289258 w 602276"/>
                  <a:gd name="connsiteY32" fmla="*/ 569644 h 583858"/>
                  <a:gd name="connsiteX33" fmla="*/ 286222 w 602276"/>
                  <a:gd name="connsiteY33" fmla="*/ 573055 h 583858"/>
                  <a:gd name="connsiteX34" fmla="*/ 269331 w 602276"/>
                  <a:gd name="connsiteY34" fmla="*/ 580636 h 583858"/>
                  <a:gd name="connsiteX35" fmla="*/ 259842 w 602276"/>
                  <a:gd name="connsiteY35" fmla="*/ 578551 h 583858"/>
                  <a:gd name="connsiteX36" fmla="*/ 232133 w 602276"/>
                  <a:gd name="connsiteY36" fmla="*/ 565285 h 583858"/>
                  <a:gd name="connsiteX37" fmla="*/ 220936 w 602276"/>
                  <a:gd name="connsiteY37" fmla="*/ 552587 h 583858"/>
                  <a:gd name="connsiteX38" fmla="*/ 219987 w 602276"/>
                  <a:gd name="connsiteY38" fmla="*/ 541595 h 583858"/>
                  <a:gd name="connsiteX39" fmla="*/ 220746 w 602276"/>
                  <a:gd name="connsiteY39" fmla="*/ 537236 h 583858"/>
                  <a:gd name="connsiteX40" fmla="*/ 215242 w 602276"/>
                  <a:gd name="connsiteY40" fmla="*/ 531171 h 583858"/>
                  <a:gd name="connsiteX41" fmla="*/ 210308 w 602276"/>
                  <a:gd name="connsiteY41" fmla="*/ 531550 h 583858"/>
                  <a:gd name="connsiteX42" fmla="*/ 187913 w 602276"/>
                  <a:gd name="connsiteY42" fmla="*/ 516957 h 583858"/>
                  <a:gd name="connsiteX43" fmla="*/ 177665 w 602276"/>
                  <a:gd name="connsiteY43" fmla="*/ 487960 h 583858"/>
                  <a:gd name="connsiteX44" fmla="*/ 185825 w 602276"/>
                  <a:gd name="connsiteY44" fmla="*/ 462564 h 583858"/>
                  <a:gd name="connsiteX45" fmla="*/ 190001 w 602276"/>
                  <a:gd name="connsiteY45" fmla="*/ 459532 h 583858"/>
                  <a:gd name="connsiteX46" fmla="*/ 190570 w 602276"/>
                  <a:gd name="connsiteY46" fmla="*/ 451003 h 583858"/>
                  <a:gd name="connsiteX47" fmla="*/ 187533 w 602276"/>
                  <a:gd name="connsiteY47" fmla="*/ 448350 h 583858"/>
                  <a:gd name="connsiteX48" fmla="*/ 181271 w 602276"/>
                  <a:gd name="connsiteY48" fmla="*/ 439063 h 583858"/>
                  <a:gd name="connsiteX49" fmla="*/ 182030 w 602276"/>
                  <a:gd name="connsiteY49" fmla="*/ 422196 h 583858"/>
                  <a:gd name="connsiteX50" fmla="*/ 195315 w 602276"/>
                  <a:gd name="connsiteY50" fmla="*/ 394526 h 583858"/>
                  <a:gd name="connsiteX51" fmla="*/ 215432 w 602276"/>
                  <a:gd name="connsiteY51" fmla="*/ 381828 h 583858"/>
                  <a:gd name="connsiteX52" fmla="*/ 219228 w 602276"/>
                  <a:gd name="connsiteY52" fmla="*/ 382207 h 583858"/>
                  <a:gd name="connsiteX53" fmla="*/ 223403 w 602276"/>
                  <a:gd name="connsiteY53" fmla="*/ 382965 h 583858"/>
                  <a:gd name="connsiteX54" fmla="*/ 228907 w 602276"/>
                  <a:gd name="connsiteY54" fmla="*/ 378037 h 583858"/>
                  <a:gd name="connsiteX55" fmla="*/ 228527 w 602276"/>
                  <a:gd name="connsiteY55" fmla="*/ 372731 h 583858"/>
                  <a:gd name="connsiteX56" fmla="*/ 243330 w 602276"/>
                  <a:gd name="connsiteY56" fmla="*/ 350367 h 583858"/>
                  <a:gd name="connsiteX57" fmla="*/ 272368 w 602276"/>
                  <a:gd name="connsiteY57" fmla="*/ 340133 h 583858"/>
                  <a:gd name="connsiteX58" fmla="*/ 279390 w 602276"/>
                  <a:gd name="connsiteY58" fmla="*/ 338996 h 583858"/>
                  <a:gd name="connsiteX59" fmla="*/ 481176 w 602276"/>
                  <a:gd name="connsiteY59" fmla="*/ 227025 h 583858"/>
                  <a:gd name="connsiteX60" fmla="*/ 443783 w 602276"/>
                  <a:gd name="connsiteY60" fmla="*/ 242562 h 583858"/>
                  <a:gd name="connsiteX61" fmla="*/ 443783 w 602276"/>
                  <a:gd name="connsiteY61" fmla="*/ 316840 h 583858"/>
                  <a:gd name="connsiteX62" fmla="*/ 481176 w 602276"/>
                  <a:gd name="connsiteY62" fmla="*/ 332188 h 583858"/>
                  <a:gd name="connsiteX63" fmla="*/ 518379 w 602276"/>
                  <a:gd name="connsiteY63" fmla="*/ 316840 h 583858"/>
                  <a:gd name="connsiteX64" fmla="*/ 518379 w 602276"/>
                  <a:gd name="connsiteY64" fmla="*/ 242562 h 583858"/>
                  <a:gd name="connsiteX65" fmla="*/ 481176 w 602276"/>
                  <a:gd name="connsiteY65" fmla="*/ 227025 h 583858"/>
                  <a:gd name="connsiteX66" fmla="*/ 464283 w 602276"/>
                  <a:gd name="connsiteY66" fmla="*/ 156726 h 583858"/>
                  <a:gd name="connsiteX67" fmla="*/ 495222 w 602276"/>
                  <a:gd name="connsiteY67" fmla="*/ 156726 h 583858"/>
                  <a:gd name="connsiteX68" fmla="*/ 510787 w 602276"/>
                  <a:gd name="connsiteY68" fmla="*/ 163547 h 583858"/>
                  <a:gd name="connsiteX69" fmla="*/ 516481 w 602276"/>
                  <a:gd name="connsiteY69" fmla="*/ 173401 h 583858"/>
                  <a:gd name="connsiteX70" fmla="*/ 518000 w 602276"/>
                  <a:gd name="connsiteY70" fmla="*/ 178706 h 583858"/>
                  <a:gd name="connsiteX71" fmla="*/ 523314 w 602276"/>
                  <a:gd name="connsiteY71" fmla="*/ 181359 h 583858"/>
                  <a:gd name="connsiteX72" fmla="*/ 531287 w 602276"/>
                  <a:gd name="connsiteY72" fmla="*/ 177948 h 583858"/>
                  <a:gd name="connsiteX73" fmla="*/ 541726 w 602276"/>
                  <a:gd name="connsiteY73" fmla="*/ 175295 h 583858"/>
                  <a:gd name="connsiteX74" fmla="*/ 557481 w 602276"/>
                  <a:gd name="connsiteY74" fmla="*/ 181738 h 583858"/>
                  <a:gd name="connsiteX75" fmla="*/ 579309 w 602276"/>
                  <a:gd name="connsiteY75" fmla="*/ 203339 h 583858"/>
                  <a:gd name="connsiteX76" fmla="*/ 582915 w 602276"/>
                  <a:gd name="connsiteY76" fmla="*/ 229867 h 583858"/>
                  <a:gd name="connsiteX77" fmla="*/ 579878 w 602276"/>
                  <a:gd name="connsiteY77" fmla="*/ 234793 h 583858"/>
                  <a:gd name="connsiteX78" fmla="*/ 582726 w 602276"/>
                  <a:gd name="connsiteY78" fmla="*/ 242752 h 583858"/>
                  <a:gd name="connsiteX79" fmla="*/ 587281 w 602276"/>
                  <a:gd name="connsiteY79" fmla="*/ 243889 h 583858"/>
                  <a:gd name="connsiteX80" fmla="*/ 596582 w 602276"/>
                  <a:gd name="connsiteY80" fmla="*/ 249573 h 583858"/>
                  <a:gd name="connsiteX81" fmla="*/ 602276 w 602276"/>
                  <a:gd name="connsiteY81" fmla="*/ 265111 h 583858"/>
                  <a:gd name="connsiteX82" fmla="*/ 602276 w 602276"/>
                  <a:gd name="connsiteY82" fmla="*/ 295997 h 583858"/>
                  <a:gd name="connsiteX83" fmla="*/ 586901 w 602276"/>
                  <a:gd name="connsiteY83" fmla="*/ 317219 h 583858"/>
                  <a:gd name="connsiteX84" fmla="*/ 582915 w 602276"/>
                  <a:gd name="connsiteY84" fmla="*/ 318545 h 583858"/>
                  <a:gd name="connsiteX85" fmla="*/ 580068 w 602276"/>
                  <a:gd name="connsiteY85" fmla="*/ 324988 h 583858"/>
                  <a:gd name="connsiteX86" fmla="*/ 582726 w 602276"/>
                  <a:gd name="connsiteY86" fmla="*/ 329536 h 583858"/>
                  <a:gd name="connsiteX87" fmla="*/ 579119 w 602276"/>
                  <a:gd name="connsiteY87" fmla="*/ 356063 h 583858"/>
                  <a:gd name="connsiteX88" fmla="*/ 557291 w 602276"/>
                  <a:gd name="connsiteY88" fmla="*/ 377854 h 583858"/>
                  <a:gd name="connsiteX89" fmla="*/ 541536 w 602276"/>
                  <a:gd name="connsiteY89" fmla="*/ 384107 h 583858"/>
                  <a:gd name="connsiteX90" fmla="*/ 530907 w 602276"/>
                  <a:gd name="connsiteY90" fmla="*/ 381454 h 583858"/>
                  <a:gd name="connsiteX91" fmla="*/ 525592 w 602276"/>
                  <a:gd name="connsiteY91" fmla="*/ 378422 h 583858"/>
                  <a:gd name="connsiteX92" fmla="*/ 518949 w 602276"/>
                  <a:gd name="connsiteY92" fmla="*/ 381454 h 583858"/>
                  <a:gd name="connsiteX93" fmla="*/ 517620 w 602276"/>
                  <a:gd name="connsiteY93" fmla="*/ 385812 h 583858"/>
                  <a:gd name="connsiteX94" fmla="*/ 496361 w 602276"/>
                  <a:gd name="connsiteY94" fmla="*/ 401729 h 583858"/>
                  <a:gd name="connsiteX95" fmla="*/ 465612 w 602276"/>
                  <a:gd name="connsiteY95" fmla="*/ 401729 h 583858"/>
                  <a:gd name="connsiteX96" fmla="*/ 449857 w 602276"/>
                  <a:gd name="connsiteY96" fmla="*/ 395287 h 583858"/>
                  <a:gd name="connsiteX97" fmla="*/ 444353 w 602276"/>
                  <a:gd name="connsiteY97" fmla="*/ 386191 h 583858"/>
                  <a:gd name="connsiteX98" fmla="*/ 443024 w 602276"/>
                  <a:gd name="connsiteY98" fmla="*/ 381833 h 583858"/>
                  <a:gd name="connsiteX99" fmla="*/ 435621 w 602276"/>
                  <a:gd name="connsiteY99" fmla="*/ 378801 h 583858"/>
                  <a:gd name="connsiteX100" fmla="*/ 431256 w 602276"/>
                  <a:gd name="connsiteY100" fmla="*/ 381265 h 583858"/>
                  <a:gd name="connsiteX101" fmla="*/ 420436 w 602276"/>
                  <a:gd name="connsiteY101" fmla="*/ 384107 h 583858"/>
                  <a:gd name="connsiteX102" fmla="*/ 404682 w 602276"/>
                  <a:gd name="connsiteY102" fmla="*/ 377665 h 583858"/>
                  <a:gd name="connsiteX103" fmla="*/ 383043 w 602276"/>
                  <a:gd name="connsiteY103" fmla="*/ 355874 h 583858"/>
                  <a:gd name="connsiteX104" fmla="*/ 379247 w 602276"/>
                  <a:gd name="connsiteY104" fmla="*/ 329346 h 583858"/>
                  <a:gd name="connsiteX105" fmla="*/ 381715 w 602276"/>
                  <a:gd name="connsiteY105" fmla="*/ 324988 h 583858"/>
                  <a:gd name="connsiteX106" fmla="*/ 378298 w 602276"/>
                  <a:gd name="connsiteY106" fmla="*/ 317030 h 583858"/>
                  <a:gd name="connsiteX107" fmla="*/ 374312 w 602276"/>
                  <a:gd name="connsiteY107" fmla="*/ 316082 h 583858"/>
                  <a:gd name="connsiteX108" fmla="*/ 364442 w 602276"/>
                  <a:gd name="connsiteY108" fmla="*/ 310398 h 583858"/>
                  <a:gd name="connsiteX109" fmla="*/ 356849 w 602276"/>
                  <a:gd name="connsiteY109" fmla="*/ 294670 h 583858"/>
                  <a:gd name="connsiteX110" fmla="*/ 356849 w 602276"/>
                  <a:gd name="connsiteY110" fmla="*/ 263974 h 583858"/>
                  <a:gd name="connsiteX111" fmla="*/ 373932 w 602276"/>
                  <a:gd name="connsiteY111" fmla="*/ 242752 h 583858"/>
                  <a:gd name="connsiteX112" fmla="*/ 378867 w 602276"/>
                  <a:gd name="connsiteY112" fmla="*/ 241615 h 583858"/>
                  <a:gd name="connsiteX113" fmla="*/ 381904 w 602276"/>
                  <a:gd name="connsiteY113" fmla="*/ 234604 h 583858"/>
                  <a:gd name="connsiteX114" fmla="*/ 379247 w 602276"/>
                  <a:gd name="connsiteY114" fmla="*/ 230056 h 583858"/>
                  <a:gd name="connsiteX115" fmla="*/ 382854 w 602276"/>
                  <a:gd name="connsiteY115" fmla="*/ 203529 h 583858"/>
                  <a:gd name="connsiteX116" fmla="*/ 404492 w 602276"/>
                  <a:gd name="connsiteY116" fmla="*/ 181927 h 583858"/>
                  <a:gd name="connsiteX117" fmla="*/ 420436 w 602276"/>
                  <a:gd name="connsiteY117" fmla="*/ 175485 h 583858"/>
                  <a:gd name="connsiteX118" fmla="*/ 431066 w 602276"/>
                  <a:gd name="connsiteY118" fmla="*/ 178138 h 583858"/>
                  <a:gd name="connsiteX119" fmla="*/ 435242 w 602276"/>
                  <a:gd name="connsiteY119" fmla="*/ 180601 h 583858"/>
                  <a:gd name="connsiteX120" fmla="*/ 441695 w 602276"/>
                  <a:gd name="connsiteY120" fmla="*/ 177948 h 583858"/>
                  <a:gd name="connsiteX121" fmla="*/ 443024 w 602276"/>
                  <a:gd name="connsiteY121" fmla="*/ 173211 h 583858"/>
                  <a:gd name="connsiteX122" fmla="*/ 464283 w 602276"/>
                  <a:gd name="connsiteY122" fmla="*/ 156726 h 583858"/>
                  <a:gd name="connsiteX123" fmla="*/ 175373 w 602276"/>
                  <a:gd name="connsiteY123" fmla="*/ 93230 h 583858"/>
                  <a:gd name="connsiteX124" fmla="*/ 118813 w 602276"/>
                  <a:gd name="connsiteY124" fmla="*/ 116727 h 583858"/>
                  <a:gd name="connsiteX125" fmla="*/ 118813 w 602276"/>
                  <a:gd name="connsiteY125" fmla="*/ 229853 h 583858"/>
                  <a:gd name="connsiteX126" fmla="*/ 175373 w 602276"/>
                  <a:gd name="connsiteY126" fmla="*/ 253350 h 583858"/>
                  <a:gd name="connsiteX127" fmla="*/ 232123 w 602276"/>
                  <a:gd name="connsiteY127" fmla="*/ 229853 h 583858"/>
                  <a:gd name="connsiteX128" fmla="*/ 232123 w 602276"/>
                  <a:gd name="connsiteY128" fmla="*/ 116727 h 583858"/>
                  <a:gd name="connsiteX129" fmla="*/ 175373 w 602276"/>
                  <a:gd name="connsiteY129" fmla="*/ 93230 h 583858"/>
                  <a:gd name="connsiteX130" fmla="*/ 151079 w 602276"/>
                  <a:gd name="connsiteY130" fmla="*/ 0 h 583858"/>
                  <a:gd name="connsiteX131" fmla="*/ 195872 w 602276"/>
                  <a:gd name="connsiteY131" fmla="*/ 0 h 583858"/>
                  <a:gd name="connsiteX132" fmla="*/ 216180 w 602276"/>
                  <a:gd name="connsiteY132" fmla="*/ 7959 h 583858"/>
                  <a:gd name="connsiteX133" fmla="*/ 223392 w 602276"/>
                  <a:gd name="connsiteY133" fmla="*/ 19707 h 583858"/>
                  <a:gd name="connsiteX134" fmla="*/ 225670 w 602276"/>
                  <a:gd name="connsiteY134" fmla="*/ 28045 h 583858"/>
                  <a:gd name="connsiteX135" fmla="*/ 236868 w 602276"/>
                  <a:gd name="connsiteY135" fmla="*/ 34108 h 583858"/>
                  <a:gd name="connsiteX136" fmla="*/ 249964 w 602276"/>
                  <a:gd name="connsiteY136" fmla="*/ 28424 h 583858"/>
                  <a:gd name="connsiteX137" fmla="*/ 263629 w 602276"/>
                  <a:gd name="connsiteY137" fmla="*/ 25013 h 583858"/>
                  <a:gd name="connsiteX138" fmla="*/ 284128 w 602276"/>
                  <a:gd name="connsiteY138" fmla="*/ 33161 h 583858"/>
                  <a:gd name="connsiteX139" fmla="*/ 315634 w 602276"/>
                  <a:gd name="connsiteY139" fmla="*/ 64806 h 583858"/>
                  <a:gd name="connsiteX140" fmla="*/ 320379 w 602276"/>
                  <a:gd name="connsiteY140" fmla="*/ 99104 h 583858"/>
                  <a:gd name="connsiteX141" fmla="*/ 315444 w 602276"/>
                  <a:gd name="connsiteY141" fmla="*/ 107821 h 583858"/>
                  <a:gd name="connsiteX142" fmla="*/ 320759 w 602276"/>
                  <a:gd name="connsiteY142" fmla="*/ 122601 h 583858"/>
                  <a:gd name="connsiteX143" fmla="*/ 329110 w 602276"/>
                  <a:gd name="connsiteY143" fmla="*/ 124685 h 583858"/>
                  <a:gd name="connsiteX144" fmla="*/ 341257 w 602276"/>
                  <a:gd name="connsiteY144" fmla="*/ 131886 h 583858"/>
                  <a:gd name="connsiteX145" fmla="*/ 349228 w 602276"/>
                  <a:gd name="connsiteY145" fmla="*/ 152162 h 583858"/>
                  <a:gd name="connsiteX146" fmla="*/ 349228 w 602276"/>
                  <a:gd name="connsiteY146" fmla="*/ 196881 h 583858"/>
                  <a:gd name="connsiteX147" fmla="*/ 328920 w 602276"/>
                  <a:gd name="connsiteY147" fmla="*/ 224358 h 583858"/>
                  <a:gd name="connsiteX148" fmla="*/ 320759 w 602276"/>
                  <a:gd name="connsiteY148" fmla="*/ 226821 h 583858"/>
                  <a:gd name="connsiteX149" fmla="*/ 315444 w 602276"/>
                  <a:gd name="connsiteY149" fmla="*/ 239517 h 583858"/>
                  <a:gd name="connsiteX150" fmla="*/ 320189 w 602276"/>
                  <a:gd name="connsiteY150" fmla="*/ 247665 h 583858"/>
                  <a:gd name="connsiteX151" fmla="*/ 315444 w 602276"/>
                  <a:gd name="connsiteY151" fmla="*/ 281963 h 583858"/>
                  <a:gd name="connsiteX152" fmla="*/ 283748 w 602276"/>
                  <a:gd name="connsiteY152" fmla="*/ 313608 h 583858"/>
                  <a:gd name="connsiteX153" fmla="*/ 263440 w 602276"/>
                  <a:gd name="connsiteY153" fmla="*/ 321756 h 583858"/>
                  <a:gd name="connsiteX154" fmla="*/ 249395 w 602276"/>
                  <a:gd name="connsiteY154" fmla="*/ 318156 h 583858"/>
                  <a:gd name="connsiteX155" fmla="*/ 240094 w 602276"/>
                  <a:gd name="connsiteY155" fmla="*/ 313040 h 583858"/>
                  <a:gd name="connsiteX156" fmla="*/ 227378 w 602276"/>
                  <a:gd name="connsiteY156" fmla="*/ 319103 h 583858"/>
                  <a:gd name="connsiteX157" fmla="*/ 225100 w 602276"/>
                  <a:gd name="connsiteY157" fmla="*/ 327441 h 583858"/>
                  <a:gd name="connsiteX158" fmla="*/ 197580 w 602276"/>
                  <a:gd name="connsiteY158" fmla="*/ 348664 h 583858"/>
                  <a:gd name="connsiteX159" fmla="*/ 152787 w 602276"/>
                  <a:gd name="connsiteY159" fmla="*/ 348664 h 583858"/>
                  <a:gd name="connsiteX160" fmla="*/ 132479 w 602276"/>
                  <a:gd name="connsiteY160" fmla="*/ 339758 h 583858"/>
                  <a:gd name="connsiteX161" fmla="*/ 125266 w 602276"/>
                  <a:gd name="connsiteY161" fmla="*/ 327062 h 583858"/>
                  <a:gd name="connsiteX162" fmla="*/ 122989 w 602276"/>
                  <a:gd name="connsiteY162" fmla="*/ 319293 h 583858"/>
                  <a:gd name="connsiteX163" fmla="*/ 109134 w 602276"/>
                  <a:gd name="connsiteY163" fmla="*/ 313419 h 583858"/>
                  <a:gd name="connsiteX164" fmla="*/ 101162 w 602276"/>
                  <a:gd name="connsiteY164" fmla="*/ 317966 h 583858"/>
                  <a:gd name="connsiteX165" fmla="*/ 87307 w 602276"/>
                  <a:gd name="connsiteY165" fmla="*/ 321567 h 583858"/>
                  <a:gd name="connsiteX166" fmla="*/ 66809 w 602276"/>
                  <a:gd name="connsiteY166" fmla="*/ 313229 h 583858"/>
                  <a:gd name="connsiteX167" fmla="*/ 35112 w 602276"/>
                  <a:gd name="connsiteY167" fmla="*/ 281584 h 583858"/>
                  <a:gd name="connsiteX168" fmla="*/ 30557 w 602276"/>
                  <a:gd name="connsiteY168" fmla="*/ 247286 h 583858"/>
                  <a:gd name="connsiteX169" fmla="*/ 34923 w 602276"/>
                  <a:gd name="connsiteY169" fmla="*/ 239517 h 583858"/>
                  <a:gd name="connsiteX170" fmla="*/ 28849 w 602276"/>
                  <a:gd name="connsiteY170" fmla="*/ 224737 h 583858"/>
                  <a:gd name="connsiteX171" fmla="*/ 21637 w 602276"/>
                  <a:gd name="connsiteY171" fmla="*/ 222652 h 583858"/>
                  <a:gd name="connsiteX172" fmla="*/ 9110 w 602276"/>
                  <a:gd name="connsiteY172" fmla="*/ 215452 h 583858"/>
                  <a:gd name="connsiteX173" fmla="*/ 0 w 602276"/>
                  <a:gd name="connsiteY173" fmla="*/ 195176 h 583858"/>
                  <a:gd name="connsiteX174" fmla="*/ 0 w 602276"/>
                  <a:gd name="connsiteY174" fmla="*/ 150456 h 583858"/>
                  <a:gd name="connsiteX175" fmla="*/ 21447 w 602276"/>
                  <a:gd name="connsiteY175" fmla="*/ 122790 h 583858"/>
                  <a:gd name="connsiteX176" fmla="*/ 29418 w 602276"/>
                  <a:gd name="connsiteY176" fmla="*/ 120706 h 583858"/>
                  <a:gd name="connsiteX177" fmla="*/ 34923 w 602276"/>
                  <a:gd name="connsiteY177" fmla="*/ 107631 h 583858"/>
                  <a:gd name="connsiteX178" fmla="*/ 30367 w 602276"/>
                  <a:gd name="connsiteY178" fmla="*/ 99483 h 583858"/>
                  <a:gd name="connsiteX179" fmla="*/ 34923 w 602276"/>
                  <a:gd name="connsiteY179" fmla="*/ 65185 h 583858"/>
                  <a:gd name="connsiteX180" fmla="*/ 66619 w 602276"/>
                  <a:gd name="connsiteY180" fmla="*/ 33540 h 583858"/>
                  <a:gd name="connsiteX181" fmla="*/ 87117 w 602276"/>
                  <a:gd name="connsiteY181" fmla="*/ 25202 h 583858"/>
                  <a:gd name="connsiteX182" fmla="*/ 100972 w 602276"/>
                  <a:gd name="connsiteY182" fmla="*/ 28803 h 583858"/>
                  <a:gd name="connsiteX183" fmla="*/ 101352 w 602276"/>
                  <a:gd name="connsiteY183" fmla="*/ 29182 h 583858"/>
                  <a:gd name="connsiteX184" fmla="*/ 110462 w 602276"/>
                  <a:gd name="connsiteY184" fmla="*/ 35245 h 583858"/>
                  <a:gd name="connsiteX185" fmla="*/ 120901 w 602276"/>
                  <a:gd name="connsiteY185" fmla="*/ 29371 h 583858"/>
                  <a:gd name="connsiteX186" fmla="*/ 123368 w 602276"/>
                  <a:gd name="connsiteY186" fmla="*/ 20276 h 583858"/>
                  <a:gd name="connsiteX187" fmla="*/ 151079 w 602276"/>
                  <a:gd name="connsiteY187" fmla="*/ 0 h 5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2276" h="583858">
                    <a:moveTo>
                      <a:pt x="279390" y="338996"/>
                    </a:moveTo>
                    <a:cubicBezTo>
                      <a:pt x="286791" y="338996"/>
                      <a:pt x="293813" y="342597"/>
                      <a:pt x="297799" y="348283"/>
                    </a:cubicBezTo>
                    <a:lnTo>
                      <a:pt x="300456" y="352263"/>
                    </a:lnTo>
                    <a:lnTo>
                      <a:pt x="307478" y="352831"/>
                    </a:lnTo>
                    <a:lnTo>
                      <a:pt x="310704" y="349041"/>
                    </a:lnTo>
                    <a:cubicBezTo>
                      <a:pt x="314690" y="344492"/>
                      <a:pt x="320953" y="341649"/>
                      <a:pt x="327595" y="341649"/>
                    </a:cubicBezTo>
                    <a:cubicBezTo>
                      <a:pt x="330821" y="341649"/>
                      <a:pt x="334048" y="342218"/>
                      <a:pt x="336895" y="343734"/>
                    </a:cubicBezTo>
                    <a:lnTo>
                      <a:pt x="364603" y="357001"/>
                    </a:lnTo>
                    <a:cubicBezTo>
                      <a:pt x="369727" y="359464"/>
                      <a:pt x="373903" y="364013"/>
                      <a:pt x="375801" y="369699"/>
                    </a:cubicBezTo>
                    <a:cubicBezTo>
                      <a:pt x="377129" y="373299"/>
                      <a:pt x="377509" y="377090"/>
                      <a:pt x="376939" y="380691"/>
                    </a:cubicBezTo>
                    <a:lnTo>
                      <a:pt x="375990" y="385429"/>
                    </a:lnTo>
                    <a:cubicBezTo>
                      <a:pt x="376939" y="386945"/>
                      <a:pt x="378458" y="388840"/>
                      <a:pt x="379786" y="390925"/>
                    </a:cubicBezTo>
                    <a:lnTo>
                      <a:pt x="388326" y="391114"/>
                    </a:lnTo>
                    <a:cubicBezTo>
                      <a:pt x="398005" y="390546"/>
                      <a:pt x="407115" y="396800"/>
                      <a:pt x="410341" y="405708"/>
                    </a:cubicBezTo>
                    <a:lnTo>
                      <a:pt x="420590" y="434704"/>
                    </a:lnTo>
                    <a:cubicBezTo>
                      <a:pt x="423816" y="443991"/>
                      <a:pt x="420400" y="454604"/>
                      <a:pt x="412429" y="460290"/>
                    </a:cubicBezTo>
                    <a:lnTo>
                      <a:pt x="407684" y="463512"/>
                    </a:lnTo>
                    <a:lnTo>
                      <a:pt x="406925" y="471851"/>
                    </a:lnTo>
                    <a:lnTo>
                      <a:pt x="410721" y="474883"/>
                    </a:lnTo>
                    <a:cubicBezTo>
                      <a:pt x="413568" y="477347"/>
                      <a:pt x="415655" y="480569"/>
                      <a:pt x="416984" y="484170"/>
                    </a:cubicBezTo>
                    <a:cubicBezTo>
                      <a:pt x="419072" y="489855"/>
                      <a:pt x="418692" y="495920"/>
                      <a:pt x="416225" y="501227"/>
                    </a:cubicBezTo>
                    <a:lnTo>
                      <a:pt x="402940" y="528897"/>
                    </a:lnTo>
                    <a:cubicBezTo>
                      <a:pt x="399334" y="536478"/>
                      <a:pt x="391363" y="541405"/>
                      <a:pt x="382823" y="541405"/>
                    </a:cubicBezTo>
                    <a:cubicBezTo>
                      <a:pt x="381684" y="541405"/>
                      <a:pt x="380355" y="541405"/>
                      <a:pt x="379217" y="541216"/>
                    </a:cubicBezTo>
                    <a:lnTo>
                      <a:pt x="374092" y="540268"/>
                    </a:lnTo>
                    <a:lnTo>
                      <a:pt x="368778" y="544817"/>
                    </a:lnTo>
                    <a:lnTo>
                      <a:pt x="369158" y="550123"/>
                    </a:lnTo>
                    <a:cubicBezTo>
                      <a:pt x="369917" y="559789"/>
                      <a:pt x="363654" y="569265"/>
                      <a:pt x="354545" y="572487"/>
                    </a:cubicBezTo>
                    <a:lnTo>
                      <a:pt x="325507" y="582721"/>
                    </a:lnTo>
                    <a:cubicBezTo>
                      <a:pt x="323230" y="583479"/>
                      <a:pt x="320953" y="583858"/>
                      <a:pt x="318485" y="583858"/>
                    </a:cubicBezTo>
                    <a:cubicBezTo>
                      <a:pt x="311084" y="583858"/>
                      <a:pt x="304062" y="580447"/>
                      <a:pt x="300076" y="574571"/>
                    </a:cubicBezTo>
                    <a:lnTo>
                      <a:pt x="296470" y="569644"/>
                    </a:lnTo>
                    <a:lnTo>
                      <a:pt x="289258" y="569644"/>
                    </a:lnTo>
                    <a:lnTo>
                      <a:pt x="286222" y="573055"/>
                    </a:lnTo>
                    <a:cubicBezTo>
                      <a:pt x="282047" y="577793"/>
                      <a:pt x="275784" y="580636"/>
                      <a:pt x="269331" y="580636"/>
                    </a:cubicBezTo>
                    <a:cubicBezTo>
                      <a:pt x="265915" y="580636"/>
                      <a:pt x="262688" y="579878"/>
                      <a:pt x="259842" y="578551"/>
                    </a:cubicBezTo>
                    <a:lnTo>
                      <a:pt x="232133" y="565285"/>
                    </a:lnTo>
                    <a:cubicBezTo>
                      <a:pt x="227009" y="562821"/>
                      <a:pt x="222834" y="558273"/>
                      <a:pt x="220936" y="552587"/>
                    </a:cubicBezTo>
                    <a:cubicBezTo>
                      <a:pt x="219607" y="548986"/>
                      <a:pt x="219228" y="545196"/>
                      <a:pt x="219987" y="541595"/>
                    </a:cubicBezTo>
                    <a:lnTo>
                      <a:pt x="220746" y="537236"/>
                    </a:lnTo>
                    <a:lnTo>
                      <a:pt x="215242" y="531171"/>
                    </a:lnTo>
                    <a:lnTo>
                      <a:pt x="210308" y="531550"/>
                    </a:lnTo>
                    <a:cubicBezTo>
                      <a:pt x="200629" y="532308"/>
                      <a:pt x="191139" y="526054"/>
                      <a:pt x="187913" y="516957"/>
                    </a:cubicBezTo>
                    <a:lnTo>
                      <a:pt x="177665" y="487960"/>
                    </a:lnTo>
                    <a:cubicBezTo>
                      <a:pt x="174438" y="478673"/>
                      <a:pt x="177854" y="468060"/>
                      <a:pt x="185825" y="462564"/>
                    </a:cubicBezTo>
                    <a:lnTo>
                      <a:pt x="190001" y="459532"/>
                    </a:lnTo>
                    <a:lnTo>
                      <a:pt x="190570" y="451003"/>
                    </a:lnTo>
                    <a:lnTo>
                      <a:pt x="187533" y="448350"/>
                    </a:lnTo>
                    <a:cubicBezTo>
                      <a:pt x="184687" y="445886"/>
                      <a:pt x="182599" y="442854"/>
                      <a:pt x="181271" y="439063"/>
                    </a:cubicBezTo>
                    <a:cubicBezTo>
                      <a:pt x="179373" y="433567"/>
                      <a:pt x="179562" y="427313"/>
                      <a:pt x="182030" y="422196"/>
                    </a:cubicBezTo>
                    <a:lnTo>
                      <a:pt x="195315" y="394526"/>
                    </a:lnTo>
                    <a:cubicBezTo>
                      <a:pt x="198921" y="386945"/>
                      <a:pt x="207081" y="381828"/>
                      <a:pt x="215432" y="381828"/>
                    </a:cubicBezTo>
                    <a:cubicBezTo>
                      <a:pt x="216760" y="381828"/>
                      <a:pt x="217899" y="382017"/>
                      <a:pt x="219228" y="382207"/>
                    </a:cubicBezTo>
                    <a:lnTo>
                      <a:pt x="223403" y="382965"/>
                    </a:lnTo>
                    <a:lnTo>
                      <a:pt x="228907" y="378037"/>
                    </a:lnTo>
                    <a:lnTo>
                      <a:pt x="228527" y="372731"/>
                    </a:lnTo>
                    <a:cubicBezTo>
                      <a:pt x="227958" y="363065"/>
                      <a:pt x="234031" y="353589"/>
                      <a:pt x="243330" y="350367"/>
                    </a:cubicBezTo>
                    <a:lnTo>
                      <a:pt x="272368" y="340133"/>
                    </a:lnTo>
                    <a:cubicBezTo>
                      <a:pt x="274645" y="339375"/>
                      <a:pt x="276922" y="338996"/>
                      <a:pt x="279390" y="338996"/>
                    </a:cubicBezTo>
                    <a:close/>
                    <a:moveTo>
                      <a:pt x="481176" y="227025"/>
                    </a:moveTo>
                    <a:cubicBezTo>
                      <a:pt x="467130" y="227025"/>
                      <a:pt x="453843" y="232520"/>
                      <a:pt x="443783" y="242562"/>
                    </a:cubicBezTo>
                    <a:cubicBezTo>
                      <a:pt x="423283" y="263027"/>
                      <a:pt x="423283" y="296376"/>
                      <a:pt x="443783" y="316840"/>
                    </a:cubicBezTo>
                    <a:cubicBezTo>
                      <a:pt x="453843" y="326883"/>
                      <a:pt x="467130" y="332188"/>
                      <a:pt x="481176" y="332188"/>
                    </a:cubicBezTo>
                    <a:cubicBezTo>
                      <a:pt x="495222" y="332188"/>
                      <a:pt x="508509" y="326883"/>
                      <a:pt x="518379" y="316840"/>
                    </a:cubicBezTo>
                    <a:cubicBezTo>
                      <a:pt x="538879" y="296376"/>
                      <a:pt x="538879" y="263027"/>
                      <a:pt x="518379" y="242562"/>
                    </a:cubicBezTo>
                    <a:cubicBezTo>
                      <a:pt x="508509" y="232520"/>
                      <a:pt x="495222" y="227025"/>
                      <a:pt x="481176" y="227025"/>
                    </a:cubicBezTo>
                    <a:close/>
                    <a:moveTo>
                      <a:pt x="464283" y="156726"/>
                    </a:moveTo>
                    <a:lnTo>
                      <a:pt x="495222" y="156726"/>
                    </a:lnTo>
                    <a:cubicBezTo>
                      <a:pt x="500917" y="156726"/>
                      <a:pt x="506611" y="159379"/>
                      <a:pt x="510787" y="163547"/>
                    </a:cubicBezTo>
                    <a:cubicBezTo>
                      <a:pt x="513444" y="166390"/>
                      <a:pt x="515532" y="169990"/>
                      <a:pt x="516481" y="173401"/>
                    </a:cubicBezTo>
                    <a:lnTo>
                      <a:pt x="518000" y="178706"/>
                    </a:lnTo>
                    <a:lnTo>
                      <a:pt x="523314" y="181359"/>
                    </a:lnTo>
                    <a:lnTo>
                      <a:pt x="531287" y="177948"/>
                    </a:lnTo>
                    <a:cubicBezTo>
                      <a:pt x="534513" y="176243"/>
                      <a:pt x="538120" y="175295"/>
                      <a:pt x="541726" y="175295"/>
                    </a:cubicBezTo>
                    <a:cubicBezTo>
                      <a:pt x="547800" y="175295"/>
                      <a:pt x="553495" y="177569"/>
                      <a:pt x="557481" y="181738"/>
                    </a:cubicBezTo>
                    <a:lnTo>
                      <a:pt x="579309" y="203339"/>
                    </a:lnTo>
                    <a:cubicBezTo>
                      <a:pt x="586142" y="210350"/>
                      <a:pt x="587661" y="221530"/>
                      <a:pt x="582915" y="229867"/>
                    </a:cubicBezTo>
                    <a:lnTo>
                      <a:pt x="579878" y="234793"/>
                    </a:lnTo>
                    <a:lnTo>
                      <a:pt x="582726" y="242752"/>
                    </a:lnTo>
                    <a:lnTo>
                      <a:pt x="587281" y="243889"/>
                    </a:lnTo>
                    <a:cubicBezTo>
                      <a:pt x="590888" y="244836"/>
                      <a:pt x="593735" y="246920"/>
                      <a:pt x="596582" y="249573"/>
                    </a:cubicBezTo>
                    <a:cubicBezTo>
                      <a:pt x="600758" y="253742"/>
                      <a:pt x="602276" y="259426"/>
                      <a:pt x="602276" y="265111"/>
                    </a:cubicBezTo>
                    <a:lnTo>
                      <a:pt x="602276" y="295997"/>
                    </a:lnTo>
                    <a:cubicBezTo>
                      <a:pt x="602276" y="305661"/>
                      <a:pt x="596392" y="314566"/>
                      <a:pt x="586901" y="317219"/>
                    </a:cubicBezTo>
                    <a:lnTo>
                      <a:pt x="582915" y="318545"/>
                    </a:lnTo>
                    <a:lnTo>
                      <a:pt x="580068" y="324988"/>
                    </a:lnTo>
                    <a:lnTo>
                      <a:pt x="582726" y="329536"/>
                    </a:lnTo>
                    <a:cubicBezTo>
                      <a:pt x="587471" y="338062"/>
                      <a:pt x="585952" y="349242"/>
                      <a:pt x="579119" y="356063"/>
                    </a:cubicBezTo>
                    <a:lnTo>
                      <a:pt x="557291" y="377854"/>
                    </a:lnTo>
                    <a:cubicBezTo>
                      <a:pt x="553305" y="381833"/>
                      <a:pt x="547610" y="384107"/>
                      <a:pt x="541536" y="384107"/>
                    </a:cubicBezTo>
                    <a:cubicBezTo>
                      <a:pt x="537740" y="384107"/>
                      <a:pt x="533944" y="383160"/>
                      <a:pt x="530907" y="381454"/>
                    </a:cubicBezTo>
                    <a:lnTo>
                      <a:pt x="525592" y="378422"/>
                    </a:lnTo>
                    <a:lnTo>
                      <a:pt x="518949" y="381454"/>
                    </a:lnTo>
                    <a:lnTo>
                      <a:pt x="517620" y="385812"/>
                    </a:lnTo>
                    <a:cubicBezTo>
                      <a:pt x="515153" y="395287"/>
                      <a:pt x="506042" y="401729"/>
                      <a:pt x="496361" y="401729"/>
                    </a:cubicBezTo>
                    <a:lnTo>
                      <a:pt x="465612" y="401729"/>
                    </a:lnTo>
                    <a:cubicBezTo>
                      <a:pt x="459917" y="401729"/>
                      <a:pt x="454223" y="399645"/>
                      <a:pt x="449857" y="395287"/>
                    </a:cubicBezTo>
                    <a:cubicBezTo>
                      <a:pt x="447200" y="392634"/>
                      <a:pt x="445302" y="389602"/>
                      <a:pt x="444353" y="386191"/>
                    </a:cubicBezTo>
                    <a:lnTo>
                      <a:pt x="443024" y="381833"/>
                    </a:lnTo>
                    <a:lnTo>
                      <a:pt x="435621" y="378801"/>
                    </a:lnTo>
                    <a:lnTo>
                      <a:pt x="431256" y="381265"/>
                    </a:lnTo>
                    <a:cubicBezTo>
                      <a:pt x="428029" y="383160"/>
                      <a:pt x="424422" y="384107"/>
                      <a:pt x="420436" y="384107"/>
                    </a:cubicBezTo>
                    <a:cubicBezTo>
                      <a:pt x="414552" y="384107"/>
                      <a:pt x="408858" y="381644"/>
                      <a:pt x="404682" y="377665"/>
                    </a:cubicBezTo>
                    <a:lnTo>
                      <a:pt x="383043" y="355874"/>
                    </a:lnTo>
                    <a:cubicBezTo>
                      <a:pt x="376020" y="349052"/>
                      <a:pt x="374502" y="337873"/>
                      <a:pt x="379247" y="329346"/>
                    </a:cubicBezTo>
                    <a:lnTo>
                      <a:pt x="381715" y="324988"/>
                    </a:lnTo>
                    <a:lnTo>
                      <a:pt x="378298" y="317030"/>
                    </a:lnTo>
                    <a:lnTo>
                      <a:pt x="374312" y="316082"/>
                    </a:lnTo>
                    <a:cubicBezTo>
                      <a:pt x="370895" y="314945"/>
                      <a:pt x="367099" y="313050"/>
                      <a:pt x="364442" y="310398"/>
                    </a:cubicBezTo>
                    <a:cubicBezTo>
                      <a:pt x="360076" y="306229"/>
                      <a:pt x="356849" y="300355"/>
                      <a:pt x="356849" y="294670"/>
                    </a:cubicBezTo>
                    <a:lnTo>
                      <a:pt x="356849" y="263974"/>
                    </a:lnTo>
                    <a:cubicBezTo>
                      <a:pt x="356849" y="254310"/>
                      <a:pt x="364632" y="245215"/>
                      <a:pt x="373932" y="242752"/>
                    </a:cubicBezTo>
                    <a:lnTo>
                      <a:pt x="378867" y="241615"/>
                    </a:lnTo>
                    <a:lnTo>
                      <a:pt x="381904" y="234604"/>
                    </a:lnTo>
                    <a:lnTo>
                      <a:pt x="379247" y="230056"/>
                    </a:lnTo>
                    <a:cubicBezTo>
                      <a:pt x="374312" y="221530"/>
                      <a:pt x="375830" y="210540"/>
                      <a:pt x="382854" y="203529"/>
                    </a:cubicBezTo>
                    <a:lnTo>
                      <a:pt x="404492" y="181927"/>
                    </a:lnTo>
                    <a:cubicBezTo>
                      <a:pt x="408668" y="177759"/>
                      <a:pt x="414362" y="175485"/>
                      <a:pt x="420436" y="175485"/>
                    </a:cubicBezTo>
                    <a:cubicBezTo>
                      <a:pt x="424233" y="175485"/>
                      <a:pt x="427839" y="176432"/>
                      <a:pt x="431066" y="178138"/>
                    </a:cubicBezTo>
                    <a:lnTo>
                      <a:pt x="435242" y="180601"/>
                    </a:lnTo>
                    <a:lnTo>
                      <a:pt x="441695" y="177948"/>
                    </a:lnTo>
                    <a:lnTo>
                      <a:pt x="443024" y="173211"/>
                    </a:lnTo>
                    <a:cubicBezTo>
                      <a:pt x="445681" y="163737"/>
                      <a:pt x="454602" y="156726"/>
                      <a:pt x="464283" y="156726"/>
                    </a:cubicBezTo>
                    <a:close/>
                    <a:moveTo>
                      <a:pt x="175373" y="93230"/>
                    </a:moveTo>
                    <a:cubicBezTo>
                      <a:pt x="154116" y="93230"/>
                      <a:pt x="133997" y="101567"/>
                      <a:pt x="118813" y="116727"/>
                    </a:cubicBezTo>
                    <a:cubicBezTo>
                      <a:pt x="87497" y="147803"/>
                      <a:pt x="87497" y="198587"/>
                      <a:pt x="118813" y="229853"/>
                    </a:cubicBezTo>
                    <a:cubicBezTo>
                      <a:pt x="133997" y="245012"/>
                      <a:pt x="154116" y="253350"/>
                      <a:pt x="175373" y="253350"/>
                    </a:cubicBezTo>
                    <a:cubicBezTo>
                      <a:pt x="196821" y="253350"/>
                      <a:pt x="216939" y="245012"/>
                      <a:pt x="232123" y="229853"/>
                    </a:cubicBezTo>
                    <a:cubicBezTo>
                      <a:pt x="263440" y="198587"/>
                      <a:pt x="263440" y="147803"/>
                      <a:pt x="232123" y="116727"/>
                    </a:cubicBezTo>
                    <a:cubicBezTo>
                      <a:pt x="216939" y="101567"/>
                      <a:pt x="196821" y="93230"/>
                      <a:pt x="175373" y="93230"/>
                    </a:cubicBezTo>
                    <a:close/>
                    <a:moveTo>
                      <a:pt x="151079" y="0"/>
                    </a:moveTo>
                    <a:lnTo>
                      <a:pt x="195872" y="0"/>
                    </a:lnTo>
                    <a:cubicBezTo>
                      <a:pt x="203274" y="0"/>
                      <a:pt x="210676" y="2463"/>
                      <a:pt x="216180" y="7959"/>
                    </a:cubicBezTo>
                    <a:cubicBezTo>
                      <a:pt x="219596" y="11559"/>
                      <a:pt x="222064" y="15159"/>
                      <a:pt x="223392" y="19707"/>
                    </a:cubicBezTo>
                    <a:lnTo>
                      <a:pt x="225670" y="28045"/>
                    </a:lnTo>
                    <a:cubicBezTo>
                      <a:pt x="228137" y="29371"/>
                      <a:pt x="232503" y="31835"/>
                      <a:pt x="236868" y="34108"/>
                    </a:cubicBezTo>
                    <a:lnTo>
                      <a:pt x="249964" y="28424"/>
                    </a:lnTo>
                    <a:cubicBezTo>
                      <a:pt x="254140" y="26150"/>
                      <a:pt x="258695" y="25013"/>
                      <a:pt x="263629" y="25013"/>
                    </a:cubicBezTo>
                    <a:cubicBezTo>
                      <a:pt x="271411" y="25013"/>
                      <a:pt x="278813" y="28045"/>
                      <a:pt x="284128" y="33161"/>
                    </a:cubicBezTo>
                    <a:lnTo>
                      <a:pt x="315634" y="64806"/>
                    </a:lnTo>
                    <a:cubicBezTo>
                      <a:pt x="324555" y="73712"/>
                      <a:pt x="326642" y="88113"/>
                      <a:pt x="320379" y="99104"/>
                    </a:cubicBezTo>
                    <a:lnTo>
                      <a:pt x="315444" y="107821"/>
                    </a:lnTo>
                    <a:lnTo>
                      <a:pt x="320759" y="122601"/>
                    </a:lnTo>
                    <a:lnTo>
                      <a:pt x="329110" y="124685"/>
                    </a:lnTo>
                    <a:cubicBezTo>
                      <a:pt x="333855" y="125822"/>
                      <a:pt x="337840" y="128475"/>
                      <a:pt x="341257" y="131886"/>
                    </a:cubicBezTo>
                    <a:cubicBezTo>
                      <a:pt x="346761" y="137381"/>
                      <a:pt x="349228" y="144771"/>
                      <a:pt x="349228" y="152162"/>
                    </a:cubicBezTo>
                    <a:lnTo>
                      <a:pt x="349228" y="196881"/>
                    </a:lnTo>
                    <a:cubicBezTo>
                      <a:pt x="349228" y="209577"/>
                      <a:pt x="341067" y="221136"/>
                      <a:pt x="328920" y="224358"/>
                    </a:cubicBezTo>
                    <a:lnTo>
                      <a:pt x="320759" y="226821"/>
                    </a:lnTo>
                    <a:lnTo>
                      <a:pt x="315444" y="239517"/>
                    </a:lnTo>
                    <a:lnTo>
                      <a:pt x="320189" y="247665"/>
                    </a:lnTo>
                    <a:cubicBezTo>
                      <a:pt x="326263" y="258656"/>
                      <a:pt x="324365" y="273057"/>
                      <a:pt x="315444" y="281963"/>
                    </a:cubicBezTo>
                    <a:lnTo>
                      <a:pt x="283748" y="313608"/>
                    </a:lnTo>
                    <a:cubicBezTo>
                      <a:pt x="278623" y="318724"/>
                      <a:pt x="271032" y="321756"/>
                      <a:pt x="263440" y="321756"/>
                    </a:cubicBezTo>
                    <a:cubicBezTo>
                      <a:pt x="258315" y="321756"/>
                      <a:pt x="253570" y="320619"/>
                      <a:pt x="249395" y="318156"/>
                    </a:cubicBezTo>
                    <a:lnTo>
                      <a:pt x="240094" y="313040"/>
                    </a:lnTo>
                    <a:lnTo>
                      <a:pt x="227378" y="319103"/>
                    </a:lnTo>
                    <a:lnTo>
                      <a:pt x="225100" y="327441"/>
                    </a:lnTo>
                    <a:cubicBezTo>
                      <a:pt x="221874" y="339568"/>
                      <a:pt x="210296" y="348664"/>
                      <a:pt x="197580" y="348664"/>
                    </a:cubicBezTo>
                    <a:lnTo>
                      <a:pt x="152787" y="348664"/>
                    </a:lnTo>
                    <a:cubicBezTo>
                      <a:pt x="145385" y="348664"/>
                      <a:pt x="137983" y="345253"/>
                      <a:pt x="132479" y="339758"/>
                    </a:cubicBezTo>
                    <a:cubicBezTo>
                      <a:pt x="129062" y="336158"/>
                      <a:pt x="126405" y="331799"/>
                      <a:pt x="125266" y="327062"/>
                    </a:cubicBezTo>
                    <a:lnTo>
                      <a:pt x="122989" y="319293"/>
                    </a:lnTo>
                    <a:lnTo>
                      <a:pt x="109134" y="313419"/>
                    </a:lnTo>
                    <a:lnTo>
                      <a:pt x="101162" y="317966"/>
                    </a:lnTo>
                    <a:cubicBezTo>
                      <a:pt x="97176" y="320240"/>
                      <a:pt x="92241" y="321567"/>
                      <a:pt x="87307" y="321567"/>
                    </a:cubicBezTo>
                    <a:cubicBezTo>
                      <a:pt x="79525" y="321567"/>
                      <a:pt x="72123" y="318535"/>
                      <a:pt x="66809" y="313229"/>
                    </a:cubicBezTo>
                    <a:lnTo>
                      <a:pt x="35112" y="281584"/>
                    </a:lnTo>
                    <a:cubicBezTo>
                      <a:pt x="26192" y="272678"/>
                      <a:pt x="24294" y="258277"/>
                      <a:pt x="30557" y="247286"/>
                    </a:cubicBezTo>
                    <a:lnTo>
                      <a:pt x="34923" y="239517"/>
                    </a:lnTo>
                    <a:lnTo>
                      <a:pt x="28849" y="224737"/>
                    </a:lnTo>
                    <a:lnTo>
                      <a:pt x="21637" y="222652"/>
                    </a:lnTo>
                    <a:cubicBezTo>
                      <a:pt x="17082" y="221326"/>
                      <a:pt x="12526" y="218862"/>
                      <a:pt x="9110" y="215452"/>
                    </a:cubicBezTo>
                    <a:cubicBezTo>
                      <a:pt x="3606" y="209956"/>
                      <a:pt x="0" y="202566"/>
                      <a:pt x="0" y="195176"/>
                    </a:cubicBezTo>
                    <a:lnTo>
                      <a:pt x="0" y="150456"/>
                    </a:lnTo>
                    <a:cubicBezTo>
                      <a:pt x="0" y="137760"/>
                      <a:pt x="9300" y="126201"/>
                      <a:pt x="21447" y="122790"/>
                    </a:cubicBezTo>
                    <a:lnTo>
                      <a:pt x="29418" y="120706"/>
                    </a:lnTo>
                    <a:lnTo>
                      <a:pt x="34923" y="107631"/>
                    </a:lnTo>
                    <a:lnTo>
                      <a:pt x="30367" y="99483"/>
                    </a:lnTo>
                    <a:cubicBezTo>
                      <a:pt x="24104" y="88492"/>
                      <a:pt x="26002" y="74091"/>
                      <a:pt x="34923" y="65185"/>
                    </a:cubicBezTo>
                    <a:lnTo>
                      <a:pt x="66619" y="33540"/>
                    </a:lnTo>
                    <a:cubicBezTo>
                      <a:pt x="71933" y="28234"/>
                      <a:pt x="79335" y="25202"/>
                      <a:pt x="87117" y="25202"/>
                    </a:cubicBezTo>
                    <a:cubicBezTo>
                      <a:pt x="92052" y="25202"/>
                      <a:pt x="96797" y="26529"/>
                      <a:pt x="100972" y="28803"/>
                    </a:cubicBezTo>
                    <a:lnTo>
                      <a:pt x="101352" y="29182"/>
                    </a:lnTo>
                    <a:lnTo>
                      <a:pt x="110462" y="35245"/>
                    </a:lnTo>
                    <a:lnTo>
                      <a:pt x="120901" y="29371"/>
                    </a:lnTo>
                    <a:lnTo>
                      <a:pt x="123368" y="20276"/>
                    </a:lnTo>
                    <a:cubicBezTo>
                      <a:pt x="126785" y="8148"/>
                      <a:pt x="138362" y="0"/>
                      <a:pt x="151079" y="0"/>
                    </a:cubicBezTo>
                    <a:close/>
                  </a:path>
                </a:pathLst>
              </a:custGeom>
              <a:solidFill>
                <a:srgbClr val="A25448"/>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黑体" panose="02010609060101010101" charset="-122"/>
                  <a:ea typeface="黑体" panose="02010609060101010101" charset="-122"/>
                </a:endParaRPr>
              </a:p>
            </p:txBody>
          </p:sp>
        </p:grpSp>
        <p:grpSp>
          <p:nvGrpSpPr>
            <p:cNvPr id="93" name="4"/>
            <p:cNvGrpSpPr/>
            <p:nvPr/>
          </p:nvGrpSpPr>
          <p:grpSpPr>
            <a:xfrm>
              <a:off x="8725" y="5356"/>
              <a:ext cx="1749" cy="1749"/>
              <a:chOff x="1720466" y="3430362"/>
              <a:chExt cx="1200896" cy="1200892"/>
            </a:xfrm>
          </p:grpSpPr>
          <p:sp>
            <p:nvSpPr>
              <p:cNvPr id="94" name="4"/>
              <p:cNvSpPr/>
              <p:nvPr/>
            </p:nvSpPr>
            <p:spPr>
              <a:xfrm>
                <a:off x="1720466" y="3430362"/>
                <a:ext cx="1200896" cy="1200892"/>
              </a:xfrm>
              <a:prstGeom prst="ellipse">
                <a:avLst/>
              </a:prstGeom>
              <a:solidFill>
                <a:schemeClr val="bg1"/>
              </a:solidFill>
              <a:ln w="3175">
                <a:solidFill>
                  <a:srgbClr val="A25448"/>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225425" indent="-225425" algn="ctr" fontAlgn="base">
                  <a:spcBef>
                    <a:spcPct val="0"/>
                  </a:spcBef>
                  <a:spcAft>
                    <a:spcPct val="0"/>
                  </a:spcAft>
                </a:pPr>
                <a:endParaRPr lang="zh-CN" altLang="en-US" kern="0" dirty="0">
                  <a:solidFill>
                    <a:prstClr val="black"/>
                  </a:solidFill>
                  <a:latin typeface="黑体" panose="02010609060101010101" charset="-122"/>
                  <a:ea typeface="黑体" panose="02010609060101010101" charset="-122"/>
                </a:endParaRPr>
              </a:p>
            </p:txBody>
          </p:sp>
          <p:sp>
            <p:nvSpPr>
              <p:cNvPr id="95" name="4"/>
              <p:cNvSpPr/>
              <p:nvPr/>
            </p:nvSpPr>
            <p:spPr bwMode="auto">
              <a:xfrm>
                <a:off x="1971781" y="3740038"/>
                <a:ext cx="698268" cy="581538"/>
              </a:xfrm>
              <a:custGeom>
                <a:avLst/>
                <a:gdLst>
                  <a:gd name="connsiteX0" fmla="*/ 246781 w 608274"/>
                  <a:gd name="connsiteY0" fmla="*/ 438498 h 506589"/>
                  <a:gd name="connsiteX1" fmla="*/ 246781 w 608274"/>
                  <a:gd name="connsiteY1" fmla="*/ 467297 h 506589"/>
                  <a:gd name="connsiteX2" fmla="*/ 300340 w 608274"/>
                  <a:gd name="connsiteY2" fmla="*/ 446881 h 506589"/>
                  <a:gd name="connsiteX3" fmla="*/ 213321 w 608274"/>
                  <a:gd name="connsiteY3" fmla="*/ 304884 h 506589"/>
                  <a:gd name="connsiteX4" fmla="*/ 33460 w 608274"/>
                  <a:gd name="connsiteY4" fmla="*/ 322334 h 506589"/>
                  <a:gd name="connsiteX5" fmla="*/ 33460 w 608274"/>
                  <a:gd name="connsiteY5" fmla="*/ 454352 h 506589"/>
                  <a:gd name="connsiteX6" fmla="*/ 213321 w 608274"/>
                  <a:gd name="connsiteY6" fmla="*/ 471802 h 506589"/>
                  <a:gd name="connsiteX7" fmla="*/ 228395 w 608274"/>
                  <a:gd name="connsiteY7" fmla="*/ 270439 h 506589"/>
                  <a:gd name="connsiteX8" fmla="*/ 241243 w 608274"/>
                  <a:gd name="connsiteY8" fmla="*/ 274602 h 506589"/>
                  <a:gd name="connsiteX9" fmla="*/ 246781 w 608274"/>
                  <a:gd name="connsiteY9" fmla="*/ 286749 h 506589"/>
                  <a:gd name="connsiteX10" fmla="*/ 246781 w 608274"/>
                  <a:gd name="connsiteY10" fmla="*/ 405252 h 506589"/>
                  <a:gd name="connsiteX11" fmla="*/ 366689 w 608274"/>
                  <a:gd name="connsiteY11" fmla="*/ 423957 h 506589"/>
                  <a:gd name="connsiteX12" fmla="*/ 380678 w 608274"/>
                  <a:gd name="connsiteY12" fmla="*/ 438441 h 506589"/>
                  <a:gd name="connsiteX13" fmla="*/ 370115 w 608274"/>
                  <a:gd name="connsiteY13" fmla="*/ 455493 h 506589"/>
                  <a:gd name="connsiteX14" fmla="*/ 236104 w 608274"/>
                  <a:gd name="connsiteY14" fmla="*/ 506589 h 506589"/>
                  <a:gd name="connsiteX15" fmla="*/ 235590 w 608274"/>
                  <a:gd name="connsiteY15" fmla="*/ 505334 h 506589"/>
                  <a:gd name="connsiteX16" fmla="*/ 230051 w 608274"/>
                  <a:gd name="connsiteY16" fmla="*/ 506304 h 506589"/>
                  <a:gd name="connsiteX17" fmla="*/ 228395 w 608274"/>
                  <a:gd name="connsiteY17" fmla="*/ 506247 h 506589"/>
                  <a:gd name="connsiteX18" fmla="*/ 15074 w 608274"/>
                  <a:gd name="connsiteY18" fmla="*/ 485546 h 506589"/>
                  <a:gd name="connsiteX19" fmla="*/ 0 w 608274"/>
                  <a:gd name="connsiteY19" fmla="*/ 469236 h 506589"/>
                  <a:gd name="connsiteX20" fmla="*/ 0 w 608274"/>
                  <a:gd name="connsiteY20" fmla="*/ 307450 h 506589"/>
                  <a:gd name="connsiteX21" fmla="*/ 15074 w 608274"/>
                  <a:gd name="connsiteY21" fmla="*/ 291083 h 506589"/>
                  <a:gd name="connsiteX22" fmla="*/ 362895 w 608274"/>
                  <a:gd name="connsiteY22" fmla="*/ 0 h 506589"/>
                  <a:gd name="connsiteX23" fmla="*/ 468824 w 608274"/>
                  <a:gd name="connsiteY23" fmla="*/ 90151 h 506589"/>
                  <a:gd name="connsiteX24" fmla="*/ 463285 w 608274"/>
                  <a:gd name="connsiteY24" fmla="*/ 153046 h 506589"/>
                  <a:gd name="connsiteX25" fmla="*/ 429822 w 608274"/>
                  <a:gd name="connsiteY25" fmla="*/ 235157 h 506589"/>
                  <a:gd name="connsiteX26" fmla="*/ 485556 w 608274"/>
                  <a:gd name="connsiteY26" fmla="*/ 284366 h 506589"/>
                  <a:gd name="connsiteX27" fmla="*/ 580407 w 608274"/>
                  <a:gd name="connsiteY27" fmla="*/ 317210 h 506589"/>
                  <a:gd name="connsiteX28" fmla="*/ 608274 w 608274"/>
                  <a:gd name="connsiteY28" fmla="*/ 388316 h 506589"/>
                  <a:gd name="connsiteX29" fmla="*/ 608274 w 608274"/>
                  <a:gd name="connsiteY29" fmla="*/ 480691 h 506589"/>
                  <a:gd name="connsiteX30" fmla="*/ 391162 w 608274"/>
                  <a:gd name="connsiteY30" fmla="*/ 480691 h 506589"/>
                  <a:gd name="connsiteX31" fmla="*/ 412805 w 608274"/>
                  <a:gd name="connsiteY31" fmla="*/ 434960 h 506589"/>
                  <a:gd name="connsiteX32" fmla="*/ 370776 w 608274"/>
                  <a:gd name="connsiteY32" fmla="*/ 391566 h 506589"/>
                  <a:gd name="connsiteX33" fmla="*/ 279065 w 608274"/>
                  <a:gd name="connsiteY33" fmla="*/ 377254 h 506589"/>
                  <a:gd name="connsiteX34" fmla="*/ 279065 w 608274"/>
                  <a:gd name="connsiteY34" fmla="*/ 286761 h 506589"/>
                  <a:gd name="connsiteX35" fmla="*/ 275810 w 608274"/>
                  <a:gd name="connsiteY35" fmla="*/ 269997 h 506589"/>
                  <a:gd name="connsiteX36" fmla="*/ 295968 w 608274"/>
                  <a:gd name="connsiteY36" fmla="*/ 235157 h 506589"/>
                  <a:gd name="connsiteX37" fmla="*/ 262505 w 608274"/>
                  <a:gd name="connsiteY37" fmla="*/ 153046 h 506589"/>
                  <a:gd name="connsiteX38" fmla="*/ 256909 w 608274"/>
                  <a:gd name="connsiteY38" fmla="*/ 90151 h 506589"/>
                  <a:gd name="connsiteX39" fmla="*/ 362895 w 608274"/>
                  <a:gd name="connsiteY39" fmla="*/ 0 h 506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274" h="506589">
                    <a:moveTo>
                      <a:pt x="246781" y="438498"/>
                    </a:moveTo>
                    <a:lnTo>
                      <a:pt x="246781" y="467297"/>
                    </a:lnTo>
                    <a:lnTo>
                      <a:pt x="300340" y="446881"/>
                    </a:lnTo>
                    <a:close/>
                    <a:moveTo>
                      <a:pt x="213321" y="304884"/>
                    </a:moveTo>
                    <a:lnTo>
                      <a:pt x="33460" y="322334"/>
                    </a:lnTo>
                    <a:lnTo>
                      <a:pt x="33460" y="454352"/>
                    </a:lnTo>
                    <a:lnTo>
                      <a:pt x="213321" y="471802"/>
                    </a:lnTo>
                    <a:close/>
                    <a:moveTo>
                      <a:pt x="228395" y="270439"/>
                    </a:moveTo>
                    <a:cubicBezTo>
                      <a:pt x="233077" y="269983"/>
                      <a:pt x="237760" y="271466"/>
                      <a:pt x="241243" y="274602"/>
                    </a:cubicBezTo>
                    <a:cubicBezTo>
                      <a:pt x="244783" y="277739"/>
                      <a:pt x="246781" y="282130"/>
                      <a:pt x="246781" y="286749"/>
                    </a:cubicBezTo>
                    <a:lnTo>
                      <a:pt x="246781" y="405252"/>
                    </a:lnTo>
                    <a:lnTo>
                      <a:pt x="366689" y="423957"/>
                    </a:lnTo>
                    <a:cubicBezTo>
                      <a:pt x="374111" y="425154"/>
                      <a:pt x="379878" y="431085"/>
                      <a:pt x="380678" y="438441"/>
                    </a:cubicBezTo>
                    <a:cubicBezTo>
                      <a:pt x="381477" y="445798"/>
                      <a:pt x="377138" y="452812"/>
                      <a:pt x="370115" y="455493"/>
                    </a:cubicBezTo>
                    <a:lnTo>
                      <a:pt x="236104" y="506589"/>
                    </a:lnTo>
                    <a:lnTo>
                      <a:pt x="235590" y="505334"/>
                    </a:lnTo>
                    <a:cubicBezTo>
                      <a:pt x="233820" y="505962"/>
                      <a:pt x="231936" y="506304"/>
                      <a:pt x="230051" y="506304"/>
                    </a:cubicBezTo>
                    <a:cubicBezTo>
                      <a:pt x="229480" y="506304"/>
                      <a:pt x="228966" y="506304"/>
                      <a:pt x="228395" y="506247"/>
                    </a:cubicBezTo>
                    <a:lnTo>
                      <a:pt x="15074" y="485546"/>
                    </a:lnTo>
                    <a:cubicBezTo>
                      <a:pt x="6509" y="484748"/>
                      <a:pt x="0" y="477676"/>
                      <a:pt x="0" y="469236"/>
                    </a:cubicBezTo>
                    <a:lnTo>
                      <a:pt x="0" y="307450"/>
                    </a:lnTo>
                    <a:cubicBezTo>
                      <a:pt x="0" y="299010"/>
                      <a:pt x="6509" y="291938"/>
                      <a:pt x="15074" y="291083"/>
                    </a:cubicBezTo>
                    <a:close/>
                    <a:moveTo>
                      <a:pt x="362895" y="0"/>
                    </a:moveTo>
                    <a:cubicBezTo>
                      <a:pt x="454777" y="0"/>
                      <a:pt x="466369" y="64320"/>
                      <a:pt x="468824" y="90151"/>
                    </a:cubicBezTo>
                    <a:cubicBezTo>
                      <a:pt x="468824" y="90151"/>
                      <a:pt x="507884" y="131206"/>
                      <a:pt x="463285" y="153046"/>
                    </a:cubicBezTo>
                    <a:cubicBezTo>
                      <a:pt x="463285" y="153046"/>
                      <a:pt x="463285" y="205049"/>
                      <a:pt x="429822" y="235157"/>
                    </a:cubicBezTo>
                    <a:cubicBezTo>
                      <a:pt x="429822" y="235157"/>
                      <a:pt x="401898" y="257053"/>
                      <a:pt x="485556" y="284366"/>
                    </a:cubicBezTo>
                    <a:lnTo>
                      <a:pt x="580407" y="317210"/>
                    </a:lnTo>
                    <a:cubicBezTo>
                      <a:pt x="580407" y="317210"/>
                      <a:pt x="608274" y="317210"/>
                      <a:pt x="608274" y="388316"/>
                    </a:cubicBezTo>
                    <a:lnTo>
                      <a:pt x="608274" y="480691"/>
                    </a:lnTo>
                    <a:lnTo>
                      <a:pt x="391162" y="480691"/>
                    </a:lnTo>
                    <a:cubicBezTo>
                      <a:pt x="406123" y="470598"/>
                      <a:pt x="414803" y="453207"/>
                      <a:pt x="412805" y="434960"/>
                    </a:cubicBezTo>
                    <a:cubicBezTo>
                      <a:pt x="410406" y="412892"/>
                      <a:pt x="393161" y="395045"/>
                      <a:pt x="370776" y="391566"/>
                    </a:cubicBezTo>
                    <a:lnTo>
                      <a:pt x="279065" y="377254"/>
                    </a:lnTo>
                    <a:lnTo>
                      <a:pt x="279065" y="286761"/>
                    </a:lnTo>
                    <a:cubicBezTo>
                      <a:pt x="279065" y="280945"/>
                      <a:pt x="277809" y="275357"/>
                      <a:pt x="275810" y="269997"/>
                    </a:cubicBezTo>
                    <a:cubicBezTo>
                      <a:pt x="314470" y="249754"/>
                      <a:pt x="295968" y="235157"/>
                      <a:pt x="295968" y="235157"/>
                    </a:cubicBezTo>
                    <a:cubicBezTo>
                      <a:pt x="262505" y="205049"/>
                      <a:pt x="262505" y="153046"/>
                      <a:pt x="262505" y="153046"/>
                    </a:cubicBezTo>
                    <a:cubicBezTo>
                      <a:pt x="217906" y="131206"/>
                      <a:pt x="256909" y="90151"/>
                      <a:pt x="256909" y="90151"/>
                    </a:cubicBezTo>
                    <a:cubicBezTo>
                      <a:pt x="259421" y="64320"/>
                      <a:pt x="277010" y="0"/>
                      <a:pt x="362895" y="0"/>
                    </a:cubicBezTo>
                    <a:close/>
                  </a:path>
                </a:pathLst>
              </a:custGeom>
              <a:solidFill>
                <a:srgbClr val="A25448"/>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黑体" panose="02010609060101010101" charset="-122"/>
                  <a:ea typeface="黑体" panose="02010609060101010101" charset="-122"/>
                </a:endParaRPr>
              </a:p>
            </p:txBody>
          </p:sp>
        </p:grpSp>
        <p:grpSp>
          <p:nvGrpSpPr>
            <p:cNvPr id="96" name="3"/>
            <p:cNvGrpSpPr/>
            <p:nvPr/>
          </p:nvGrpSpPr>
          <p:grpSpPr>
            <a:xfrm>
              <a:off x="14224" y="5557"/>
              <a:ext cx="1749" cy="1749"/>
              <a:chOff x="1720466" y="3430362"/>
              <a:chExt cx="1200896" cy="1200892"/>
            </a:xfrm>
          </p:grpSpPr>
          <p:sp>
            <p:nvSpPr>
              <p:cNvPr id="97" name="3"/>
              <p:cNvSpPr/>
              <p:nvPr/>
            </p:nvSpPr>
            <p:spPr>
              <a:xfrm>
                <a:off x="1720466" y="3430362"/>
                <a:ext cx="1200896" cy="1200892"/>
              </a:xfrm>
              <a:prstGeom prst="ellipse">
                <a:avLst/>
              </a:prstGeom>
              <a:solidFill>
                <a:schemeClr val="bg1"/>
              </a:solidFill>
              <a:ln w="3175">
                <a:solidFill>
                  <a:srgbClr val="A25448"/>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225425" indent="-225425" algn="ctr" fontAlgn="base">
                  <a:spcBef>
                    <a:spcPct val="0"/>
                  </a:spcBef>
                  <a:spcAft>
                    <a:spcPct val="0"/>
                  </a:spcAft>
                </a:pPr>
                <a:endParaRPr lang="zh-CN" altLang="en-US" kern="0" dirty="0">
                  <a:solidFill>
                    <a:prstClr val="black"/>
                  </a:solidFill>
                  <a:latin typeface="黑体" panose="02010609060101010101" charset="-122"/>
                  <a:ea typeface="黑体" panose="02010609060101010101" charset="-122"/>
                </a:endParaRPr>
              </a:p>
            </p:txBody>
          </p:sp>
          <p:sp>
            <p:nvSpPr>
              <p:cNvPr id="98" name="3"/>
              <p:cNvSpPr/>
              <p:nvPr/>
            </p:nvSpPr>
            <p:spPr bwMode="auto">
              <a:xfrm>
                <a:off x="2043225" y="3681674"/>
                <a:ext cx="555379" cy="698268"/>
              </a:xfrm>
              <a:custGeom>
                <a:avLst/>
                <a:gdLst>
                  <a:gd name="connsiteX0" fmla="*/ 332813 w 483894"/>
                  <a:gd name="connsiteY0" fmla="*/ 285272 h 608391"/>
                  <a:gd name="connsiteX1" fmla="*/ 370636 w 483894"/>
                  <a:gd name="connsiteY1" fmla="*/ 323201 h 608391"/>
                  <a:gd name="connsiteX2" fmla="*/ 332813 w 483894"/>
                  <a:gd name="connsiteY2" fmla="*/ 361130 h 608391"/>
                  <a:gd name="connsiteX3" fmla="*/ 294990 w 483894"/>
                  <a:gd name="connsiteY3" fmla="*/ 323201 h 608391"/>
                  <a:gd name="connsiteX4" fmla="*/ 332813 w 483894"/>
                  <a:gd name="connsiteY4" fmla="*/ 285272 h 608391"/>
                  <a:gd name="connsiteX5" fmla="*/ 329299 w 483894"/>
                  <a:gd name="connsiteY5" fmla="*/ 254544 h 608391"/>
                  <a:gd name="connsiteX6" fmla="*/ 308471 w 483894"/>
                  <a:gd name="connsiteY6" fmla="*/ 258937 h 608391"/>
                  <a:gd name="connsiteX7" fmla="*/ 311405 w 483894"/>
                  <a:gd name="connsiteY7" fmla="*/ 272119 h 608391"/>
                  <a:gd name="connsiteX8" fmla="*/ 292924 w 483894"/>
                  <a:gd name="connsiteY8" fmla="*/ 284422 h 608391"/>
                  <a:gd name="connsiteX9" fmla="*/ 281776 w 483894"/>
                  <a:gd name="connsiteY9" fmla="*/ 277099 h 608391"/>
                  <a:gd name="connsiteX10" fmla="*/ 270042 w 483894"/>
                  <a:gd name="connsiteY10" fmla="*/ 294967 h 608391"/>
                  <a:gd name="connsiteX11" fmla="*/ 281483 w 483894"/>
                  <a:gd name="connsiteY11" fmla="*/ 302290 h 608391"/>
                  <a:gd name="connsiteX12" fmla="*/ 277376 w 483894"/>
                  <a:gd name="connsiteY12" fmla="*/ 323966 h 608391"/>
                  <a:gd name="connsiteX13" fmla="*/ 264175 w 483894"/>
                  <a:gd name="connsiteY13" fmla="*/ 326895 h 608391"/>
                  <a:gd name="connsiteX14" fmla="*/ 268282 w 483894"/>
                  <a:gd name="connsiteY14" fmla="*/ 347399 h 608391"/>
                  <a:gd name="connsiteX15" fmla="*/ 281483 w 483894"/>
                  <a:gd name="connsiteY15" fmla="*/ 344763 h 608391"/>
                  <a:gd name="connsiteX16" fmla="*/ 294097 w 483894"/>
                  <a:gd name="connsiteY16" fmla="*/ 363217 h 608391"/>
                  <a:gd name="connsiteX17" fmla="*/ 286763 w 483894"/>
                  <a:gd name="connsiteY17" fmla="*/ 374348 h 608391"/>
                  <a:gd name="connsiteX18" fmla="*/ 304364 w 483894"/>
                  <a:gd name="connsiteY18" fmla="*/ 385772 h 608391"/>
                  <a:gd name="connsiteX19" fmla="*/ 311698 w 483894"/>
                  <a:gd name="connsiteY19" fmla="*/ 374641 h 608391"/>
                  <a:gd name="connsiteX20" fmla="*/ 333699 w 483894"/>
                  <a:gd name="connsiteY20" fmla="*/ 378742 h 608391"/>
                  <a:gd name="connsiteX21" fmla="*/ 336633 w 483894"/>
                  <a:gd name="connsiteY21" fmla="*/ 391923 h 608391"/>
                  <a:gd name="connsiteX22" fmla="*/ 357167 w 483894"/>
                  <a:gd name="connsiteY22" fmla="*/ 387529 h 608391"/>
                  <a:gd name="connsiteX23" fmla="*/ 354527 w 483894"/>
                  <a:gd name="connsiteY23" fmla="*/ 374348 h 608391"/>
                  <a:gd name="connsiteX24" fmla="*/ 372715 w 483894"/>
                  <a:gd name="connsiteY24" fmla="*/ 362045 h 608391"/>
                  <a:gd name="connsiteX25" fmla="*/ 384155 w 483894"/>
                  <a:gd name="connsiteY25" fmla="*/ 369368 h 608391"/>
                  <a:gd name="connsiteX26" fmla="*/ 395596 w 483894"/>
                  <a:gd name="connsiteY26" fmla="*/ 351500 h 608391"/>
                  <a:gd name="connsiteX27" fmla="*/ 384449 w 483894"/>
                  <a:gd name="connsiteY27" fmla="*/ 344177 h 608391"/>
                  <a:gd name="connsiteX28" fmla="*/ 388556 w 483894"/>
                  <a:gd name="connsiteY28" fmla="*/ 322208 h 608391"/>
                  <a:gd name="connsiteX29" fmla="*/ 401756 w 483894"/>
                  <a:gd name="connsiteY29" fmla="*/ 319572 h 608391"/>
                  <a:gd name="connsiteX30" fmla="*/ 397356 w 483894"/>
                  <a:gd name="connsiteY30" fmla="*/ 299068 h 608391"/>
                  <a:gd name="connsiteX31" fmla="*/ 384155 w 483894"/>
                  <a:gd name="connsiteY31" fmla="*/ 301704 h 608391"/>
                  <a:gd name="connsiteX32" fmla="*/ 371541 w 483894"/>
                  <a:gd name="connsiteY32" fmla="*/ 283250 h 608391"/>
                  <a:gd name="connsiteX33" fmla="*/ 378875 w 483894"/>
                  <a:gd name="connsiteY33" fmla="*/ 272119 h 608391"/>
                  <a:gd name="connsiteX34" fmla="*/ 361274 w 483894"/>
                  <a:gd name="connsiteY34" fmla="*/ 260695 h 608391"/>
                  <a:gd name="connsiteX35" fmla="*/ 353940 w 483894"/>
                  <a:gd name="connsiteY35" fmla="*/ 271826 h 608391"/>
                  <a:gd name="connsiteX36" fmla="*/ 331939 w 483894"/>
                  <a:gd name="connsiteY36" fmla="*/ 267725 h 608391"/>
                  <a:gd name="connsiteX37" fmla="*/ 302012 w 483894"/>
                  <a:gd name="connsiteY37" fmla="*/ 100461 h 608391"/>
                  <a:gd name="connsiteX38" fmla="*/ 360970 w 483894"/>
                  <a:gd name="connsiteY38" fmla="*/ 159348 h 608391"/>
                  <a:gd name="connsiteX39" fmla="*/ 302012 w 483894"/>
                  <a:gd name="connsiteY39" fmla="*/ 218235 h 608391"/>
                  <a:gd name="connsiteX40" fmla="*/ 243054 w 483894"/>
                  <a:gd name="connsiteY40" fmla="*/ 159348 h 608391"/>
                  <a:gd name="connsiteX41" fmla="*/ 302012 w 483894"/>
                  <a:gd name="connsiteY41" fmla="*/ 100461 h 608391"/>
                  <a:gd name="connsiteX42" fmla="*/ 309644 w 483894"/>
                  <a:gd name="connsiteY42" fmla="*/ 52722 h 608391"/>
                  <a:gd name="connsiteX43" fmla="*/ 304951 w 483894"/>
                  <a:gd name="connsiteY43" fmla="*/ 72933 h 608391"/>
                  <a:gd name="connsiteX44" fmla="*/ 270922 w 483894"/>
                  <a:gd name="connsiteY44" fmla="*/ 78792 h 608391"/>
                  <a:gd name="connsiteX45" fmla="*/ 259775 w 483894"/>
                  <a:gd name="connsiteY45" fmla="*/ 60924 h 608391"/>
                  <a:gd name="connsiteX46" fmla="*/ 231907 w 483894"/>
                  <a:gd name="connsiteY46" fmla="*/ 78499 h 608391"/>
                  <a:gd name="connsiteX47" fmla="*/ 243054 w 483894"/>
                  <a:gd name="connsiteY47" fmla="*/ 96074 h 608391"/>
                  <a:gd name="connsiteX48" fmla="*/ 222813 w 483894"/>
                  <a:gd name="connsiteY48" fmla="*/ 124487 h 608391"/>
                  <a:gd name="connsiteX49" fmla="*/ 202278 w 483894"/>
                  <a:gd name="connsiteY49" fmla="*/ 119508 h 608391"/>
                  <a:gd name="connsiteX50" fmla="*/ 194945 w 483894"/>
                  <a:gd name="connsiteY50" fmla="*/ 151729 h 608391"/>
                  <a:gd name="connsiteX51" fmla="*/ 215479 w 483894"/>
                  <a:gd name="connsiteY51" fmla="*/ 156416 h 608391"/>
                  <a:gd name="connsiteX52" fmla="*/ 221346 w 483894"/>
                  <a:gd name="connsiteY52" fmla="*/ 190394 h 608391"/>
                  <a:gd name="connsiteX53" fmla="*/ 203452 w 483894"/>
                  <a:gd name="connsiteY53" fmla="*/ 201525 h 608391"/>
                  <a:gd name="connsiteX54" fmla="*/ 220759 w 483894"/>
                  <a:gd name="connsiteY54" fmla="*/ 229353 h 608391"/>
                  <a:gd name="connsiteX55" fmla="*/ 238654 w 483894"/>
                  <a:gd name="connsiteY55" fmla="*/ 218222 h 608391"/>
                  <a:gd name="connsiteX56" fmla="*/ 266815 w 483894"/>
                  <a:gd name="connsiteY56" fmla="*/ 238433 h 608391"/>
                  <a:gd name="connsiteX57" fmla="*/ 262122 w 483894"/>
                  <a:gd name="connsiteY57" fmla="*/ 258645 h 608391"/>
                  <a:gd name="connsiteX58" fmla="*/ 294097 w 483894"/>
                  <a:gd name="connsiteY58" fmla="*/ 265968 h 608391"/>
                  <a:gd name="connsiteX59" fmla="*/ 298791 w 483894"/>
                  <a:gd name="connsiteY59" fmla="*/ 245756 h 608391"/>
                  <a:gd name="connsiteX60" fmla="*/ 333112 w 483894"/>
                  <a:gd name="connsiteY60" fmla="*/ 239898 h 608391"/>
                  <a:gd name="connsiteX61" fmla="*/ 343966 w 483894"/>
                  <a:gd name="connsiteY61" fmla="*/ 257766 h 608391"/>
                  <a:gd name="connsiteX62" fmla="*/ 371835 w 483894"/>
                  <a:gd name="connsiteY62" fmla="*/ 240191 h 608391"/>
                  <a:gd name="connsiteX63" fmla="*/ 360687 w 483894"/>
                  <a:gd name="connsiteY63" fmla="*/ 222615 h 608391"/>
                  <a:gd name="connsiteX64" fmla="*/ 380928 w 483894"/>
                  <a:gd name="connsiteY64" fmla="*/ 194495 h 608391"/>
                  <a:gd name="connsiteX65" fmla="*/ 401463 w 483894"/>
                  <a:gd name="connsiteY65" fmla="*/ 199182 h 608391"/>
                  <a:gd name="connsiteX66" fmla="*/ 408797 w 483894"/>
                  <a:gd name="connsiteY66" fmla="*/ 167254 h 608391"/>
                  <a:gd name="connsiteX67" fmla="*/ 388262 w 483894"/>
                  <a:gd name="connsiteY67" fmla="*/ 162567 h 608391"/>
                  <a:gd name="connsiteX68" fmla="*/ 382689 w 483894"/>
                  <a:gd name="connsiteY68" fmla="*/ 128295 h 608391"/>
                  <a:gd name="connsiteX69" fmla="*/ 400290 w 483894"/>
                  <a:gd name="connsiteY69" fmla="*/ 117164 h 608391"/>
                  <a:gd name="connsiteX70" fmla="*/ 382982 w 483894"/>
                  <a:gd name="connsiteY70" fmla="*/ 89337 h 608391"/>
                  <a:gd name="connsiteX71" fmla="*/ 365088 w 483894"/>
                  <a:gd name="connsiteY71" fmla="*/ 100468 h 608391"/>
                  <a:gd name="connsiteX72" fmla="*/ 336926 w 483894"/>
                  <a:gd name="connsiteY72" fmla="*/ 80549 h 608391"/>
                  <a:gd name="connsiteX73" fmla="*/ 341620 w 483894"/>
                  <a:gd name="connsiteY73" fmla="*/ 60045 h 608391"/>
                  <a:gd name="connsiteX74" fmla="*/ 227919 w 483894"/>
                  <a:gd name="connsiteY74" fmla="*/ 591 h 608391"/>
                  <a:gd name="connsiteX75" fmla="*/ 306124 w 483894"/>
                  <a:gd name="connsiteY75" fmla="*/ 3804 h 608391"/>
                  <a:gd name="connsiteX76" fmla="*/ 483308 w 483894"/>
                  <a:gd name="connsiteY76" fmla="*/ 197717 h 608391"/>
                  <a:gd name="connsiteX77" fmla="*/ 387382 w 483894"/>
                  <a:gd name="connsiteY77" fmla="*/ 442305 h 608391"/>
                  <a:gd name="connsiteX78" fmla="*/ 483894 w 483894"/>
                  <a:gd name="connsiteY78" fmla="*/ 608391 h 608391"/>
                  <a:gd name="connsiteX79" fmla="*/ 143902 w 483894"/>
                  <a:gd name="connsiteY79" fmla="*/ 608391 h 608391"/>
                  <a:gd name="connsiteX80" fmla="*/ 181744 w 483894"/>
                  <a:gd name="connsiteY80" fmla="*/ 512899 h 608391"/>
                  <a:gd name="connsiteX81" fmla="*/ 108993 w 483894"/>
                  <a:gd name="connsiteY81" fmla="*/ 524909 h 608391"/>
                  <a:gd name="connsiteX82" fmla="*/ 54137 w 483894"/>
                  <a:gd name="connsiteY82" fmla="*/ 498839 h 608391"/>
                  <a:gd name="connsiteX83" fmla="*/ 57657 w 483894"/>
                  <a:gd name="connsiteY83" fmla="*/ 454022 h 608391"/>
                  <a:gd name="connsiteX84" fmla="*/ 38589 w 483894"/>
                  <a:gd name="connsiteY84" fmla="*/ 405690 h 608391"/>
                  <a:gd name="connsiteX85" fmla="*/ 42109 w 483894"/>
                  <a:gd name="connsiteY85" fmla="*/ 376984 h 608391"/>
                  <a:gd name="connsiteX86" fmla="*/ 160 w 483894"/>
                  <a:gd name="connsiteY86" fmla="*/ 355308 h 608391"/>
                  <a:gd name="connsiteX87" fmla="*/ 52670 w 483894"/>
                  <a:gd name="connsiteY87" fmla="*/ 255130 h 608391"/>
                  <a:gd name="connsiteX88" fmla="*/ 38003 w 483894"/>
                  <a:gd name="connsiteY88" fmla="*/ 222908 h 608391"/>
                  <a:gd name="connsiteX89" fmla="*/ 74378 w 483894"/>
                  <a:gd name="connsiteY89" fmla="*/ 82893 h 608391"/>
                  <a:gd name="connsiteX90" fmla="*/ 227919 w 483894"/>
                  <a:gd name="connsiteY90" fmla="*/ 591 h 60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83894" h="608391">
                    <a:moveTo>
                      <a:pt x="332813" y="285272"/>
                    </a:moveTo>
                    <a:cubicBezTo>
                      <a:pt x="353702" y="285272"/>
                      <a:pt x="370636" y="302253"/>
                      <a:pt x="370636" y="323201"/>
                    </a:cubicBezTo>
                    <a:cubicBezTo>
                      <a:pt x="370636" y="344149"/>
                      <a:pt x="353702" y="361130"/>
                      <a:pt x="332813" y="361130"/>
                    </a:cubicBezTo>
                    <a:cubicBezTo>
                      <a:pt x="311924" y="361130"/>
                      <a:pt x="294990" y="344149"/>
                      <a:pt x="294990" y="323201"/>
                    </a:cubicBezTo>
                    <a:cubicBezTo>
                      <a:pt x="294990" y="302253"/>
                      <a:pt x="311924" y="285272"/>
                      <a:pt x="332813" y="285272"/>
                    </a:cubicBezTo>
                    <a:close/>
                    <a:moveTo>
                      <a:pt x="329299" y="254544"/>
                    </a:moveTo>
                    <a:lnTo>
                      <a:pt x="308471" y="258937"/>
                    </a:lnTo>
                    <a:lnTo>
                      <a:pt x="311405" y="272119"/>
                    </a:lnTo>
                    <a:cubicBezTo>
                      <a:pt x="304364" y="275048"/>
                      <a:pt x="298204" y="279149"/>
                      <a:pt x="292924" y="284422"/>
                    </a:cubicBezTo>
                    <a:lnTo>
                      <a:pt x="281776" y="277099"/>
                    </a:lnTo>
                    <a:lnTo>
                      <a:pt x="270042" y="294967"/>
                    </a:lnTo>
                    <a:lnTo>
                      <a:pt x="281483" y="302290"/>
                    </a:lnTo>
                    <a:cubicBezTo>
                      <a:pt x="278549" y="309027"/>
                      <a:pt x="277083" y="316350"/>
                      <a:pt x="277376" y="323966"/>
                    </a:cubicBezTo>
                    <a:lnTo>
                      <a:pt x="264175" y="326895"/>
                    </a:lnTo>
                    <a:lnTo>
                      <a:pt x="268282" y="347399"/>
                    </a:lnTo>
                    <a:lnTo>
                      <a:pt x="281483" y="344763"/>
                    </a:lnTo>
                    <a:cubicBezTo>
                      <a:pt x="284416" y="351793"/>
                      <a:pt x="288817" y="357944"/>
                      <a:pt x="294097" y="363217"/>
                    </a:cubicBezTo>
                    <a:lnTo>
                      <a:pt x="286763" y="374348"/>
                    </a:lnTo>
                    <a:lnTo>
                      <a:pt x="304364" y="385772"/>
                    </a:lnTo>
                    <a:lnTo>
                      <a:pt x="311698" y="374641"/>
                    </a:lnTo>
                    <a:cubicBezTo>
                      <a:pt x="318738" y="377570"/>
                      <a:pt x="326072" y="378742"/>
                      <a:pt x="333699" y="378742"/>
                    </a:cubicBezTo>
                    <a:lnTo>
                      <a:pt x="336633" y="391923"/>
                    </a:lnTo>
                    <a:lnTo>
                      <a:pt x="357167" y="387529"/>
                    </a:lnTo>
                    <a:lnTo>
                      <a:pt x="354527" y="374348"/>
                    </a:lnTo>
                    <a:cubicBezTo>
                      <a:pt x="361274" y="371419"/>
                      <a:pt x="367728" y="367318"/>
                      <a:pt x="372715" y="362045"/>
                    </a:cubicBezTo>
                    <a:lnTo>
                      <a:pt x="384155" y="369368"/>
                    </a:lnTo>
                    <a:lnTo>
                      <a:pt x="395596" y="351500"/>
                    </a:lnTo>
                    <a:lnTo>
                      <a:pt x="384449" y="344177"/>
                    </a:lnTo>
                    <a:cubicBezTo>
                      <a:pt x="387089" y="337440"/>
                      <a:pt x="388556" y="330117"/>
                      <a:pt x="388556" y="322208"/>
                    </a:cubicBezTo>
                    <a:lnTo>
                      <a:pt x="401756" y="319572"/>
                    </a:lnTo>
                    <a:lnTo>
                      <a:pt x="397356" y="299068"/>
                    </a:lnTo>
                    <a:lnTo>
                      <a:pt x="384155" y="301704"/>
                    </a:lnTo>
                    <a:cubicBezTo>
                      <a:pt x="381222" y="294674"/>
                      <a:pt x="376822" y="288522"/>
                      <a:pt x="371541" y="283250"/>
                    </a:cubicBezTo>
                    <a:lnTo>
                      <a:pt x="378875" y="272119"/>
                    </a:lnTo>
                    <a:lnTo>
                      <a:pt x="361274" y="260695"/>
                    </a:lnTo>
                    <a:lnTo>
                      <a:pt x="353940" y="271826"/>
                    </a:lnTo>
                    <a:cubicBezTo>
                      <a:pt x="347193" y="268897"/>
                      <a:pt x="339566" y="267432"/>
                      <a:pt x="331939" y="267725"/>
                    </a:cubicBezTo>
                    <a:close/>
                    <a:moveTo>
                      <a:pt x="302012" y="100461"/>
                    </a:moveTo>
                    <a:cubicBezTo>
                      <a:pt x="334574" y="100461"/>
                      <a:pt x="360970" y="126826"/>
                      <a:pt x="360970" y="159348"/>
                    </a:cubicBezTo>
                    <a:cubicBezTo>
                      <a:pt x="360970" y="191870"/>
                      <a:pt x="334574" y="218235"/>
                      <a:pt x="302012" y="218235"/>
                    </a:cubicBezTo>
                    <a:cubicBezTo>
                      <a:pt x="269450" y="218235"/>
                      <a:pt x="243054" y="191870"/>
                      <a:pt x="243054" y="159348"/>
                    </a:cubicBezTo>
                    <a:cubicBezTo>
                      <a:pt x="243054" y="126826"/>
                      <a:pt x="269450" y="100461"/>
                      <a:pt x="302012" y="100461"/>
                    </a:cubicBezTo>
                    <a:close/>
                    <a:moveTo>
                      <a:pt x="309644" y="52722"/>
                    </a:moveTo>
                    <a:lnTo>
                      <a:pt x="304951" y="72933"/>
                    </a:lnTo>
                    <a:cubicBezTo>
                      <a:pt x="293510" y="72640"/>
                      <a:pt x="282070" y="74398"/>
                      <a:pt x="270922" y="78792"/>
                    </a:cubicBezTo>
                    <a:lnTo>
                      <a:pt x="259775" y="60924"/>
                    </a:lnTo>
                    <a:lnTo>
                      <a:pt x="231907" y="78499"/>
                    </a:lnTo>
                    <a:lnTo>
                      <a:pt x="243054" y="96074"/>
                    </a:lnTo>
                    <a:cubicBezTo>
                      <a:pt x="234254" y="104276"/>
                      <a:pt x="227507" y="113942"/>
                      <a:pt x="222813" y="124487"/>
                    </a:cubicBezTo>
                    <a:lnTo>
                      <a:pt x="202278" y="119508"/>
                    </a:lnTo>
                    <a:lnTo>
                      <a:pt x="194945" y="151729"/>
                    </a:lnTo>
                    <a:lnTo>
                      <a:pt x="215479" y="156416"/>
                    </a:lnTo>
                    <a:cubicBezTo>
                      <a:pt x="214892" y="167839"/>
                      <a:pt x="216946" y="179263"/>
                      <a:pt x="221346" y="190394"/>
                    </a:cubicBezTo>
                    <a:lnTo>
                      <a:pt x="203452" y="201525"/>
                    </a:lnTo>
                    <a:lnTo>
                      <a:pt x="220759" y="229353"/>
                    </a:lnTo>
                    <a:lnTo>
                      <a:pt x="238654" y="218222"/>
                    </a:lnTo>
                    <a:cubicBezTo>
                      <a:pt x="246574" y="227009"/>
                      <a:pt x="256255" y="233746"/>
                      <a:pt x="266815" y="238433"/>
                    </a:cubicBezTo>
                    <a:lnTo>
                      <a:pt x="262122" y="258645"/>
                    </a:lnTo>
                    <a:lnTo>
                      <a:pt x="294097" y="265968"/>
                    </a:lnTo>
                    <a:lnTo>
                      <a:pt x="298791" y="245756"/>
                    </a:lnTo>
                    <a:cubicBezTo>
                      <a:pt x="310231" y="246049"/>
                      <a:pt x="321965" y="244292"/>
                      <a:pt x="333112" y="239898"/>
                    </a:cubicBezTo>
                    <a:lnTo>
                      <a:pt x="343966" y="257766"/>
                    </a:lnTo>
                    <a:lnTo>
                      <a:pt x="371835" y="240191"/>
                    </a:lnTo>
                    <a:lnTo>
                      <a:pt x="360687" y="222615"/>
                    </a:lnTo>
                    <a:cubicBezTo>
                      <a:pt x="369488" y="214414"/>
                      <a:pt x="376235" y="204747"/>
                      <a:pt x="380928" y="194495"/>
                    </a:cubicBezTo>
                    <a:lnTo>
                      <a:pt x="401463" y="199182"/>
                    </a:lnTo>
                    <a:lnTo>
                      <a:pt x="408797" y="167254"/>
                    </a:lnTo>
                    <a:lnTo>
                      <a:pt x="388262" y="162567"/>
                    </a:lnTo>
                    <a:cubicBezTo>
                      <a:pt x="388849" y="151143"/>
                      <a:pt x="386795" y="139426"/>
                      <a:pt x="382689" y="128295"/>
                    </a:cubicBezTo>
                    <a:lnTo>
                      <a:pt x="400290" y="117164"/>
                    </a:lnTo>
                    <a:lnTo>
                      <a:pt x="382982" y="89337"/>
                    </a:lnTo>
                    <a:lnTo>
                      <a:pt x="365088" y="100468"/>
                    </a:lnTo>
                    <a:cubicBezTo>
                      <a:pt x="357167" y="91973"/>
                      <a:pt x="347487" y="84943"/>
                      <a:pt x="336926" y="80549"/>
                    </a:cubicBezTo>
                    <a:lnTo>
                      <a:pt x="341620" y="60045"/>
                    </a:lnTo>
                    <a:close/>
                    <a:moveTo>
                      <a:pt x="227919" y="591"/>
                    </a:moveTo>
                    <a:cubicBezTo>
                      <a:pt x="252020" y="-809"/>
                      <a:pt x="278183" y="289"/>
                      <a:pt x="306124" y="3804"/>
                    </a:cubicBezTo>
                    <a:cubicBezTo>
                      <a:pt x="417597" y="17864"/>
                      <a:pt x="483014" y="130053"/>
                      <a:pt x="483308" y="197717"/>
                    </a:cubicBezTo>
                    <a:cubicBezTo>
                      <a:pt x="483894" y="332167"/>
                      <a:pt x="388556" y="393974"/>
                      <a:pt x="387382" y="442305"/>
                    </a:cubicBezTo>
                    <a:cubicBezTo>
                      <a:pt x="385329" y="529010"/>
                      <a:pt x="483894" y="608391"/>
                      <a:pt x="483894" y="608391"/>
                    </a:cubicBezTo>
                    <a:lnTo>
                      <a:pt x="143902" y="608391"/>
                    </a:lnTo>
                    <a:cubicBezTo>
                      <a:pt x="143902" y="608391"/>
                      <a:pt x="208439" y="575877"/>
                      <a:pt x="181744" y="512899"/>
                    </a:cubicBezTo>
                    <a:cubicBezTo>
                      <a:pt x="169717" y="514950"/>
                      <a:pt x="135688" y="521394"/>
                      <a:pt x="108993" y="524909"/>
                    </a:cubicBezTo>
                    <a:cubicBezTo>
                      <a:pt x="82298" y="528424"/>
                      <a:pt x="59124" y="512313"/>
                      <a:pt x="54137" y="498839"/>
                    </a:cubicBezTo>
                    <a:cubicBezTo>
                      <a:pt x="49443" y="485658"/>
                      <a:pt x="63817" y="461638"/>
                      <a:pt x="57657" y="454022"/>
                    </a:cubicBezTo>
                    <a:cubicBezTo>
                      <a:pt x="51790" y="446406"/>
                      <a:pt x="31549" y="424437"/>
                      <a:pt x="38589" y="405690"/>
                    </a:cubicBezTo>
                    <a:cubicBezTo>
                      <a:pt x="45630" y="386651"/>
                      <a:pt x="42109" y="376984"/>
                      <a:pt x="42109" y="376984"/>
                    </a:cubicBezTo>
                    <a:cubicBezTo>
                      <a:pt x="42109" y="376984"/>
                      <a:pt x="3681" y="369368"/>
                      <a:pt x="160" y="355308"/>
                    </a:cubicBezTo>
                    <a:cubicBezTo>
                      <a:pt x="-3360" y="341248"/>
                      <a:pt x="52670" y="255130"/>
                      <a:pt x="52670" y="255130"/>
                    </a:cubicBezTo>
                    <a:cubicBezTo>
                      <a:pt x="52670" y="255130"/>
                      <a:pt x="40936" y="234332"/>
                      <a:pt x="38003" y="222908"/>
                    </a:cubicBezTo>
                    <a:cubicBezTo>
                      <a:pt x="35362" y="211777"/>
                      <a:pt x="38003" y="151436"/>
                      <a:pt x="74378" y="82893"/>
                    </a:cubicBezTo>
                    <a:cubicBezTo>
                      <a:pt x="101880" y="31485"/>
                      <a:pt x="155618" y="4793"/>
                      <a:pt x="227919" y="591"/>
                    </a:cubicBezTo>
                    <a:close/>
                  </a:path>
                </a:pathLst>
              </a:custGeom>
              <a:solidFill>
                <a:srgbClr val="A25448"/>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latin typeface="黑体" panose="02010609060101010101" charset="-122"/>
                  <a:ea typeface="黑体" panose="02010609060101010101" charset="-122"/>
                </a:endParaRPr>
              </a:p>
            </p:txBody>
          </p:sp>
        </p:grpSp>
        <p:sp>
          <p:nvSpPr>
            <p:cNvPr id="99" name="2"/>
            <p:cNvSpPr txBox="1"/>
            <p:nvPr/>
          </p:nvSpPr>
          <p:spPr bwMode="auto">
            <a:xfrm>
              <a:off x="2221" y="2008"/>
              <a:ext cx="3761" cy="5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b="1" dirty="0">
                  <a:latin typeface="黑体" panose="02010609060101010101" charset="-122"/>
                  <a:ea typeface="黑体" panose="02010609060101010101" charset="-122"/>
                </a:rPr>
                <a:t>添加标题</a:t>
              </a:r>
              <a:endParaRPr lang="zh-CN" altLang="en-US" b="1" dirty="0">
                <a:latin typeface="黑体" panose="02010609060101010101" charset="-122"/>
                <a:ea typeface="黑体" panose="02010609060101010101" charset="-122"/>
              </a:endParaRPr>
            </a:p>
          </p:txBody>
        </p:sp>
        <p:sp>
          <p:nvSpPr>
            <p:cNvPr id="100" name="2"/>
            <p:cNvSpPr txBox="1"/>
            <p:nvPr/>
          </p:nvSpPr>
          <p:spPr bwMode="auto">
            <a:xfrm>
              <a:off x="7720" y="2008"/>
              <a:ext cx="3761" cy="5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b="1" dirty="0">
                  <a:latin typeface="黑体" panose="02010609060101010101" charset="-122"/>
                  <a:ea typeface="黑体" panose="02010609060101010101" charset="-122"/>
                </a:rPr>
                <a:t>点击输入标题</a:t>
              </a:r>
              <a:endParaRPr lang="zh-CN" altLang="en-US" b="1" dirty="0">
                <a:latin typeface="黑体" panose="02010609060101010101" charset="-122"/>
                <a:ea typeface="黑体" panose="02010609060101010101" charset="-122"/>
              </a:endParaRPr>
            </a:p>
          </p:txBody>
        </p:sp>
        <p:sp>
          <p:nvSpPr>
            <p:cNvPr id="101" name="2"/>
            <p:cNvSpPr txBox="1"/>
            <p:nvPr/>
          </p:nvSpPr>
          <p:spPr bwMode="auto">
            <a:xfrm>
              <a:off x="13218" y="2008"/>
              <a:ext cx="3761" cy="5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b="1" dirty="0">
                  <a:latin typeface="黑体" panose="02010609060101010101" charset="-122"/>
                  <a:ea typeface="黑体" panose="02010609060101010101" charset="-122"/>
                </a:rPr>
                <a:t>请输入标题</a:t>
              </a:r>
              <a:endParaRPr lang="zh-CN" altLang="en-US" b="1" dirty="0">
                <a:latin typeface="黑体" panose="02010609060101010101" charset="-122"/>
                <a:ea typeface="黑体" panose="02010609060101010101" charset="-122"/>
              </a:endParaRPr>
            </a:p>
          </p:txBody>
        </p:sp>
        <p:cxnSp>
          <p:nvCxnSpPr>
            <p:cNvPr id="102" name="直接连接符 101"/>
            <p:cNvCxnSpPr>
              <a:stCxn id="100" idx="2"/>
              <a:endCxn id="94" idx="0"/>
            </p:cNvCxnSpPr>
            <p:nvPr/>
          </p:nvCxnSpPr>
          <p:spPr>
            <a:xfrm>
              <a:off x="9600" y="2573"/>
              <a:ext cx="0" cy="2784"/>
            </a:xfrm>
            <a:prstGeom prst="line">
              <a:avLst/>
            </a:prstGeom>
            <a:ln w="3175" cap="rnd">
              <a:solidFill>
                <a:srgbClr val="A25448"/>
              </a:solidFill>
              <a:prstDash val="dash"/>
              <a:round/>
              <a:headEnd type="oval"/>
              <a:tailEnd type="oval"/>
            </a:ln>
          </p:spPr>
          <p:style>
            <a:lnRef idx="1">
              <a:schemeClr val="accent1"/>
            </a:lnRef>
            <a:fillRef idx="0">
              <a:schemeClr val="accent1"/>
            </a:fillRef>
            <a:effectRef idx="0">
              <a:schemeClr val="accent1"/>
            </a:effectRef>
            <a:fontRef idx="minor">
              <a:schemeClr val="tx1"/>
            </a:fontRef>
          </p:style>
        </p:cxnSp>
        <p:sp>
          <p:nvSpPr>
            <p:cNvPr id="103" name="2"/>
            <p:cNvSpPr/>
            <p:nvPr/>
          </p:nvSpPr>
          <p:spPr bwMode="auto">
            <a:xfrm>
              <a:off x="7720" y="3416"/>
              <a:ext cx="3761" cy="1277"/>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fontAlgn="auto">
                <a:lnSpc>
                  <a:spcPct val="130000"/>
                </a:lnSpc>
              </a:pPr>
              <a:r>
                <a:rPr lang="zh-CN" altLang="en-US" sz="1200" dirty="0">
                  <a:latin typeface="黑体" panose="02010609060101010101" charset="-122"/>
                  <a:ea typeface="黑体" panose="02010609060101010101" charset="-122"/>
                  <a:sym typeface="+mn-ea"/>
                </a:rPr>
                <a:t>请在此处输入您，的文本请在此处输入文字信息请在，此处输入文字信息请在此请在此处输。</a:t>
              </a:r>
              <a:endParaRPr lang="zh-CN" altLang="en-US" sz="1200" dirty="0">
                <a:latin typeface="黑体" panose="02010609060101010101" charset="-122"/>
                <a:ea typeface="黑体" panose="02010609060101010101" charset="-122"/>
                <a:sym typeface="+mn-ea"/>
              </a:endParaRPr>
            </a:p>
          </p:txBody>
        </p:sp>
        <p:sp>
          <p:nvSpPr>
            <p:cNvPr id="5" name="6"/>
            <p:cNvSpPr/>
            <p:nvPr/>
          </p:nvSpPr>
          <p:spPr bwMode="auto">
            <a:xfrm>
              <a:off x="2220" y="3450"/>
              <a:ext cx="3761" cy="1277"/>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fontAlgn="auto">
                <a:lnSpc>
                  <a:spcPct val="130000"/>
                </a:lnSpc>
              </a:pPr>
              <a:r>
                <a:rPr lang="zh-CN" altLang="en-US" sz="1200" dirty="0">
                  <a:latin typeface="黑体" panose="02010609060101010101" charset="-122"/>
                  <a:ea typeface="黑体" panose="02010609060101010101" charset="-122"/>
                  <a:sym typeface="+mn-ea"/>
                </a:rPr>
                <a:t>请在此处输入您，的文本请在此处输入文字信息请在此处输入文字信息请在此请在此处输。</a:t>
              </a:r>
              <a:endParaRPr lang="zh-CN" altLang="en-US" sz="1200" dirty="0">
                <a:latin typeface="黑体" panose="02010609060101010101" charset="-122"/>
                <a:ea typeface="黑体" panose="02010609060101010101" charset="-122"/>
                <a:sym typeface="+mn-ea"/>
              </a:endParaRPr>
            </a:p>
          </p:txBody>
        </p:sp>
        <p:sp>
          <p:nvSpPr>
            <p:cNvPr id="6" name="6"/>
            <p:cNvSpPr/>
            <p:nvPr/>
          </p:nvSpPr>
          <p:spPr bwMode="auto">
            <a:xfrm>
              <a:off x="13243" y="3450"/>
              <a:ext cx="3761" cy="1277"/>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fontAlgn="auto">
                <a:lnSpc>
                  <a:spcPct val="130000"/>
                </a:lnSpc>
              </a:pPr>
              <a:r>
                <a:rPr lang="zh-CN" altLang="en-US" sz="1200" dirty="0">
                  <a:latin typeface="黑体" panose="02010609060101010101" charset="-122"/>
                  <a:ea typeface="黑体" panose="02010609060101010101" charset="-122"/>
                  <a:sym typeface="+mn-ea"/>
                </a:rPr>
                <a:t>请在此处输入您，的文本请在此处输入文字信息请在此处输入文字信息请在此请在此处输。</a:t>
              </a:r>
              <a:endParaRPr lang="zh-CN" altLang="en-US" sz="1200" dirty="0">
                <a:latin typeface="黑体" panose="02010609060101010101" charset="-122"/>
                <a:ea typeface="黑体" panose="02010609060101010101" charset="-122"/>
                <a:sym typeface="+mn-ea"/>
              </a:endParaRPr>
            </a:p>
          </p:txBody>
        </p:sp>
      </p:grpSp>
      <p:grpSp>
        <p:nvGrpSpPr>
          <p:cNvPr id="7" name="组合 6"/>
          <p:cNvGrpSpPr/>
          <p:nvPr/>
        </p:nvGrpSpPr>
        <p:grpSpPr>
          <a:xfrm>
            <a:off x="728980" y="356870"/>
            <a:ext cx="2858135" cy="460375"/>
            <a:chOff x="1148" y="562"/>
            <a:chExt cx="4501" cy="725"/>
          </a:xfrm>
        </p:grpSpPr>
        <p:sp>
          <p:nvSpPr>
            <p:cNvPr id="34" name="文本框 33"/>
            <p:cNvSpPr txBox="1"/>
            <p:nvPr/>
          </p:nvSpPr>
          <p:spPr>
            <a:xfrm>
              <a:off x="1888" y="562"/>
              <a:ext cx="3761" cy="7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rPr>
                <a:t>下阶段工作计划</a:t>
              </a:r>
              <a:endPar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endParaRPr>
            </a:p>
          </p:txBody>
        </p:sp>
        <p:sp>
          <p:nvSpPr>
            <p:cNvPr id="8" name="矩形 7"/>
            <p:cNvSpPr/>
            <p:nvPr/>
          </p:nvSpPr>
          <p:spPr>
            <a:xfrm>
              <a:off x="1148" y="640"/>
              <a:ext cx="730" cy="57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04</a:t>
              </a:r>
              <a:endParaRPr lang="en-US" altLang="zh-CN" b="1"/>
            </a:p>
          </p:txBody>
        </p:sp>
      </p:grpSp>
    </p:spTree>
    <p:custDataLst>
      <p:tags r:id="rId1"/>
    </p:custDataLst>
  </p:cSld>
  <p:clrMapOvr>
    <a:masterClrMapping/>
  </p:clrMapOvr>
  <p:transition spd="med">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amond(in)">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541020" y="4657725"/>
            <a:ext cx="1765300" cy="176530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900285" y="434975"/>
            <a:ext cx="1765300" cy="176530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36905" y="542608"/>
            <a:ext cx="10918190" cy="5772785"/>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2871470" y="1855788"/>
            <a:ext cx="6449060" cy="3146425"/>
            <a:chOff x="4522" y="2638"/>
            <a:chExt cx="10156" cy="4955"/>
          </a:xfrm>
        </p:grpSpPr>
        <p:grpSp>
          <p:nvGrpSpPr>
            <p:cNvPr id="17" name="组合 16"/>
            <p:cNvGrpSpPr/>
            <p:nvPr/>
          </p:nvGrpSpPr>
          <p:grpSpPr>
            <a:xfrm>
              <a:off x="4522" y="2638"/>
              <a:ext cx="10156" cy="4955"/>
              <a:chOff x="4522" y="2162"/>
              <a:chExt cx="10156" cy="4955"/>
            </a:xfrm>
          </p:grpSpPr>
          <p:sp>
            <p:nvSpPr>
              <p:cNvPr id="32" name="文本框 31"/>
              <p:cNvSpPr txBox="1"/>
              <p:nvPr/>
            </p:nvSpPr>
            <p:spPr>
              <a:xfrm>
                <a:off x="4522" y="3592"/>
                <a:ext cx="10156" cy="145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sz="5400" b="1">
                    <a:solidFill>
                      <a:srgbClr val="A25448"/>
                    </a:solidFill>
                    <a:effectLst/>
                    <a:latin typeface="黑体" panose="02010609060101010101" charset="-122"/>
                    <a:ea typeface="黑体" panose="02010609060101010101" charset="-122"/>
                    <a:cs typeface="+mn-ea"/>
                    <a:sym typeface="+mn-lt"/>
                  </a:rPr>
                  <a:t>感谢您的聆听</a:t>
                </a:r>
                <a:endParaRPr kumimoji="1" lang="zh-CN" sz="5400" i="0" u="none" strike="noStrike" kern="1200" cap="none" spc="0" normalizeH="0" baseline="0" noProof="0" dirty="0">
                  <a:ln>
                    <a:noFill/>
                  </a:ln>
                  <a:solidFill>
                    <a:srgbClr val="A25448"/>
                  </a:solidFill>
                  <a:effectLst/>
                  <a:uLnTx/>
                  <a:uFillTx/>
                  <a:latin typeface="+mj-lt"/>
                  <a:ea typeface="黑体" panose="02010609060101010101" charset="-122"/>
                  <a:cs typeface="+mj-lt"/>
                  <a:sym typeface="+mn-lt"/>
                </a:endParaRPr>
              </a:p>
            </p:txBody>
          </p:sp>
          <p:sp>
            <p:nvSpPr>
              <p:cNvPr id="45" name="文本框 44"/>
              <p:cNvSpPr txBox="1"/>
              <p:nvPr/>
            </p:nvSpPr>
            <p:spPr>
              <a:xfrm>
                <a:off x="5918" y="5313"/>
                <a:ext cx="7365" cy="531"/>
              </a:xfrm>
              <a:prstGeom prst="rect">
                <a:avLst/>
              </a:prstGeom>
              <a:noFill/>
            </p:spPr>
            <p:txBody>
              <a:bodyPr wrap="square" rtlCol="0">
                <a:spAutoFit/>
              </a:bodyPr>
              <a:lstStyle/>
              <a:p>
                <a:pPr algn="dist"/>
                <a:r>
                  <a:rPr lang="en-US" altLang="zh-CN" sz="1600" cap="all">
                    <a:solidFill>
                      <a:schemeClr val="tx1"/>
                    </a:solidFill>
                    <a:effectLst/>
                    <a:uFillTx/>
                    <a:latin typeface="Arial" panose="020B0604020202020204" pitchFamily="34" charset="0"/>
                    <a:cs typeface="Arial" panose="020B0604020202020204" pitchFamily="34" charset="0"/>
                  </a:rPr>
                  <a:t>Simple wind year summary ppt</a:t>
                </a:r>
                <a:endParaRPr lang="en-US" altLang="zh-CN" sz="1600" cap="all">
                  <a:solidFill>
                    <a:schemeClr val="tx1"/>
                  </a:solidFill>
                  <a:effectLst/>
                  <a:uFillTx/>
                  <a:latin typeface="Arial" panose="020B0604020202020204" pitchFamily="34" charset="0"/>
                  <a:cs typeface="Arial" panose="020B0604020202020204" pitchFamily="34" charset="0"/>
                </a:endParaRPr>
              </a:p>
            </p:txBody>
          </p:sp>
          <p:sp>
            <p:nvSpPr>
              <p:cNvPr id="37" name="文本框 16"/>
              <p:cNvSpPr txBox="1">
                <a:spLocks noChangeArrowheads="1"/>
              </p:cNvSpPr>
              <p:nvPr/>
            </p:nvSpPr>
            <p:spPr bwMode="auto">
              <a:xfrm>
                <a:off x="6343" y="2162"/>
                <a:ext cx="651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dist" eaLnBrk="1" hangingPunct="1">
                  <a:lnSpc>
                    <a:spcPct val="100000"/>
                  </a:lnSpc>
                  <a:spcBef>
                    <a:spcPct val="0"/>
                  </a:spcBef>
                  <a:buFontTx/>
                  <a:buNone/>
                </a:pPr>
                <a:r>
                  <a:rPr lang="zh-CN" altLang="en-US" sz="1400">
                    <a:solidFill>
                      <a:schemeClr val="tx1"/>
                    </a:solidFill>
                    <a:effectLst/>
                    <a:latin typeface="黑体" panose="02010609060101010101" charset="-122"/>
                    <a:ea typeface="黑体" panose="02010609060101010101" charset="-122"/>
                    <a:cs typeface="黑体" panose="02010609060101010101" charset="-122"/>
                  </a:rPr>
                  <a:t>工作总结 </a:t>
                </a:r>
                <a:r>
                  <a:rPr lang="en-US" altLang="zh-CN" sz="1400">
                    <a:solidFill>
                      <a:schemeClr val="tx1"/>
                    </a:solidFill>
                    <a:effectLst/>
                    <a:latin typeface="黑体" panose="02010609060101010101" charset="-122"/>
                    <a:ea typeface="黑体" panose="02010609060101010101" charset="-122"/>
                    <a:cs typeface="黑体" panose="02010609060101010101" charset="-122"/>
                  </a:rPr>
                  <a:t>/ </a:t>
                </a:r>
                <a:r>
                  <a:rPr lang="zh-CN" altLang="en-US" sz="1400">
                    <a:solidFill>
                      <a:schemeClr val="tx1"/>
                    </a:solidFill>
                    <a:effectLst/>
                    <a:latin typeface="黑体" panose="02010609060101010101" charset="-122"/>
                    <a:ea typeface="黑体" panose="02010609060101010101" charset="-122"/>
                    <a:cs typeface="黑体" panose="02010609060101010101" charset="-122"/>
                  </a:rPr>
                  <a:t>年终总结 </a:t>
                </a:r>
                <a:r>
                  <a:rPr lang="en-US" altLang="zh-CN" sz="1400">
                    <a:solidFill>
                      <a:schemeClr val="tx1"/>
                    </a:solidFill>
                    <a:effectLst/>
                    <a:latin typeface="黑体" panose="02010609060101010101" charset="-122"/>
                    <a:ea typeface="黑体" panose="02010609060101010101" charset="-122"/>
                    <a:cs typeface="黑体" panose="02010609060101010101" charset="-122"/>
                  </a:rPr>
                  <a:t>/ </a:t>
                </a:r>
                <a:r>
                  <a:rPr lang="zh-CN" altLang="en-US" sz="1400">
                    <a:solidFill>
                      <a:schemeClr val="tx1"/>
                    </a:solidFill>
                    <a:effectLst/>
                    <a:latin typeface="黑体" panose="02010609060101010101" charset="-122"/>
                    <a:ea typeface="黑体" panose="02010609060101010101" charset="-122"/>
                    <a:cs typeface="黑体" panose="02010609060101010101" charset="-122"/>
                  </a:rPr>
                  <a:t>工作计划 </a:t>
                </a:r>
                <a:r>
                  <a:rPr lang="en-US" altLang="zh-CN" sz="1400">
                    <a:solidFill>
                      <a:schemeClr val="tx1"/>
                    </a:solidFill>
                    <a:effectLst/>
                    <a:latin typeface="黑体" panose="02010609060101010101" charset="-122"/>
                    <a:ea typeface="黑体" panose="02010609060101010101" charset="-122"/>
                    <a:cs typeface="黑体" panose="02010609060101010101" charset="-122"/>
                  </a:rPr>
                  <a:t>/ </a:t>
                </a:r>
                <a:r>
                  <a:rPr lang="zh-CN" altLang="en-US" sz="1400">
                    <a:solidFill>
                      <a:schemeClr val="tx1"/>
                    </a:solidFill>
                    <a:effectLst/>
                    <a:latin typeface="黑体" panose="02010609060101010101" charset="-122"/>
                    <a:ea typeface="黑体" panose="02010609060101010101" charset="-122"/>
                    <a:cs typeface="黑体" panose="02010609060101010101" charset="-122"/>
                  </a:rPr>
                  <a:t>商务汇报</a:t>
                </a:r>
                <a:r>
                  <a:rPr lang="zh-CN" altLang="en-US" sz="1400">
                    <a:solidFill>
                      <a:schemeClr val="tx1"/>
                    </a:solidFill>
                    <a:effectLst/>
                    <a:latin typeface="微软雅黑" panose="020B0503020204020204" charset="-122"/>
                    <a:ea typeface="微软雅黑" panose="020B0503020204020204" charset="-122"/>
                  </a:rPr>
                  <a:t> </a:t>
                </a:r>
                <a:endParaRPr lang="zh-CN" altLang="en-US" sz="1400">
                  <a:solidFill>
                    <a:schemeClr val="tx1"/>
                  </a:solidFill>
                  <a:effectLst/>
                  <a:latin typeface="微软雅黑" panose="020B0503020204020204" charset="-122"/>
                  <a:ea typeface="微软雅黑" panose="020B0503020204020204" charset="-122"/>
                </a:endParaRPr>
              </a:p>
            </p:txBody>
          </p:sp>
          <p:grpSp>
            <p:nvGrpSpPr>
              <p:cNvPr id="16" name="组合 15"/>
              <p:cNvGrpSpPr/>
              <p:nvPr/>
            </p:nvGrpSpPr>
            <p:grpSpPr>
              <a:xfrm>
                <a:off x="6619" y="6639"/>
                <a:ext cx="5966" cy="478"/>
                <a:chOff x="6619" y="6639"/>
                <a:chExt cx="5966" cy="478"/>
              </a:xfrm>
            </p:grpSpPr>
            <p:grpSp>
              <p:nvGrpSpPr>
                <p:cNvPr id="33" name="组合 32"/>
                <p:cNvGrpSpPr/>
                <p:nvPr/>
              </p:nvGrpSpPr>
              <p:grpSpPr>
                <a:xfrm>
                  <a:off x="6863" y="6639"/>
                  <a:ext cx="5475" cy="478"/>
                  <a:chOff x="6279" y="7013"/>
                  <a:chExt cx="5475" cy="478"/>
                </a:xfrm>
              </p:grpSpPr>
              <p:grpSp>
                <p:nvGrpSpPr>
                  <p:cNvPr id="34" name="组合 33"/>
                  <p:cNvGrpSpPr/>
                  <p:nvPr/>
                </p:nvGrpSpPr>
                <p:grpSpPr>
                  <a:xfrm>
                    <a:off x="6279" y="7013"/>
                    <a:ext cx="5475" cy="478"/>
                    <a:chOff x="6326" y="6641"/>
                    <a:chExt cx="5475" cy="478"/>
                  </a:xfrm>
                </p:grpSpPr>
                <p:sp>
                  <p:nvSpPr>
                    <p:cNvPr id="35" name="矩形 34"/>
                    <p:cNvSpPr/>
                    <p:nvPr/>
                  </p:nvSpPr>
                  <p:spPr>
                    <a:xfrm>
                      <a:off x="6326" y="6641"/>
                      <a:ext cx="5475" cy="478"/>
                    </a:xfrm>
                    <a:prstGeom prst="rect">
                      <a:avLst/>
                    </a:prstGeom>
                    <a:solidFill>
                      <a:srgbClr val="A254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ffectLst/>
                      </a:endParaRPr>
                    </a:p>
                  </p:txBody>
                </p:sp>
                <p:sp>
                  <p:nvSpPr>
                    <p:cNvPr id="42" name="文本框 41"/>
                    <p:cNvSpPr txBox="1"/>
                    <p:nvPr/>
                  </p:nvSpPr>
                  <p:spPr>
                    <a:xfrm>
                      <a:off x="6839" y="6663"/>
                      <a:ext cx="1728" cy="434"/>
                    </a:xfrm>
                    <a:prstGeom prst="rect">
                      <a:avLst/>
                    </a:prstGeom>
                    <a:noFill/>
                  </p:spPr>
                  <p:txBody>
                    <a:bodyPr wrap="none" rtlCol="0">
                      <a:spAutoFit/>
                    </a:bodyPr>
                    <a:lstStyle/>
                    <a:p>
                      <a:r>
                        <a:rPr lang="zh-CN" altLang="en-US" sz="1200" dirty="0">
                          <a:solidFill>
                            <a:schemeClr val="bg1"/>
                          </a:solidFill>
                          <a:effectLst/>
                          <a:latin typeface="黑体" panose="02010609060101010101" charset="-122"/>
                          <a:ea typeface="黑体" panose="02010609060101010101" charset="-122"/>
                        </a:rPr>
                        <a:t>汇报人：</a:t>
                      </a:r>
                      <a:r>
                        <a:rPr lang="en-US" altLang="zh-CN" sz="1200" dirty="0">
                          <a:solidFill>
                            <a:schemeClr val="bg1"/>
                          </a:solidFill>
                          <a:effectLst/>
                          <a:latin typeface="Arial" panose="020B0604020202020204" pitchFamily="34" charset="0"/>
                          <a:ea typeface="黑体" panose="02010609060101010101" charset="-122"/>
                          <a:cs typeface="Arial" panose="020B0604020202020204" pitchFamily="34" charset="0"/>
                        </a:rPr>
                        <a:t>XXX</a:t>
                      </a:r>
                      <a:endParaRPr lang="en-US" altLang="zh-CN" sz="1200" dirty="0">
                        <a:solidFill>
                          <a:schemeClr val="bg1"/>
                        </a:solidFill>
                        <a:effectLst/>
                        <a:latin typeface="Arial" panose="020B0604020202020204" pitchFamily="34" charset="0"/>
                        <a:ea typeface="黑体" panose="02010609060101010101" charset="-122"/>
                        <a:cs typeface="Arial" panose="020B0604020202020204" pitchFamily="34" charset="0"/>
                      </a:endParaRPr>
                    </a:p>
                  </p:txBody>
                </p:sp>
              </p:grpSp>
              <p:sp>
                <p:nvSpPr>
                  <p:cNvPr id="36" name="文本框 35"/>
                  <p:cNvSpPr txBox="1"/>
                  <p:nvPr/>
                </p:nvSpPr>
                <p:spPr>
                  <a:xfrm>
                    <a:off x="8894" y="7035"/>
                    <a:ext cx="2447" cy="436"/>
                  </a:xfrm>
                  <a:prstGeom prst="rect">
                    <a:avLst/>
                  </a:prstGeom>
                  <a:noFill/>
                </p:spPr>
                <p:txBody>
                  <a:bodyPr wrap="none" rtlCol="0">
                    <a:spAutoFit/>
                  </a:bodyPr>
                  <a:lstStyle/>
                  <a:p>
                    <a:r>
                      <a:rPr lang="zh-CN" altLang="en-US" sz="1200" dirty="0">
                        <a:solidFill>
                          <a:schemeClr val="bg1"/>
                        </a:solidFill>
                        <a:effectLst/>
                        <a:latin typeface="黑体" panose="02010609060101010101" charset="-122"/>
                        <a:ea typeface="黑体" panose="02010609060101010101" charset="-122"/>
                      </a:rPr>
                      <a:t>时间：</a:t>
                    </a:r>
                    <a:r>
                      <a:rPr lang="en-US" altLang="zh-CN" sz="1200" dirty="0">
                        <a:solidFill>
                          <a:schemeClr val="bg1"/>
                        </a:solidFill>
                        <a:effectLst/>
                        <a:ea typeface="黑体" panose="02010609060101010101" charset="-122"/>
                      </a:rPr>
                      <a:t>XXXX.XX.XX</a:t>
                    </a:r>
                    <a:endParaRPr lang="en-US" altLang="zh-CN" sz="1200" dirty="0">
                      <a:solidFill>
                        <a:schemeClr val="bg1"/>
                      </a:solidFill>
                      <a:effectLst/>
                      <a:ea typeface="黑体" panose="02010609060101010101" charset="-122"/>
                    </a:endParaRPr>
                  </a:p>
                </p:txBody>
              </p:sp>
            </p:grpSp>
            <p:sp>
              <p:nvSpPr>
                <p:cNvPr id="14" name="椭圆 13"/>
                <p:cNvSpPr/>
                <p:nvPr/>
              </p:nvSpPr>
              <p:spPr>
                <a:xfrm>
                  <a:off x="6619" y="6639"/>
                  <a:ext cx="476" cy="476"/>
                </a:xfrm>
                <a:prstGeom prst="ellipse">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109" y="6639"/>
                  <a:ext cx="476" cy="476"/>
                </a:xfrm>
                <a:prstGeom prst="ellipse">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18" name="直接连接符 17"/>
            <p:cNvCxnSpPr/>
            <p:nvPr/>
          </p:nvCxnSpPr>
          <p:spPr>
            <a:xfrm>
              <a:off x="7750" y="3750"/>
              <a:ext cx="3700" cy="0"/>
            </a:xfrm>
            <a:prstGeom prst="line">
              <a:avLst/>
            </a:prstGeom>
            <a:ln w="25400">
              <a:solidFill>
                <a:srgbClr val="A25448"/>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4940300" y="536575"/>
            <a:ext cx="2583180" cy="706755"/>
            <a:chOff x="7780" y="845"/>
            <a:chExt cx="4068" cy="1113"/>
          </a:xfrm>
        </p:grpSpPr>
        <p:sp>
          <p:nvSpPr>
            <p:cNvPr id="20" name="矩形 19"/>
            <p:cNvSpPr/>
            <p:nvPr/>
          </p:nvSpPr>
          <p:spPr>
            <a:xfrm>
              <a:off x="7780" y="860"/>
              <a:ext cx="3640" cy="1098"/>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312" y="845"/>
              <a:ext cx="3536" cy="111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en-US" altLang="zh-CN" sz="4000">
                  <a:solidFill>
                    <a:schemeClr val="bg1"/>
                  </a:solidFill>
                  <a:effectLst/>
                  <a:latin typeface="+mj-lt"/>
                  <a:ea typeface="黑体" panose="02010609060101010101" charset="-122"/>
                  <a:cs typeface="+mj-lt"/>
                  <a:sym typeface="+mn-lt"/>
                </a:rPr>
                <a:t>LOGO</a:t>
              </a:r>
              <a:endParaRPr kumimoji="1" lang="en-US" altLang="zh-CN" sz="4000" i="0" u="none" strike="noStrike" kern="1200" cap="none" spc="0" normalizeH="0" baseline="0" noProof="0" dirty="0">
                <a:ln>
                  <a:noFill/>
                </a:ln>
                <a:solidFill>
                  <a:schemeClr val="bg1"/>
                </a:solidFill>
                <a:effectLst/>
                <a:uLnTx/>
                <a:uFillTx/>
                <a:latin typeface="+mj-lt"/>
                <a:ea typeface="黑体" panose="02010609060101010101" charset="-122"/>
                <a:cs typeface="+mj-lt"/>
                <a:sym typeface="+mn-lt"/>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0.70"/>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矩形 11"/>
          <p:cNvSpPr/>
          <p:nvPr/>
        </p:nvSpPr>
        <p:spPr>
          <a:xfrm>
            <a:off x="4023043" y="415925"/>
            <a:ext cx="4145915" cy="176530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36905" y="542608"/>
            <a:ext cx="10918190" cy="5772785"/>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481580" y="3434715"/>
            <a:ext cx="7228840" cy="1635760"/>
            <a:chOff x="2288" y="5645"/>
            <a:chExt cx="11384" cy="2576"/>
          </a:xfrm>
        </p:grpSpPr>
        <p:grpSp>
          <p:nvGrpSpPr>
            <p:cNvPr id="3" name="组合 2"/>
            <p:cNvGrpSpPr/>
            <p:nvPr/>
          </p:nvGrpSpPr>
          <p:grpSpPr>
            <a:xfrm>
              <a:off x="2288" y="5651"/>
              <a:ext cx="6453" cy="1016"/>
              <a:chOff x="11467" y="2697"/>
              <a:chExt cx="6453" cy="1016"/>
            </a:xfrm>
          </p:grpSpPr>
          <p:sp>
            <p:nvSpPr>
              <p:cNvPr id="80" name="8"/>
              <p:cNvSpPr txBox="1"/>
              <p:nvPr/>
            </p:nvSpPr>
            <p:spPr>
              <a:xfrm>
                <a:off x="11467" y="2697"/>
                <a:ext cx="1288" cy="1016"/>
              </a:xfrm>
              <a:prstGeom prst="rect">
                <a:avLst/>
              </a:prstGeom>
              <a:noFill/>
            </p:spPr>
            <p:txBody>
              <a:bodyPr wrap="none" rtlCol="0">
                <a:spAutoFit/>
              </a:bodyPr>
              <a:lstStyle/>
              <a:p>
                <a:pPr algn="just"/>
                <a:r>
                  <a:rPr lang="en-US" altLang="zh-CN" sz="3600" b="1" dirty="0">
                    <a:solidFill>
                      <a:srgbClr val="A25448"/>
                    </a:solidFill>
                    <a:latin typeface="Arial" panose="020B0604020202020204" pitchFamily="34" charset="0"/>
                    <a:ea typeface="微软雅黑" panose="020B0503020204020204" charset="-122"/>
                    <a:cs typeface="Arial" panose="020B0604020202020204" pitchFamily="34" charset="0"/>
                  </a:rPr>
                  <a:t> 01</a:t>
                </a:r>
                <a:endParaRPr lang="en-US" altLang="zh-CN" sz="3600" b="1" dirty="0">
                  <a:solidFill>
                    <a:srgbClr val="A25448"/>
                  </a:solidFill>
                  <a:latin typeface="Arial" panose="020B0604020202020204" pitchFamily="34" charset="0"/>
                  <a:ea typeface="微软雅黑" panose="020B0503020204020204" charset="-122"/>
                  <a:cs typeface="Arial" panose="020B0604020202020204" pitchFamily="34" charset="0"/>
                </a:endParaRPr>
              </a:p>
            </p:txBody>
          </p:sp>
          <p:sp>
            <p:nvSpPr>
              <p:cNvPr id="220" name="文本框 8"/>
              <p:cNvSpPr txBox="1"/>
              <p:nvPr/>
            </p:nvSpPr>
            <p:spPr>
              <a:xfrm>
                <a:off x="13027" y="2885"/>
                <a:ext cx="4893" cy="6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defRPr/>
                </a:pPr>
                <a:r>
                  <a:rPr kumimoji="1" lang="zh-CN" altLang="en-US" sz="20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rPr>
                  <a:t>上阶段工作概述</a:t>
                </a:r>
                <a:endParaRPr kumimoji="1" lang="zh-CN" altLang="en-US" sz="20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endParaRPr>
              </a:p>
            </p:txBody>
          </p:sp>
        </p:grpSp>
        <p:grpSp>
          <p:nvGrpSpPr>
            <p:cNvPr id="9" name="组合 8"/>
            <p:cNvGrpSpPr/>
            <p:nvPr/>
          </p:nvGrpSpPr>
          <p:grpSpPr>
            <a:xfrm>
              <a:off x="9008" y="7199"/>
              <a:ext cx="4664" cy="1016"/>
              <a:chOff x="5796" y="7357"/>
              <a:chExt cx="4664" cy="1016"/>
            </a:xfrm>
          </p:grpSpPr>
          <p:sp>
            <p:nvSpPr>
              <p:cNvPr id="86" name="8"/>
              <p:cNvSpPr txBox="1"/>
              <p:nvPr/>
            </p:nvSpPr>
            <p:spPr>
              <a:xfrm>
                <a:off x="5796" y="7357"/>
                <a:ext cx="1288" cy="1016"/>
              </a:xfrm>
              <a:prstGeom prst="rect">
                <a:avLst/>
              </a:prstGeom>
              <a:noFill/>
            </p:spPr>
            <p:txBody>
              <a:bodyPr wrap="none" rtlCol="0">
                <a:spAutoFit/>
              </a:bodyPr>
              <a:lstStyle/>
              <a:p>
                <a:pPr algn="just"/>
                <a:r>
                  <a:rPr lang="en-US" altLang="zh-CN" sz="3600" b="1" dirty="0">
                    <a:solidFill>
                      <a:srgbClr val="A25448"/>
                    </a:solidFill>
                    <a:latin typeface="Arial" panose="020B0604020202020204" pitchFamily="34" charset="0"/>
                    <a:ea typeface="微软雅黑" panose="020B0503020204020204" charset="-122"/>
                    <a:cs typeface="Arial" panose="020B0604020202020204" pitchFamily="34" charset="0"/>
                  </a:rPr>
                  <a:t> 04</a:t>
                </a:r>
                <a:endParaRPr lang="en-US" altLang="zh-CN" sz="3600" b="1" dirty="0">
                  <a:solidFill>
                    <a:srgbClr val="A25448"/>
                  </a:solidFill>
                  <a:latin typeface="Arial" panose="020B0604020202020204" pitchFamily="34" charset="0"/>
                  <a:ea typeface="微软雅黑" panose="020B0503020204020204" charset="-122"/>
                  <a:cs typeface="Arial" panose="020B0604020202020204" pitchFamily="34" charset="0"/>
                </a:endParaRPr>
              </a:p>
            </p:txBody>
          </p:sp>
          <p:sp>
            <p:nvSpPr>
              <p:cNvPr id="5" name="文本框 8"/>
              <p:cNvSpPr txBox="1"/>
              <p:nvPr/>
            </p:nvSpPr>
            <p:spPr>
              <a:xfrm>
                <a:off x="7356" y="7593"/>
                <a:ext cx="3104" cy="6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defRPr/>
                </a:pPr>
                <a:r>
                  <a:rPr kumimoji="1" lang="zh-CN" altLang="en-US" sz="20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rPr>
                  <a:t>下阶段工作计划</a:t>
                </a:r>
                <a:endParaRPr kumimoji="1" lang="zh-CN" altLang="en-US" sz="20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endParaRPr>
              </a:p>
            </p:txBody>
          </p:sp>
        </p:grpSp>
        <p:grpSp>
          <p:nvGrpSpPr>
            <p:cNvPr id="25" name="组合 24"/>
            <p:cNvGrpSpPr/>
            <p:nvPr/>
          </p:nvGrpSpPr>
          <p:grpSpPr>
            <a:xfrm>
              <a:off x="9008" y="5645"/>
              <a:ext cx="3900" cy="1016"/>
              <a:chOff x="8691" y="5803"/>
              <a:chExt cx="3900" cy="1016"/>
            </a:xfrm>
          </p:grpSpPr>
          <p:sp>
            <p:nvSpPr>
              <p:cNvPr id="84" name="8"/>
              <p:cNvSpPr txBox="1"/>
              <p:nvPr/>
            </p:nvSpPr>
            <p:spPr>
              <a:xfrm>
                <a:off x="8691" y="5803"/>
                <a:ext cx="1288" cy="1016"/>
              </a:xfrm>
              <a:prstGeom prst="rect">
                <a:avLst/>
              </a:prstGeom>
              <a:noFill/>
            </p:spPr>
            <p:txBody>
              <a:bodyPr wrap="none" rtlCol="0">
                <a:spAutoFit/>
              </a:bodyPr>
              <a:lstStyle/>
              <a:p>
                <a:pPr algn="just"/>
                <a:r>
                  <a:rPr lang="en-US" altLang="zh-CN" sz="3600" b="1" dirty="0">
                    <a:solidFill>
                      <a:srgbClr val="A25448"/>
                    </a:solidFill>
                    <a:latin typeface="Arial" panose="020B0604020202020204" pitchFamily="34" charset="0"/>
                    <a:ea typeface="微软雅黑" panose="020B0503020204020204" charset="-122"/>
                    <a:cs typeface="Arial" panose="020B0604020202020204" pitchFamily="34" charset="0"/>
                  </a:rPr>
                  <a:t> 03</a:t>
                </a:r>
                <a:endParaRPr lang="en-US" altLang="zh-CN" sz="3600" b="1" dirty="0">
                  <a:solidFill>
                    <a:srgbClr val="A25448"/>
                  </a:solidFill>
                  <a:latin typeface="Arial" panose="020B0604020202020204" pitchFamily="34" charset="0"/>
                  <a:ea typeface="微软雅黑" panose="020B0503020204020204" charset="-122"/>
                  <a:cs typeface="Arial" panose="020B0604020202020204" pitchFamily="34" charset="0"/>
                </a:endParaRPr>
              </a:p>
            </p:txBody>
          </p:sp>
          <p:sp>
            <p:nvSpPr>
              <p:cNvPr id="6" name="文本框 8"/>
              <p:cNvSpPr txBox="1"/>
              <p:nvPr/>
            </p:nvSpPr>
            <p:spPr>
              <a:xfrm>
                <a:off x="10251" y="6023"/>
                <a:ext cx="2340" cy="6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defRPr/>
                </a:pPr>
                <a:r>
                  <a:rPr kumimoji="1" lang="zh-CN" altLang="en-US" sz="20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rPr>
                  <a:t>存在的问题</a:t>
                </a:r>
                <a:endParaRPr kumimoji="1" lang="zh-CN" altLang="en-US" sz="20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endParaRPr>
              </a:p>
            </p:txBody>
          </p:sp>
        </p:grpSp>
        <p:grpSp>
          <p:nvGrpSpPr>
            <p:cNvPr id="13" name="组合 12"/>
            <p:cNvGrpSpPr/>
            <p:nvPr/>
          </p:nvGrpSpPr>
          <p:grpSpPr>
            <a:xfrm>
              <a:off x="2288" y="7205"/>
              <a:ext cx="5154" cy="1016"/>
              <a:chOff x="9816" y="4251"/>
              <a:chExt cx="5154" cy="1016"/>
            </a:xfrm>
          </p:grpSpPr>
          <p:sp>
            <p:nvSpPr>
              <p:cNvPr id="82" name="8"/>
              <p:cNvSpPr txBox="1"/>
              <p:nvPr/>
            </p:nvSpPr>
            <p:spPr>
              <a:xfrm>
                <a:off x="9816" y="4251"/>
                <a:ext cx="1288" cy="1016"/>
              </a:xfrm>
              <a:prstGeom prst="rect">
                <a:avLst/>
              </a:prstGeom>
              <a:noFill/>
            </p:spPr>
            <p:txBody>
              <a:bodyPr wrap="none" rtlCol="0">
                <a:spAutoFit/>
              </a:bodyPr>
              <a:lstStyle>
                <a:defPPr>
                  <a:defRPr lang="zh-CN"/>
                </a:defPPr>
                <a:lvl1pPr algn="ctr">
                  <a:defRPr sz="1200" b="1">
                    <a:solidFill>
                      <a:schemeClr val="bg2">
                        <a:lumMod val="25000"/>
                      </a:schemeClr>
                    </a:solidFill>
                    <a:latin typeface="Arial Black" panose="020B0A04020102020204" pitchFamily="34" charset="0"/>
                    <a:ea typeface="微软雅黑" panose="020B0503020204020204" charset="-122"/>
                  </a:defRPr>
                </a:lvl1pPr>
              </a:lstStyle>
              <a:p>
                <a:pPr algn="just"/>
                <a:r>
                  <a:rPr lang="en-US" altLang="zh-CN" sz="3600" dirty="0">
                    <a:solidFill>
                      <a:srgbClr val="A25448"/>
                    </a:solidFill>
                    <a:latin typeface="Arial" panose="020B0604020202020204" pitchFamily="34" charset="0"/>
                    <a:cs typeface="Arial" panose="020B0604020202020204" pitchFamily="34" charset="0"/>
                  </a:rPr>
                  <a:t> 02</a:t>
                </a:r>
                <a:endParaRPr lang="en-US" altLang="zh-CN" sz="3600" dirty="0">
                  <a:solidFill>
                    <a:srgbClr val="A25448"/>
                  </a:solidFill>
                  <a:latin typeface="Arial" panose="020B0604020202020204" pitchFamily="34" charset="0"/>
                  <a:cs typeface="Arial" panose="020B0604020202020204" pitchFamily="34" charset="0"/>
                </a:endParaRPr>
              </a:p>
            </p:txBody>
          </p:sp>
          <p:sp>
            <p:nvSpPr>
              <p:cNvPr id="7" name="文本框 8"/>
              <p:cNvSpPr txBox="1"/>
              <p:nvPr/>
            </p:nvSpPr>
            <p:spPr>
              <a:xfrm>
                <a:off x="11376" y="4455"/>
                <a:ext cx="3594" cy="6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defRPr/>
                </a:pPr>
                <a:r>
                  <a:rPr kumimoji="1" lang="zh-CN" altLang="en-US" sz="20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rPr>
                  <a:t>工作成果展示</a:t>
                </a:r>
                <a:endParaRPr kumimoji="1" lang="zh-CN" altLang="en-US" sz="2000"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endParaRPr>
              </a:p>
            </p:txBody>
          </p:sp>
        </p:grpSp>
      </p:grpSp>
      <p:grpSp>
        <p:nvGrpSpPr>
          <p:cNvPr id="8" name="组合 7"/>
          <p:cNvGrpSpPr/>
          <p:nvPr/>
        </p:nvGrpSpPr>
        <p:grpSpPr>
          <a:xfrm>
            <a:off x="5162550" y="1076325"/>
            <a:ext cx="1866900" cy="1638300"/>
            <a:chOff x="4011" y="4115"/>
            <a:chExt cx="2940" cy="2580"/>
          </a:xfrm>
        </p:grpSpPr>
        <p:sp>
          <p:nvSpPr>
            <p:cNvPr id="26" name="文本框 25"/>
            <p:cNvSpPr txBox="1"/>
            <p:nvPr/>
          </p:nvSpPr>
          <p:spPr>
            <a:xfrm>
              <a:off x="4011" y="4115"/>
              <a:ext cx="2940" cy="2325"/>
            </a:xfrm>
            <a:prstGeom prst="rect">
              <a:avLst/>
            </a:prstGeom>
            <a:noFill/>
          </p:spPr>
          <p:txBody>
            <a:bodyPr wrap="none" rtlCol="0">
              <a:spAutoFit/>
            </a:bodyPr>
            <a:lstStyle/>
            <a:p>
              <a:pPr algn="ctr"/>
              <a:r>
                <a:rPr kumimoji="1" lang="zh-CN" altLang="en-US" sz="6600" b="1" dirty="0">
                  <a:solidFill>
                    <a:srgbClr val="A25448"/>
                  </a:solidFill>
                  <a:latin typeface="黑体" panose="02010609060101010101" charset="-122"/>
                  <a:ea typeface="黑体" panose="02010609060101010101" charset="-122"/>
                  <a:cs typeface="黑体" panose="02010609060101010101" charset="-122"/>
                </a:rPr>
                <a:t>目录</a:t>
              </a:r>
              <a:endParaRPr kumimoji="1" lang="en-US" altLang="zh-CN" sz="6000" b="1" dirty="0">
                <a:solidFill>
                  <a:srgbClr val="A25448"/>
                </a:solidFill>
                <a:latin typeface="黑体" panose="02010609060101010101" charset="-122"/>
                <a:ea typeface="黑体" panose="02010609060101010101" charset="-122"/>
                <a:cs typeface="黑体" panose="02010609060101010101" charset="-122"/>
              </a:endParaRPr>
            </a:p>
            <a:p>
              <a:pPr algn="ctr"/>
              <a:r>
                <a:rPr kumimoji="1" lang="en-US" altLang="zh-CN" sz="2400" dirty="0">
                  <a:solidFill>
                    <a:srgbClr val="A25448"/>
                  </a:solidFill>
                  <a:latin typeface="Arial" panose="020B0604020202020204" pitchFamily="34" charset="0"/>
                  <a:ea typeface="黑体" panose="02010609060101010101" charset="-122"/>
                  <a:cs typeface="Arial" panose="020B0604020202020204" pitchFamily="34" charset="0"/>
                </a:rPr>
                <a:t>CONTENTS</a:t>
              </a:r>
              <a:endParaRPr kumimoji="1" lang="en-US" altLang="zh-CN" sz="2400" dirty="0">
                <a:solidFill>
                  <a:srgbClr val="A25448"/>
                </a:solidFill>
                <a:latin typeface="Arial" panose="020B0604020202020204" pitchFamily="34" charset="0"/>
                <a:ea typeface="黑体" panose="02010609060101010101" charset="-122"/>
                <a:cs typeface="Arial" panose="020B0604020202020204" pitchFamily="34" charset="0"/>
              </a:endParaRPr>
            </a:p>
          </p:txBody>
        </p:sp>
        <p:cxnSp>
          <p:nvCxnSpPr>
            <p:cNvPr id="27" name="直接连接符 26"/>
            <p:cNvCxnSpPr/>
            <p:nvPr/>
          </p:nvCxnSpPr>
          <p:spPr>
            <a:xfrm>
              <a:off x="4192" y="6695"/>
              <a:ext cx="2672" cy="0"/>
            </a:xfrm>
            <a:prstGeom prst="line">
              <a:avLst/>
            </a:prstGeom>
            <a:ln w="38100">
              <a:solidFill>
                <a:srgbClr val="A25448"/>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comb/>
      </p:transition>
    </mc:Choice>
    <mc:Fallback>
      <p:transition spd="slow">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36905" y="542608"/>
            <a:ext cx="10918190" cy="5772785"/>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36905" y="2546351"/>
            <a:ext cx="118745" cy="176530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516630" y="2517458"/>
            <a:ext cx="5158740" cy="1578610"/>
            <a:chOff x="5538" y="3674"/>
            <a:chExt cx="8124" cy="2486"/>
          </a:xfrm>
        </p:grpSpPr>
        <p:sp>
          <p:nvSpPr>
            <p:cNvPr id="14" name="文本框 13"/>
            <p:cNvSpPr txBox="1"/>
            <p:nvPr/>
          </p:nvSpPr>
          <p:spPr>
            <a:xfrm>
              <a:off x="7791" y="3674"/>
              <a:ext cx="3886" cy="1113"/>
            </a:xfrm>
            <a:prstGeom prst="rect">
              <a:avLst/>
            </a:prstGeom>
            <a:noFill/>
          </p:spPr>
          <p:txBody>
            <a:bodyPr wrap="square" rtlCol="0">
              <a:spAutoFit/>
            </a:bodyPr>
            <a:lstStyle/>
            <a:p>
              <a:pPr algn="l"/>
              <a:r>
                <a:rPr lang="en-US" altLang="zh-CN" sz="4000">
                  <a:solidFill>
                    <a:srgbClr val="A25448"/>
                  </a:solidFill>
                  <a:effectLst/>
                </a:rPr>
                <a:t>PART  01</a:t>
              </a:r>
              <a:endParaRPr lang="en-US" altLang="zh-CN" sz="4000">
                <a:solidFill>
                  <a:srgbClr val="A25448"/>
                </a:solidFill>
                <a:effectLst/>
              </a:endParaRPr>
            </a:p>
          </p:txBody>
        </p:sp>
        <p:sp>
          <p:nvSpPr>
            <p:cNvPr id="15" name="文本框 14"/>
            <p:cNvSpPr txBox="1"/>
            <p:nvPr/>
          </p:nvSpPr>
          <p:spPr>
            <a:xfrm>
              <a:off x="5538" y="4853"/>
              <a:ext cx="8124" cy="130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4800" noProof="0" dirty="0">
                  <a:ln>
                    <a:noFill/>
                  </a:ln>
                  <a:solidFill>
                    <a:srgbClr val="A25448"/>
                  </a:solidFill>
                  <a:effectLst/>
                  <a:uLnTx/>
                  <a:uFillTx/>
                  <a:latin typeface="黑体" panose="02010609060101010101" charset="-122"/>
                  <a:ea typeface="黑体" panose="02010609060101010101" charset="-122"/>
                  <a:cs typeface="+mn-ea"/>
                  <a:sym typeface="+mn-lt"/>
                </a:rPr>
                <a:t>上阶段工作概述</a:t>
              </a:r>
              <a:endParaRPr kumimoji="1" lang="zh-CN" altLang="en-US" sz="4800" b="1" i="0" u="none" strike="noStrike" kern="1200" cap="none" spc="0" normalizeH="0" baseline="0" noProof="0" dirty="0">
                <a:ln>
                  <a:noFill/>
                </a:ln>
                <a:solidFill>
                  <a:srgbClr val="A25448"/>
                </a:solidFill>
                <a:effectLst/>
                <a:uLnTx/>
                <a:uFillTx/>
                <a:latin typeface="黑体" panose="02010609060101010101" charset="-122"/>
                <a:ea typeface="黑体" panose="02010609060101010101" charset="-122"/>
                <a:cs typeface="+mn-ea"/>
                <a:sym typeface="+mn-lt"/>
              </a:endParaRPr>
            </a:p>
          </p:txBody>
        </p:sp>
      </p:grpSp>
      <p:sp>
        <p:nvSpPr>
          <p:cNvPr id="18" name="矩形 17"/>
          <p:cNvSpPr/>
          <p:nvPr/>
        </p:nvSpPr>
        <p:spPr>
          <a:xfrm>
            <a:off x="11436350" y="2546351"/>
            <a:ext cx="118745" cy="176530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457835" y="138430"/>
            <a:ext cx="11276330" cy="6176645"/>
            <a:chOff x="721" y="218"/>
            <a:chExt cx="17758" cy="9727"/>
          </a:xfrm>
        </p:grpSpPr>
        <p:sp>
          <p:nvSpPr>
            <p:cNvPr id="18" name="矩形 17"/>
            <p:cNvSpPr/>
            <p:nvPr/>
          </p:nvSpPr>
          <p:spPr>
            <a:xfrm>
              <a:off x="721" y="855"/>
              <a:ext cx="17758" cy="9091"/>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48" y="218"/>
              <a:ext cx="4491" cy="1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728980" y="356870"/>
            <a:ext cx="2889250" cy="459740"/>
            <a:chOff x="1148" y="562"/>
            <a:chExt cx="4550" cy="724"/>
          </a:xfrm>
        </p:grpSpPr>
        <p:sp>
          <p:nvSpPr>
            <p:cNvPr id="14" name="文本框 13"/>
            <p:cNvSpPr txBox="1"/>
            <p:nvPr/>
          </p:nvSpPr>
          <p:spPr>
            <a:xfrm>
              <a:off x="1938" y="562"/>
              <a:ext cx="3761" cy="7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zh-CN" altLang="en-US" sz="2400" noProof="0" dirty="0">
                  <a:ln>
                    <a:noFill/>
                  </a:ln>
                  <a:solidFill>
                    <a:schemeClr val="tx1"/>
                  </a:solidFill>
                  <a:effectLst/>
                  <a:uLnTx/>
                  <a:uFillTx/>
                  <a:latin typeface="黑体" panose="02010609060101010101" charset="-122"/>
                  <a:ea typeface="黑体" panose="02010609060101010101" charset="-122"/>
                  <a:cs typeface="+mn-ea"/>
                  <a:sym typeface="+mn-lt"/>
                </a:rPr>
                <a:t>上阶段工作概述</a:t>
              </a:r>
              <a:endPar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endParaRPr>
            </a:p>
          </p:txBody>
        </p:sp>
        <p:sp>
          <p:nvSpPr>
            <p:cNvPr id="15" name="矩形 14"/>
            <p:cNvSpPr/>
            <p:nvPr/>
          </p:nvSpPr>
          <p:spPr>
            <a:xfrm>
              <a:off x="1148" y="640"/>
              <a:ext cx="730" cy="57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01</a:t>
              </a:r>
              <a:endParaRPr lang="en-US" altLang="zh-CN" b="1"/>
            </a:p>
          </p:txBody>
        </p:sp>
      </p:grpSp>
      <p:grpSp>
        <p:nvGrpSpPr>
          <p:cNvPr id="2" name="组合 1"/>
          <p:cNvGrpSpPr/>
          <p:nvPr/>
        </p:nvGrpSpPr>
        <p:grpSpPr>
          <a:xfrm>
            <a:off x="777875" y="1144905"/>
            <a:ext cx="10636250" cy="4745990"/>
            <a:chOff x="1225" y="1847"/>
            <a:chExt cx="16750" cy="7474"/>
          </a:xfrm>
        </p:grpSpPr>
        <p:grpSp>
          <p:nvGrpSpPr>
            <p:cNvPr id="51" name="5"/>
            <p:cNvGrpSpPr/>
            <p:nvPr/>
          </p:nvGrpSpPr>
          <p:grpSpPr>
            <a:xfrm>
              <a:off x="7228" y="1847"/>
              <a:ext cx="10612" cy="2179"/>
              <a:chOff x="6423381" y="1324698"/>
              <a:chExt cx="5095519" cy="1383577"/>
            </a:xfrm>
          </p:grpSpPr>
          <p:sp>
            <p:nvSpPr>
              <p:cNvPr id="52" name="5"/>
              <p:cNvSpPr txBox="1"/>
              <p:nvPr/>
            </p:nvSpPr>
            <p:spPr>
              <a:xfrm>
                <a:off x="6423381" y="1324698"/>
                <a:ext cx="5095519" cy="853265"/>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zh-CN" altLang="en-US" b="1" dirty="0">
                    <a:latin typeface="黑体" panose="02010609060101010101" charset="-122"/>
                    <a:ea typeface="黑体" panose="02010609060101010101" charset="-122"/>
                  </a:rPr>
                  <a:t>点击输入您的标题</a:t>
                </a:r>
                <a:endParaRPr lang="zh-CN" altLang="en-US" b="1" dirty="0">
                  <a:latin typeface="黑体" panose="02010609060101010101" charset="-122"/>
                  <a:ea typeface="黑体" panose="02010609060101010101" charset="-122"/>
                </a:endParaRPr>
              </a:p>
            </p:txBody>
          </p:sp>
          <p:sp>
            <p:nvSpPr>
              <p:cNvPr id="53" name="5"/>
              <p:cNvSpPr txBox="1"/>
              <p:nvPr/>
            </p:nvSpPr>
            <p:spPr>
              <a:xfrm>
                <a:off x="6423381" y="2025564"/>
                <a:ext cx="5095519" cy="68271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buSzPct val="25000"/>
                </a:pPr>
                <a:r>
                  <a:rPr lang="zh-CN" altLang="en-US" sz="1200" dirty="0">
                    <a:latin typeface="黑体" panose="02010609060101010101" charset="-122"/>
                    <a:ea typeface="黑体" panose="02010609060101010101" charset="-122"/>
                    <a:sym typeface="+mn-ea"/>
                  </a:rPr>
                  <a:t>请在此处输入文字信息请在此处输入您的，文本请在此处输入文字信息请在此请在此处输请在此处输入文字信息请在此处输入您，的文本请在请在此处输入文字信息请在此处输入文字信息。</a:t>
                </a:r>
                <a:endParaRPr lang="zh-CN" altLang="en-US" sz="1200" dirty="0">
                  <a:latin typeface="黑体" panose="02010609060101010101" charset="-122"/>
                  <a:ea typeface="黑体" panose="02010609060101010101" charset="-122"/>
                  <a:sym typeface="+mn-ea"/>
                </a:endParaRPr>
              </a:p>
            </p:txBody>
          </p:sp>
        </p:grpSp>
        <p:grpSp>
          <p:nvGrpSpPr>
            <p:cNvPr id="54" name="4"/>
            <p:cNvGrpSpPr/>
            <p:nvPr/>
          </p:nvGrpSpPr>
          <p:grpSpPr>
            <a:xfrm>
              <a:off x="2557" y="2021"/>
              <a:ext cx="3017" cy="1677"/>
              <a:chOff x="1506446" y="1209258"/>
              <a:chExt cx="1915857" cy="1065204"/>
            </a:xfrm>
          </p:grpSpPr>
          <p:sp>
            <p:nvSpPr>
              <p:cNvPr id="11" name="4"/>
              <p:cNvSpPr txBox="1"/>
              <p:nvPr/>
            </p:nvSpPr>
            <p:spPr>
              <a:xfrm>
                <a:off x="1506446" y="1209258"/>
                <a:ext cx="1698482" cy="403397"/>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b="1" dirty="0">
                    <a:solidFill>
                      <a:schemeClr val="tx1"/>
                    </a:solidFill>
                    <a:latin typeface="黑体" panose="02010609060101010101" charset="-122"/>
                    <a:ea typeface="黑体" panose="02010609060101010101" charset="-122"/>
                  </a:rPr>
                  <a:t>输入您的标题</a:t>
                </a:r>
                <a:endParaRPr lang="zh-CN" altLang="en-US" b="1" dirty="0">
                  <a:solidFill>
                    <a:schemeClr val="tx1"/>
                  </a:solidFill>
                  <a:latin typeface="黑体" panose="02010609060101010101" charset="-122"/>
                  <a:ea typeface="黑体" panose="02010609060101010101" charset="-122"/>
                </a:endParaRPr>
              </a:p>
            </p:txBody>
          </p:sp>
          <p:sp>
            <p:nvSpPr>
              <p:cNvPr id="12" name="4"/>
              <p:cNvSpPr/>
              <p:nvPr/>
            </p:nvSpPr>
            <p:spPr bwMode="auto">
              <a:xfrm>
                <a:off x="1506446" y="1612600"/>
                <a:ext cx="1915857" cy="66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请在此处输入文字信息请在此处输入您处输入您。</a:t>
                </a:r>
                <a:endParaRPr lang="zh-CN" altLang="en-US" sz="1200" dirty="0">
                  <a:solidFill>
                    <a:schemeClr val="tx1"/>
                  </a:solidFill>
                  <a:latin typeface="黑体" panose="02010609060101010101" charset="-122"/>
                  <a:ea typeface="黑体" panose="02010609060101010101" charset="-122"/>
                  <a:sym typeface="+mn-ea"/>
                </a:endParaRPr>
              </a:p>
              <a:p>
                <a:pPr fontAlgn="auto">
                  <a:lnSpc>
                    <a:spcPct val="130000"/>
                  </a:lnSpc>
                </a:pPr>
                <a:endParaRPr lang="zh-CN" altLang="en-US" sz="1200" dirty="0">
                  <a:solidFill>
                    <a:schemeClr val="tx1"/>
                  </a:solidFill>
                  <a:latin typeface="黑体" panose="02010609060101010101" charset="-122"/>
                  <a:ea typeface="黑体" panose="02010609060101010101" charset="-122"/>
                  <a:sym typeface="+mn-ea"/>
                </a:endParaRPr>
              </a:p>
            </p:txBody>
          </p:sp>
        </p:grpSp>
        <p:sp>
          <p:nvSpPr>
            <p:cNvPr id="42" name="3"/>
            <p:cNvSpPr/>
            <p:nvPr/>
          </p:nvSpPr>
          <p:spPr>
            <a:xfrm>
              <a:off x="1225" y="2245"/>
              <a:ext cx="1069" cy="1068"/>
            </a:xfrm>
            <a:prstGeom prst="ellipse">
              <a:avLst/>
            </a:prstGeom>
            <a:no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713105" rtl="0" eaLnBrk="1" latinLnBrk="0" hangingPunct="1">
                <a:defRPr sz="1405" kern="1200">
                  <a:solidFill>
                    <a:schemeClr val="lt1"/>
                  </a:solidFill>
                </a:defRPr>
              </a:lvl1pPr>
              <a:lvl2pPr marL="356870" algn="l" defTabSz="713105" rtl="0" eaLnBrk="1" latinLnBrk="0" hangingPunct="1">
                <a:defRPr sz="1405" kern="1200">
                  <a:solidFill>
                    <a:schemeClr val="lt1"/>
                  </a:solidFill>
                </a:defRPr>
              </a:lvl2pPr>
              <a:lvl3pPr marL="713105" algn="l" defTabSz="713105" rtl="0" eaLnBrk="1" latinLnBrk="0" hangingPunct="1">
                <a:defRPr sz="1405" kern="1200">
                  <a:solidFill>
                    <a:schemeClr val="lt1"/>
                  </a:solidFill>
                </a:defRPr>
              </a:lvl3pPr>
              <a:lvl4pPr marL="1069975" algn="l" defTabSz="713105" rtl="0" eaLnBrk="1" latinLnBrk="0" hangingPunct="1">
                <a:defRPr sz="1405" kern="1200">
                  <a:solidFill>
                    <a:schemeClr val="lt1"/>
                  </a:solidFill>
                </a:defRPr>
              </a:lvl4pPr>
              <a:lvl5pPr marL="1426210" algn="l" defTabSz="713105" rtl="0" eaLnBrk="1" latinLnBrk="0" hangingPunct="1">
                <a:defRPr sz="1405" kern="1200">
                  <a:solidFill>
                    <a:schemeClr val="lt1"/>
                  </a:solidFill>
                </a:defRPr>
              </a:lvl5pPr>
              <a:lvl6pPr marL="1783080" algn="l" defTabSz="713105" rtl="0" eaLnBrk="1" latinLnBrk="0" hangingPunct="1">
                <a:defRPr sz="1405" kern="1200">
                  <a:solidFill>
                    <a:schemeClr val="lt1"/>
                  </a:solidFill>
                </a:defRPr>
              </a:lvl6pPr>
              <a:lvl7pPr marL="2139950" algn="l" defTabSz="713105" rtl="0" eaLnBrk="1" latinLnBrk="0" hangingPunct="1">
                <a:defRPr sz="1405" kern="1200">
                  <a:solidFill>
                    <a:schemeClr val="lt1"/>
                  </a:solidFill>
                </a:defRPr>
              </a:lvl7pPr>
              <a:lvl8pPr marL="2496185" algn="l" defTabSz="713105" rtl="0" eaLnBrk="1" latinLnBrk="0" hangingPunct="1">
                <a:defRPr sz="1405" kern="1200">
                  <a:solidFill>
                    <a:schemeClr val="lt1"/>
                  </a:solidFill>
                </a:defRPr>
              </a:lvl8pPr>
              <a:lvl9pPr marL="2853055" algn="l" defTabSz="713105" rtl="0" eaLnBrk="1" latinLnBrk="0" hangingPunct="1">
                <a:defRPr sz="1405" kern="1200">
                  <a:solidFill>
                    <a:schemeClr val="lt1"/>
                  </a:solidFill>
                </a:defRPr>
              </a:lvl9pPr>
            </a:lstStyle>
            <a:p>
              <a:pPr algn="ctr"/>
              <a:r>
                <a:rPr lang="en-US" sz="1800" b="1">
                  <a:solidFill>
                    <a:schemeClr val="tx1"/>
                  </a:solidFill>
                </a:rPr>
                <a:t>1</a:t>
              </a:r>
              <a:endParaRPr lang="en-US" sz="1800" b="1">
                <a:solidFill>
                  <a:schemeClr val="tx1"/>
                </a:solidFill>
              </a:endParaRPr>
            </a:p>
          </p:txBody>
        </p:sp>
        <p:grpSp>
          <p:nvGrpSpPr>
            <p:cNvPr id="57" name="3"/>
            <p:cNvGrpSpPr/>
            <p:nvPr/>
          </p:nvGrpSpPr>
          <p:grpSpPr>
            <a:xfrm>
              <a:off x="2557" y="3896"/>
              <a:ext cx="3017" cy="1677"/>
              <a:chOff x="1506446" y="1209258"/>
              <a:chExt cx="1915857" cy="1065204"/>
            </a:xfrm>
          </p:grpSpPr>
          <p:sp>
            <p:nvSpPr>
              <p:cNvPr id="61" name="3"/>
              <p:cNvSpPr txBox="1"/>
              <p:nvPr/>
            </p:nvSpPr>
            <p:spPr>
              <a:xfrm>
                <a:off x="1506446" y="1209258"/>
                <a:ext cx="1698482" cy="403397"/>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b="1" dirty="0">
                    <a:solidFill>
                      <a:schemeClr val="tx1"/>
                    </a:solidFill>
                    <a:latin typeface="黑体" panose="02010609060101010101" charset="-122"/>
                    <a:ea typeface="黑体" panose="02010609060101010101" charset="-122"/>
                  </a:rPr>
                  <a:t>输入标题</a:t>
                </a:r>
                <a:endParaRPr lang="zh-CN" altLang="en-US" b="1" dirty="0">
                  <a:solidFill>
                    <a:schemeClr val="tx1"/>
                  </a:solidFill>
                  <a:latin typeface="黑体" panose="02010609060101010101" charset="-122"/>
                  <a:ea typeface="黑体" panose="02010609060101010101" charset="-122"/>
                </a:endParaRPr>
              </a:p>
            </p:txBody>
          </p:sp>
          <p:sp>
            <p:nvSpPr>
              <p:cNvPr id="62" name="3"/>
              <p:cNvSpPr/>
              <p:nvPr/>
            </p:nvSpPr>
            <p:spPr bwMode="auto">
              <a:xfrm>
                <a:off x="1506446" y="1612600"/>
                <a:ext cx="1915857" cy="66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请在此处输，入文字信息请在此处输入您处。</a:t>
                </a:r>
                <a:endParaRPr lang="zh-CN" altLang="en-US" sz="1200" dirty="0">
                  <a:solidFill>
                    <a:schemeClr val="tx1"/>
                  </a:solidFill>
                  <a:latin typeface="黑体" panose="02010609060101010101" charset="-122"/>
                  <a:ea typeface="黑体" panose="02010609060101010101" charset="-122"/>
                  <a:sym typeface="+mn-ea"/>
                </a:endParaRPr>
              </a:p>
            </p:txBody>
          </p:sp>
        </p:grpSp>
        <p:sp>
          <p:nvSpPr>
            <p:cNvPr id="59" name="2"/>
            <p:cNvSpPr/>
            <p:nvPr/>
          </p:nvSpPr>
          <p:spPr>
            <a:xfrm>
              <a:off x="1225" y="4120"/>
              <a:ext cx="1069" cy="1068"/>
            </a:xfrm>
            <a:prstGeom prst="ellipse">
              <a:avLst/>
            </a:prstGeom>
            <a:no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713105" rtl="0" eaLnBrk="1" latinLnBrk="0" hangingPunct="1">
                <a:defRPr sz="1405" kern="1200">
                  <a:solidFill>
                    <a:schemeClr val="lt1"/>
                  </a:solidFill>
                </a:defRPr>
              </a:lvl1pPr>
              <a:lvl2pPr marL="356870" algn="l" defTabSz="713105" rtl="0" eaLnBrk="1" latinLnBrk="0" hangingPunct="1">
                <a:defRPr sz="1405" kern="1200">
                  <a:solidFill>
                    <a:schemeClr val="lt1"/>
                  </a:solidFill>
                </a:defRPr>
              </a:lvl2pPr>
              <a:lvl3pPr marL="713105" algn="l" defTabSz="713105" rtl="0" eaLnBrk="1" latinLnBrk="0" hangingPunct="1">
                <a:defRPr sz="1405" kern="1200">
                  <a:solidFill>
                    <a:schemeClr val="lt1"/>
                  </a:solidFill>
                </a:defRPr>
              </a:lvl3pPr>
              <a:lvl4pPr marL="1069975" algn="l" defTabSz="713105" rtl="0" eaLnBrk="1" latinLnBrk="0" hangingPunct="1">
                <a:defRPr sz="1405" kern="1200">
                  <a:solidFill>
                    <a:schemeClr val="lt1"/>
                  </a:solidFill>
                </a:defRPr>
              </a:lvl4pPr>
              <a:lvl5pPr marL="1426210" algn="l" defTabSz="713105" rtl="0" eaLnBrk="1" latinLnBrk="0" hangingPunct="1">
                <a:defRPr sz="1405" kern="1200">
                  <a:solidFill>
                    <a:schemeClr val="lt1"/>
                  </a:solidFill>
                </a:defRPr>
              </a:lvl5pPr>
              <a:lvl6pPr marL="1783080" algn="l" defTabSz="713105" rtl="0" eaLnBrk="1" latinLnBrk="0" hangingPunct="1">
                <a:defRPr sz="1405" kern="1200">
                  <a:solidFill>
                    <a:schemeClr val="lt1"/>
                  </a:solidFill>
                </a:defRPr>
              </a:lvl6pPr>
              <a:lvl7pPr marL="2139950" algn="l" defTabSz="713105" rtl="0" eaLnBrk="1" latinLnBrk="0" hangingPunct="1">
                <a:defRPr sz="1405" kern="1200">
                  <a:solidFill>
                    <a:schemeClr val="lt1"/>
                  </a:solidFill>
                </a:defRPr>
              </a:lvl7pPr>
              <a:lvl8pPr marL="2496185" algn="l" defTabSz="713105" rtl="0" eaLnBrk="1" latinLnBrk="0" hangingPunct="1">
                <a:defRPr sz="1405" kern="1200">
                  <a:solidFill>
                    <a:schemeClr val="lt1"/>
                  </a:solidFill>
                </a:defRPr>
              </a:lvl8pPr>
              <a:lvl9pPr marL="2853055" algn="l" defTabSz="713105" rtl="0" eaLnBrk="1" latinLnBrk="0" hangingPunct="1">
                <a:defRPr sz="1405" kern="1200">
                  <a:solidFill>
                    <a:schemeClr val="lt1"/>
                  </a:solidFill>
                </a:defRPr>
              </a:lvl9pPr>
            </a:lstStyle>
            <a:p>
              <a:pPr algn="ctr"/>
              <a:r>
                <a:rPr lang="en-US" sz="1800" b="1">
                  <a:solidFill>
                    <a:schemeClr val="tx1"/>
                  </a:solidFill>
                </a:rPr>
                <a:t>2</a:t>
              </a:r>
              <a:endParaRPr lang="en-US" sz="1800" b="1">
                <a:solidFill>
                  <a:schemeClr val="tx1"/>
                </a:solidFill>
              </a:endParaRPr>
            </a:p>
          </p:txBody>
        </p:sp>
        <p:grpSp>
          <p:nvGrpSpPr>
            <p:cNvPr id="64" name="2"/>
            <p:cNvGrpSpPr/>
            <p:nvPr/>
          </p:nvGrpSpPr>
          <p:grpSpPr>
            <a:xfrm>
              <a:off x="2557" y="5770"/>
              <a:ext cx="3017" cy="1677"/>
              <a:chOff x="1506446" y="1209258"/>
              <a:chExt cx="1915857" cy="1065204"/>
            </a:xfrm>
          </p:grpSpPr>
          <p:sp>
            <p:nvSpPr>
              <p:cNvPr id="68" name="2"/>
              <p:cNvSpPr txBox="1"/>
              <p:nvPr/>
            </p:nvSpPr>
            <p:spPr>
              <a:xfrm>
                <a:off x="1506446" y="1209258"/>
                <a:ext cx="1698482" cy="403397"/>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b="1" dirty="0">
                    <a:solidFill>
                      <a:schemeClr val="tx1"/>
                    </a:solidFill>
                    <a:latin typeface="黑体" panose="02010609060101010101" charset="-122"/>
                    <a:ea typeface="黑体" panose="02010609060101010101" charset="-122"/>
                  </a:rPr>
                  <a:t>请输入标题</a:t>
                </a:r>
                <a:endParaRPr lang="zh-CN" altLang="en-US" b="1" dirty="0">
                  <a:solidFill>
                    <a:schemeClr val="tx1"/>
                  </a:solidFill>
                  <a:latin typeface="黑体" panose="02010609060101010101" charset="-122"/>
                  <a:ea typeface="黑体" panose="02010609060101010101" charset="-122"/>
                </a:endParaRPr>
              </a:p>
            </p:txBody>
          </p:sp>
          <p:sp>
            <p:nvSpPr>
              <p:cNvPr id="69" name="2"/>
              <p:cNvSpPr/>
              <p:nvPr/>
            </p:nvSpPr>
            <p:spPr bwMode="auto">
              <a:xfrm>
                <a:off x="1506446" y="1612600"/>
                <a:ext cx="1915857" cy="66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请在此处输入，文字信息请在此处输入您。</a:t>
                </a:r>
                <a:endParaRPr lang="zh-CN" altLang="en-US" sz="1200" dirty="0">
                  <a:solidFill>
                    <a:schemeClr val="tx1"/>
                  </a:solidFill>
                  <a:latin typeface="黑体" panose="02010609060101010101" charset="-122"/>
                  <a:ea typeface="黑体" panose="02010609060101010101" charset="-122"/>
                  <a:sym typeface="+mn-ea"/>
                </a:endParaRPr>
              </a:p>
            </p:txBody>
          </p:sp>
        </p:grpSp>
        <p:sp>
          <p:nvSpPr>
            <p:cNvPr id="66" name="1"/>
            <p:cNvSpPr/>
            <p:nvPr/>
          </p:nvSpPr>
          <p:spPr>
            <a:xfrm>
              <a:off x="1225" y="5994"/>
              <a:ext cx="1069" cy="1068"/>
            </a:xfrm>
            <a:prstGeom prst="ellipse">
              <a:avLst/>
            </a:prstGeom>
            <a:no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713105" rtl="0" eaLnBrk="1" latinLnBrk="0" hangingPunct="1">
                <a:defRPr sz="1405" kern="1200">
                  <a:solidFill>
                    <a:schemeClr val="lt1"/>
                  </a:solidFill>
                </a:defRPr>
              </a:lvl1pPr>
              <a:lvl2pPr marL="356870" algn="l" defTabSz="713105" rtl="0" eaLnBrk="1" latinLnBrk="0" hangingPunct="1">
                <a:defRPr sz="1405" kern="1200">
                  <a:solidFill>
                    <a:schemeClr val="lt1"/>
                  </a:solidFill>
                </a:defRPr>
              </a:lvl2pPr>
              <a:lvl3pPr marL="713105" algn="l" defTabSz="713105" rtl="0" eaLnBrk="1" latinLnBrk="0" hangingPunct="1">
                <a:defRPr sz="1405" kern="1200">
                  <a:solidFill>
                    <a:schemeClr val="lt1"/>
                  </a:solidFill>
                </a:defRPr>
              </a:lvl3pPr>
              <a:lvl4pPr marL="1069975" algn="l" defTabSz="713105" rtl="0" eaLnBrk="1" latinLnBrk="0" hangingPunct="1">
                <a:defRPr sz="1405" kern="1200">
                  <a:solidFill>
                    <a:schemeClr val="lt1"/>
                  </a:solidFill>
                </a:defRPr>
              </a:lvl4pPr>
              <a:lvl5pPr marL="1426210" algn="l" defTabSz="713105" rtl="0" eaLnBrk="1" latinLnBrk="0" hangingPunct="1">
                <a:defRPr sz="1405" kern="1200">
                  <a:solidFill>
                    <a:schemeClr val="lt1"/>
                  </a:solidFill>
                </a:defRPr>
              </a:lvl5pPr>
              <a:lvl6pPr marL="1783080" algn="l" defTabSz="713105" rtl="0" eaLnBrk="1" latinLnBrk="0" hangingPunct="1">
                <a:defRPr sz="1405" kern="1200">
                  <a:solidFill>
                    <a:schemeClr val="lt1"/>
                  </a:solidFill>
                </a:defRPr>
              </a:lvl6pPr>
              <a:lvl7pPr marL="2139950" algn="l" defTabSz="713105" rtl="0" eaLnBrk="1" latinLnBrk="0" hangingPunct="1">
                <a:defRPr sz="1405" kern="1200">
                  <a:solidFill>
                    <a:schemeClr val="lt1"/>
                  </a:solidFill>
                </a:defRPr>
              </a:lvl7pPr>
              <a:lvl8pPr marL="2496185" algn="l" defTabSz="713105" rtl="0" eaLnBrk="1" latinLnBrk="0" hangingPunct="1">
                <a:defRPr sz="1405" kern="1200">
                  <a:solidFill>
                    <a:schemeClr val="lt1"/>
                  </a:solidFill>
                </a:defRPr>
              </a:lvl8pPr>
              <a:lvl9pPr marL="2853055" algn="l" defTabSz="713105" rtl="0" eaLnBrk="1" latinLnBrk="0" hangingPunct="1">
                <a:defRPr sz="1405" kern="1200">
                  <a:solidFill>
                    <a:schemeClr val="lt1"/>
                  </a:solidFill>
                </a:defRPr>
              </a:lvl9pPr>
            </a:lstStyle>
            <a:p>
              <a:pPr algn="ctr"/>
              <a:r>
                <a:rPr lang="en-US" sz="1800" b="1">
                  <a:solidFill>
                    <a:schemeClr val="tx1"/>
                  </a:solidFill>
                </a:rPr>
                <a:t>3</a:t>
              </a:r>
              <a:endParaRPr lang="en-US" sz="1800" b="1">
                <a:solidFill>
                  <a:schemeClr val="tx1"/>
                </a:solidFill>
              </a:endParaRPr>
            </a:p>
          </p:txBody>
        </p:sp>
        <p:grpSp>
          <p:nvGrpSpPr>
            <p:cNvPr id="71" name="1"/>
            <p:cNvGrpSpPr/>
            <p:nvPr/>
          </p:nvGrpSpPr>
          <p:grpSpPr>
            <a:xfrm>
              <a:off x="2557" y="7645"/>
              <a:ext cx="3017" cy="1677"/>
              <a:chOff x="1506446" y="1209258"/>
              <a:chExt cx="1915857" cy="1065204"/>
            </a:xfrm>
          </p:grpSpPr>
          <p:sp>
            <p:nvSpPr>
              <p:cNvPr id="75" name="1"/>
              <p:cNvSpPr txBox="1"/>
              <p:nvPr/>
            </p:nvSpPr>
            <p:spPr>
              <a:xfrm>
                <a:off x="1506446" y="1209258"/>
                <a:ext cx="1698482" cy="403397"/>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b="1" dirty="0">
                    <a:solidFill>
                      <a:schemeClr val="tx1"/>
                    </a:solidFill>
                    <a:latin typeface="黑体" panose="02010609060101010101" charset="-122"/>
                    <a:ea typeface="黑体" panose="02010609060101010101" charset="-122"/>
                  </a:rPr>
                  <a:t>点击输入标题</a:t>
                </a:r>
                <a:endParaRPr lang="zh-CN" altLang="en-US" b="1" dirty="0">
                  <a:solidFill>
                    <a:schemeClr val="tx1"/>
                  </a:solidFill>
                  <a:latin typeface="黑体" panose="02010609060101010101" charset="-122"/>
                  <a:ea typeface="黑体" panose="02010609060101010101" charset="-122"/>
                </a:endParaRPr>
              </a:p>
            </p:txBody>
          </p:sp>
          <p:sp>
            <p:nvSpPr>
              <p:cNvPr id="76" name="1"/>
              <p:cNvSpPr/>
              <p:nvPr/>
            </p:nvSpPr>
            <p:spPr bwMode="auto">
              <a:xfrm>
                <a:off x="1506446" y="1612600"/>
                <a:ext cx="1915857" cy="66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pPr>
                <a:r>
                  <a:rPr lang="zh-CN" altLang="en-US" sz="1200" dirty="0">
                    <a:latin typeface="黑体" panose="02010609060101010101" charset="-122"/>
                    <a:ea typeface="黑体" panose="02010609060101010101" charset="-122"/>
                    <a:sym typeface="+mn-ea"/>
                  </a:rPr>
                  <a:t>请在此处输入您，的文本请在此处输入您处输。</a:t>
                </a:r>
                <a:endParaRPr lang="zh-CN" altLang="en-US" sz="1200" dirty="0">
                  <a:solidFill>
                    <a:schemeClr val="tx1"/>
                  </a:solidFill>
                  <a:latin typeface="黑体" panose="02010609060101010101" charset="-122"/>
                  <a:ea typeface="黑体" panose="02010609060101010101" charset="-122"/>
                  <a:sym typeface="+mn-ea"/>
                </a:endParaRPr>
              </a:p>
            </p:txBody>
          </p:sp>
        </p:grpSp>
        <p:sp>
          <p:nvSpPr>
            <p:cNvPr id="73" name="1"/>
            <p:cNvSpPr/>
            <p:nvPr/>
          </p:nvSpPr>
          <p:spPr>
            <a:xfrm>
              <a:off x="1225" y="7869"/>
              <a:ext cx="1069" cy="1068"/>
            </a:xfrm>
            <a:prstGeom prst="ellipse">
              <a:avLst/>
            </a:prstGeom>
            <a:no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713105" rtl="0" eaLnBrk="1" latinLnBrk="0" hangingPunct="1">
                <a:defRPr sz="1405" kern="1200">
                  <a:solidFill>
                    <a:schemeClr val="lt1"/>
                  </a:solidFill>
                </a:defRPr>
              </a:lvl1pPr>
              <a:lvl2pPr marL="356870" algn="l" defTabSz="713105" rtl="0" eaLnBrk="1" latinLnBrk="0" hangingPunct="1">
                <a:defRPr sz="1405" kern="1200">
                  <a:solidFill>
                    <a:schemeClr val="lt1"/>
                  </a:solidFill>
                </a:defRPr>
              </a:lvl2pPr>
              <a:lvl3pPr marL="713105" algn="l" defTabSz="713105" rtl="0" eaLnBrk="1" latinLnBrk="0" hangingPunct="1">
                <a:defRPr sz="1405" kern="1200">
                  <a:solidFill>
                    <a:schemeClr val="lt1"/>
                  </a:solidFill>
                </a:defRPr>
              </a:lvl3pPr>
              <a:lvl4pPr marL="1069975" algn="l" defTabSz="713105" rtl="0" eaLnBrk="1" latinLnBrk="0" hangingPunct="1">
                <a:defRPr sz="1405" kern="1200">
                  <a:solidFill>
                    <a:schemeClr val="lt1"/>
                  </a:solidFill>
                </a:defRPr>
              </a:lvl4pPr>
              <a:lvl5pPr marL="1426210" algn="l" defTabSz="713105" rtl="0" eaLnBrk="1" latinLnBrk="0" hangingPunct="1">
                <a:defRPr sz="1405" kern="1200">
                  <a:solidFill>
                    <a:schemeClr val="lt1"/>
                  </a:solidFill>
                </a:defRPr>
              </a:lvl5pPr>
              <a:lvl6pPr marL="1783080" algn="l" defTabSz="713105" rtl="0" eaLnBrk="1" latinLnBrk="0" hangingPunct="1">
                <a:defRPr sz="1405" kern="1200">
                  <a:solidFill>
                    <a:schemeClr val="lt1"/>
                  </a:solidFill>
                </a:defRPr>
              </a:lvl6pPr>
              <a:lvl7pPr marL="2139950" algn="l" defTabSz="713105" rtl="0" eaLnBrk="1" latinLnBrk="0" hangingPunct="1">
                <a:defRPr sz="1405" kern="1200">
                  <a:solidFill>
                    <a:schemeClr val="lt1"/>
                  </a:solidFill>
                </a:defRPr>
              </a:lvl7pPr>
              <a:lvl8pPr marL="2496185" algn="l" defTabSz="713105" rtl="0" eaLnBrk="1" latinLnBrk="0" hangingPunct="1">
                <a:defRPr sz="1405" kern="1200">
                  <a:solidFill>
                    <a:schemeClr val="lt1"/>
                  </a:solidFill>
                </a:defRPr>
              </a:lvl8pPr>
              <a:lvl9pPr marL="2853055" algn="l" defTabSz="713105" rtl="0" eaLnBrk="1" latinLnBrk="0" hangingPunct="1">
                <a:defRPr sz="1405" kern="1200">
                  <a:solidFill>
                    <a:schemeClr val="lt1"/>
                  </a:solidFill>
                </a:defRPr>
              </a:lvl9pPr>
            </a:lstStyle>
            <a:p>
              <a:pPr algn="ctr"/>
              <a:r>
                <a:rPr lang="en-US" sz="1800" b="1">
                  <a:solidFill>
                    <a:schemeClr val="tx1"/>
                  </a:solidFill>
                </a:rPr>
                <a:t>4</a:t>
              </a:r>
              <a:endParaRPr lang="en-US" sz="1800" b="1">
                <a:solidFill>
                  <a:schemeClr val="tx1"/>
                </a:solidFill>
              </a:endParaRPr>
            </a:p>
          </p:txBody>
        </p:sp>
        <p:grpSp>
          <p:nvGrpSpPr>
            <p:cNvPr id="16" name="组合 15"/>
            <p:cNvGrpSpPr/>
            <p:nvPr/>
          </p:nvGrpSpPr>
          <p:grpSpPr>
            <a:xfrm>
              <a:off x="6170" y="2195"/>
              <a:ext cx="113" cy="6792"/>
              <a:chOff x="6045" y="2126"/>
              <a:chExt cx="113" cy="6792"/>
            </a:xfrm>
          </p:grpSpPr>
          <p:cxnSp>
            <p:nvCxnSpPr>
              <p:cNvPr id="78" name="直接连接符 77"/>
              <p:cNvCxnSpPr/>
              <p:nvPr/>
            </p:nvCxnSpPr>
            <p:spPr>
              <a:xfrm>
                <a:off x="6055" y="2126"/>
                <a:ext cx="0" cy="6792"/>
              </a:xfrm>
              <a:prstGeom prst="line">
                <a:avLst/>
              </a:prstGeom>
              <a:ln w="3175" cap="rnd">
                <a:solidFill>
                  <a:srgbClr val="A25448"/>
                </a:solidFill>
                <a:prstDash val="dash"/>
                <a:round/>
              </a:ln>
            </p:spPr>
            <p:style>
              <a:lnRef idx="1">
                <a:schemeClr val="accent1"/>
              </a:lnRef>
              <a:fillRef idx="0">
                <a:schemeClr val="accent1"/>
              </a:fillRef>
              <a:effectRef idx="0">
                <a:schemeClr val="accent1"/>
              </a:effectRef>
              <a:fontRef idx="minor">
                <a:schemeClr val="tx1"/>
              </a:fontRef>
            </p:style>
          </p:cxnSp>
          <p:sp>
            <p:nvSpPr>
              <p:cNvPr id="82" name="15"/>
              <p:cNvSpPr/>
              <p:nvPr/>
            </p:nvSpPr>
            <p:spPr>
              <a:xfrm>
                <a:off x="6045" y="2126"/>
                <a:ext cx="113" cy="964"/>
              </a:xfrm>
              <a:prstGeom prst="rect">
                <a:avLst/>
              </a:prstGeom>
              <a:solidFill>
                <a:srgbClr val="A25448"/>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endParaRPr>
              </a:p>
            </p:txBody>
          </p:sp>
        </p:grpSp>
        <p:sp>
          <p:nvSpPr>
            <p:cNvPr id="83" name="16"/>
            <p:cNvSpPr/>
            <p:nvPr/>
          </p:nvSpPr>
          <p:spPr>
            <a:xfrm>
              <a:off x="11899" y="4705"/>
              <a:ext cx="1540" cy="510"/>
            </a:xfrm>
            <a:prstGeom prst="roundRect">
              <a:avLst>
                <a:gd name="adj" fmla="val 10052"/>
              </a:avLst>
            </a:prstGeom>
            <a:solidFill>
              <a:srgbClr val="A25448"/>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defTabSz="914400"/>
              <a:r>
                <a:rPr lang="zh-CN" sz="1400" dirty="0">
                  <a:latin typeface="黑体" panose="02010609060101010101" charset="-122"/>
                  <a:ea typeface="黑体" panose="02010609060101010101" charset="-122"/>
                </a:rPr>
                <a:t>小标题</a:t>
              </a:r>
              <a:endParaRPr lang="zh-CN" sz="1400" dirty="0">
                <a:solidFill>
                  <a:schemeClr val="bg1"/>
                </a:solidFill>
                <a:latin typeface="黑体" panose="02010609060101010101" charset="-122"/>
                <a:ea typeface="黑体" panose="02010609060101010101" charset="-122"/>
              </a:endParaRPr>
            </a:p>
          </p:txBody>
        </p:sp>
        <p:sp>
          <p:nvSpPr>
            <p:cNvPr id="84" name="16"/>
            <p:cNvSpPr/>
            <p:nvPr/>
          </p:nvSpPr>
          <p:spPr>
            <a:xfrm>
              <a:off x="7363" y="5531"/>
              <a:ext cx="3322" cy="3265"/>
            </a:xfrm>
            <a:prstGeom prst="rect">
              <a:avLst/>
            </a:prstGeom>
            <a:blipFill>
              <a:blip r:embed="rId1"/>
              <a:srcRect/>
              <a:stretch>
                <a:fillRect l="-23851" r="-23565"/>
              </a:stretch>
            </a:blipFill>
            <a:ln w="571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endParaRPr>
            </a:p>
          </p:txBody>
        </p:sp>
        <p:sp>
          <p:nvSpPr>
            <p:cNvPr id="87" name="16"/>
            <p:cNvSpPr/>
            <p:nvPr/>
          </p:nvSpPr>
          <p:spPr>
            <a:xfrm>
              <a:off x="8254" y="4705"/>
              <a:ext cx="1540" cy="510"/>
            </a:xfrm>
            <a:prstGeom prst="roundRect">
              <a:avLst>
                <a:gd name="adj" fmla="val 10052"/>
              </a:avLst>
            </a:prstGeom>
            <a:solidFill>
              <a:srgbClr val="A25448"/>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defTabSz="914400"/>
              <a:r>
                <a:rPr lang="zh-CN" sz="1400" dirty="0">
                  <a:latin typeface="黑体" panose="02010609060101010101" charset="-122"/>
                  <a:ea typeface="黑体" panose="02010609060101010101" charset="-122"/>
                </a:rPr>
                <a:t>小标题</a:t>
              </a:r>
              <a:endParaRPr lang="zh-CN" sz="1400" dirty="0">
                <a:solidFill>
                  <a:schemeClr val="bg1"/>
                </a:solidFill>
                <a:latin typeface="黑体" panose="02010609060101010101" charset="-122"/>
                <a:ea typeface="黑体" panose="02010609060101010101" charset="-122"/>
              </a:endParaRPr>
            </a:p>
          </p:txBody>
        </p:sp>
        <p:sp>
          <p:nvSpPr>
            <p:cNvPr id="88" name="16"/>
            <p:cNvSpPr/>
            <p:nvPr/>
          </p:nvSpPr>
          <p:spPr>
            <a:xfrm>
              <a:off x="11008" y="5531"/>
              <a:ext cx="3322" cy="3265"/>
            </a:xfrm>
            <a:prstGeom prst="rect">
              <a:avLst/>
            </a:prstGeom>
            <a:blipFill>
              <a:blip r:embed="rId2"/>
              <a:srcRect/>
              <a:stretch>
                <a:fillRect l="-23851" r="-23565"/>
              </a:stretch>
            </a:blipFill>
            <a:ln w="571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endParaRPr>
            </a:p>
          </p:txBody>
        </p:sp>
        <p:sp>
          <p:nvSpPr>
            <p:cNvPr id="90" name="16"/>
            <p:cNvSpPr/>
            <p:nvPr/>
          </p:nvSpPr>
          <p:spPr>
            <a:xfrm>
              <a:off x="15544" y="4705"/>
              <a:ext cx="1540" cy="510"/>
            </a:xfrm>
            <a:prstGeom prst="roundRect">
              <a:avLst>
                <a:gd name="adj" fmla="val 10052"/>
              </a:avLst>
            </a:prstGeom>
            <a:solidFill>
              <a:srgbClr val="A25448"/>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defTabSz="914400"/>
              <a:r>
                <a:rPr lang="zh-CN" sz="1400" dirty="0">
                  <a:latin typeface="黑体" panose="02010609060101010101" charset="-122"/>
                  <a:ea typeface="黑体" panose="02010609060101010101" charset="-122"/>
                </a:rPr>
                <a:t>输入标题</a:t>
              </a:r>
              <a:endParaRPr lang="zh-CN" sz="1400" dirty="0">
                <a:solidFill>
                  <a:schemeClr val="bg1"/>
                </a:solidFill>
                <a:latin typeface="黑体" panose="02010609060101010101" charset="-122"/>
                <a:ea typeface="黑体" panose="02010609060101010101" charset="-122"/>
              </a:endParaRPr>
            </a:p>
          </p:txBody>
        </p:sp>
        <p:sp>
          <p:nvSpPr>
            <p:cNvPr id="91" name="16"/>
            <p:cNvSpPr/>
            <p:nvPr/>
          </p:nvSpPr>
          <p:spPr>
            <a:xfrm>
              <a:off x="14653" y="5531"/>
              <a:ext cx="3322" cy="3265"/>
            </a:xfrm>
            <a:prstGeom prst="rect">
              <a:avLst/>
            </a:prstGeom>
            <a:blipFill>
              <a:blip r:embed="rId3"/>
              <a:srcRect/>
              <a:stretch>
                <a:fillRect l="-23851" r="-23565"/>
              </a:stretch>
            </a:blipFill>
            <a:ln w="571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endParaRPr>
            </a:p>
          </p:txBody>
        </p:sp>
      </p:grpSp>
    </p:spTree>
    <p:custDataLst>
      <p:tags r:id="rId4"/>
    </p:custDataLst>
  </p:cSld>
  <p:clrMapOvr>
    <a:masterClrMapping/>
  </p:clrMapOvr>
  <p:transition spd="med">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000"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39"/>
          <p:cNvGrpSpPr/>
          <p:nvPr/>
        </p:nvGrpSpPr>
        <p:grpSpPr>
          <a:xfrm>
            <a:off x="457835" y="138430"/>
            <a:ext cx="11276330" cy="6176645"/>
            <a:chOff x="721" y="218"/>
            <a:chExt cx="17758" cy="9727"/>
          </a:xfrm>
        </p:grpSpPr>
        <p:sp>
          <p:nvSpPr>
            <p:cNvPr id="41" name="矩形 40"/>
            <p:cNvSpPr/>
            <p:nvPr/>
          </p:nvSpPr>
          <p:spPr>
            <a:xfrm>
              <a:off x="721" y="855"/>
              <a:ext cx="17758" cy="9091"/>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148" y="218"/>
              <a:ext cx="4491" cy="1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670560" y="1968500"/>
            <a:ext cx="10850245" cy="3348355"/>
            <a:chOff x="1056" y="3133"/>
            <a:chExt cx="17087" cy="5273"/>
          </a:xfrm>
        </p:grpSpPr>
        <p:sp>
          <p:nvSpPr>
            <p:cNvPr id="3" name="28"/>
            <p:cNvSpPr/>
            <p:nvPr/>
          </p:nvSpPr>
          <p:spPr bwMode="auto">
            <a:xfrm>
              <a:off x="1187" y="4115"/>
              <a:ext cx="5315" cy="4092"/>
            </a:xfrm>
            <a:custGeom>
              <a:avLst/>
              <a:gdLst>
                <a:gd name="T0" fmla="*/ 185 w 5228"/>
                <a:gd name="T1" fmla="*/ 0 h 6450"/>
                <a:gd name="T2" fmla="*/ 5044 w 5228"/>
                <a:gd name="T3" fmla="*/ 0 h 6450"/>
                <a:gd name="T4" fmla="*/ 5228 w 5228"/>
                <a:gd name="T5" fmla="*/ 184 h 6450"/>
                <a:gd name="T6" fmla="*/ 5228 w 5228"/>
                <a:gd name="T7" fmla="*/ 6266 h 6450"/>
                <a:gd name="T8" fmla="*/ 5044 w 5228"/>
                <a:gd name="T9" fmla="*/ 6450 h 6450"/>
                <a:gd name="T10" fmla="*/ 185 w 5228"/>
                <a:gd name="T11" fmla="*/ 6450 h 6450"/>
                <a:gd name="T12" fmla="*/ 0 w 5228"/>
                <a:gd name="T13" fmla="*/ 6266 h 6450"/>
                <a:gd name="T14" fmla="*/ 0 w 5228"/>
                <a:gd name="T15" fmla="*/ 184 h 6450"/>
                <a:gd name="T16" fmla="*/ 185 w 5228"/>
                <a:gd name="T17" fmla="*/ 0 h 6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noFill/>
            <a:ln>
              <a:solidFill>
                <a:srgbClr val="A25448"/>
              </a:solidFill>
            </a:ln>
            <a:extLst>
              <a:ext uri="{909E8E84-426E-40DD-AFC4-6F175D3DCCD1}">
                <a14:hiddenFill xmlns:a14="http://schemas.microsoft.com/office/drawing/2010/main">
                  <a:solidFill>
                    <a:schemeClr val="bg1">
                      <a:lumMod val="95000"/>
                    </a:schemeClr>
                  </a:solidFill>
                </a14:hiddenFill>
              </a:ext>
            </a:extLst>
          </p:spPr>
          <p:txBody>
            <a:bodyPr vert="horz" wrap="square" lIns="91440" tIns="45720" rIns="91440" bIns="45720" numCol="1" anchor="t" anchorCtr="0" compatLnSpc="1">
              <a:normAutofit/>
            </a:bodyPr>
            <a:lstStyle/>
            <a:p>
              <a:endParaRPr lang="zh-CN" altLang="en-US"/>
            </a:p>
          </p:txBody>
        </p:sp>
        <p:grpSp>
          <p:nvGrpSpPr>
            <p:cNvPr id="7" name="28"/>
            <p:cNvGrpSpPr/>
            <p:nvPr/>
          </p:nvGrpSpPr>
          <p:grpSpPr>
            <a:xfrm>
              <a:off x="1056" y="4299"/>
              <a:ext cx="3575" cy="807"/>
              <a:chOff x="861755" y="2161193"/>
              <a:chExt cx="2094682" cy="472678"/>
            </a:xfrm>
          </p:grpSpPr>
          <p:sp>
            <p:nvSpPr>
              <p:cNvPr id="4" name="28"/>
              <p:cNvSpPr/>
              <p:nvPr/>
            </p:nvSpPr>
            <p:spPr bwMode="auto">
              <a:xfrm>
                <a:off x="861755" y="2161193"/>
                <a:ext cx="80931" cy="472678"/>
              </a:xfrm>
              <a:custGeom>
                <a:avLst/>
                <a:gdLst>
                  <a:gd name="T0" fmla="*/ 139 w 139"/>
                  <a:gd name="T1" fmla="*/ 0 h 806"/>
                  <a:gd name="T2" fmla="*/ 0 w 139"/>
                  <a:gd name="T3" fmla="*/ 110 h 806"/>
                  <a:gd name="T4" fmla="*/ 0 w 139"/>
                  <a:gd name="T5" fmla="*/ 806 h 806"/>
                  <a:gd name="T6" fmla="*/ 139 w 139"/>
                  <a:gd name="T7" fmla="*/ 696 h 806"/>
                  <a:gd name="T8" fmla="*/ 139 w 139"/>
                  <a:gd name="T9" fmla="*/ 0 h 806"/>
                </a:gdLst>
                <a:ahLst/>
                <a:cxnLst>
                  <a:cxn ang="0">
                    <a:pos x="T0" y="T1"/>
                  </a:cxn>
                  <a:cxn ang="0">
                    <a:pos x="T2" y="T3"/>
                  </a:cxn>
                  <a:cxn ang="0">
                    <a:pos x="T4" y="T5"/>
                  </a:cxn>
                  <a:cxn ang="0">
                    <a:pos x="T6" y="T7"/>
                  </a:cxn>
                  <a:cxn ang="0">
                    <a:pos x="T8" y="T9"/>
                  </a:cxn>
                </a:cxnLst>
                <a:rect l="0" t="0" r="r" b="b"/>
                <a:pathLst>
                  <a:path w="139" h="806">
                    <a:moveTo>
                      <a:pt x="139" y="0"/>
                    </a:moveTo>
                    <a:lnTo>
                      <a:pt x="0" y="110"/>
                    </a:lnTo>
                    <a:lnTo>
                      <a:pt x="0" y="806"/>
                    </a:lnTo>
                    <a:lnTo>
                      <a:pt x="139" y="696"/>
                    </a:lnTo>
                    <a:lnTo>
                      <a:pt x="139" y="0"/>
                    </a:lnTo>
                    <a:close/>
                  </a:path>
                </a:pathLst>
              </a:custGeom>
              <a:solidFill>
                <a:schemeClr val="tx1">
                  <a:lumMod val="85000"/>
                  <a:lumOff val="15000"/>
                </a:schemeClr>
              </a:solidFill>
              <a:ln>
                <a:noFill/>
              </a:ln>
            </p:spPr>
            <p:txBody>
              <a:bodyPr vert="horz" wrap="square" lIns="91440" tIns="45720" rIns="91440" bIns="45720" numCol="1" anchor="t" anchorCtr="0" compatLnSpc="1">
                <a:normAutofit/>
              </a:bodyPr>
              <a:lstStyle/>
              <a:p>
                <a:endParaRPr lang="zh-CN" altLang="en-US"/>
              </a:p>
            </p:txBody>
          </p:sp>
          <p:sp>
            <p:nvSpPr>
              <p:cNvPr id="5" name="28"/>
              <p:cNvSpPr/>
              <p:nvPr/>
            </p:nvSpPr>
            <p:spPr bwMode="auto">
              <a:xfrm>
                <a:off x="861755" y="2225487"/>
                <a:ext cx="2094682" cy="408384"/>
              </a:xfrm>
              <a:custGeom>
                <a:avLst/>
                <a:gdLst>
                  <a:gd name="T0" fmla="*/ 3591 w 3591"/>
                  <a:gd name="T1" fmla="*/ 0 h 696"/>
                  <a:gd name="T2" fmla="*/ 0 w 3591"/>
                  <a:gd name="T3" fmla="*/ 0 h 696"/>
                  <a:gd name="T4" fmla="*/ 0 w 3591"/>
                  <a:gd name="T5" fmla="*/ 696 h 696"/>
                  <a:gd name="T6" fmla="*/ 3591 w 3591"/>
                  <a:gd name="T7" fmla="*/ 696 h 696"/>
                  <a:gd name="T8" fmla="*/ 3383 w 3591"/>
                  <a:gd name="T9" fmla="*/ 353 h 696"/>
                  <a:gd name="T10" fmla="*/ 3591 w 3591"/>
                  <a:gd name="T11" fmla="*/ 0 h 696"/>
                </a:gdLst>
                <a:ahLst/>
                <a:cxnLst>
                  <a:cxn ang="0">
                    <a:pos x="T0" y="T1"/>
                  </a:cxn>
                  <a:cxn ang="0">
                    <a:pos x="T2" y="T3"/>
                  </a:cxn>
                  <a:cxn ang="0">
                    <a:pos x="T4" y="T5"/>
                  </a:cxn>
                  <a:cxn ang="0">
                    <a:pos x="T6" y="T7"/>
                  </a:cxn>
                  <a:cxn ang="0">
                    <a:pos x="T8" y="T9"/>
                  </a:cxn>
                  <a:cxn ang="0">
                    <a:pos x="T10" y="T11"/>
                  </a:cxn>
                </a:cxnLst>
                <a:rect l="0" t="0" r="r" b="b"/>
                <a:pathLst>
                  <a:path w="3591" h="696">
                    <a:moveTo>
                      <a:pt x="3591" y="0"/>
                    </a:moveTo>
                    <a:lnTo>
                      <a:pt x="0" y="0"/>
                    </a:lnTo>
                    <a:lnTo>
                      <a:pt x="0" y="696"/>
                    </a:lnTo>
                    <a:lnTo>
                      <a:pt x="3591" y="696"/>
                    </a:lnTo>
                    <a:lnTo>
                      <a:pt x="3383" y="353"/>
                    </a:lnTo>
                    <a:lnTo>
                      <a:pt x="3591" y="0"/>
                    </a:lnTo>
                    <a:close/>
                  </a:path>
                </a:pathLst>
              </a:custGeom>
              <a:solidFill>
                <a:srgbClr val="A25448"/>
              </a:solidFill>
              <a:ln>
                <a:noFill/>
              </a:ln>
            </p:spPr>
            <p:txBody>
              <a:bodyPr vert="horz" wrap="square" lIns="91440" tIns="45720" rIns="91440" bIns="45720" numCol="1" anchor="t" anchorCtr="0" compatLnSpc="1">
                <a:normAutofit/>
              </a:bodyPr>
              <a:lstStyle/>
              <a:p>
                <a:endParaRPr lang="zh-CN" altLang="en-US"/>
              </a:p>
            </p:txBody>
          </p:sp>
          <p:sp>
            <p:nvSpPr>
              <p:cNvPr id="6" name="28"/>
              <p:cNvSpPr txBox="1"/>
              <p:nvPr/>
            </p:nvSpPr>
            <p:spPr>
              <a:xfrm>
                <a:off x="1052014" y="2245013"/>
                <a:ext cx="1665407" cy="369332"/>
              </a:xfrm>
              <a:prstGeom prst="rect">
                <a:avLst/>
              </a:prstGeom>
              <a:noFill/>
            </p:spPr>
            <p:txBody>
              <a:bodyPr wrap="square" lIns="91440" tIns="45720" rIns="91440" bIns="45720" rtlCol="0" anchor="ctr">
                <a:normAutofit/>
              </a:bodyPr>
              <a:lstStyle/>
              <a:p>
                <a:r>
                  <a:rPr lang="zh-CN" altLang="en-US" dirty="0">
                    <a:solidFill>
                      <a:schemeClr val="bg1"/>
                    </a:solidFill>
                    <a:latin typeface="黑体" panose="02010609060101010101" charset="-122"/>
                    <a:ea typeface="黑体" panose="02010609060101010101" charset="-122"/>
                  </a:rPr>
                  <a:t>点击输入标题</a:t>
                </a:r>
                <a:endParaRPr lang="zh-CN" altLang="en-US" dirty="0">
                  <a:solidFill>
                    <a:schemeClr val="bg1"/>
                  </a:solidFill>
                  <a:latin typeface="黑体" panose="02010609060101010101" charset="-122"/>
                  <a:ea typeface="黑体" panose="02010609060101010101" charset="-122"/>
                </a:endParaRPr>
              </a:p>
            </p:txBody>
          </p:sp>
        </p:grpSp>
        <p:sp>
          <p:nvSpPr>
            <p:cNvPr id="9" name="27"/>
            <p:cNvSpPr txBox="1"/>
            <p:nvPr/>
          </p:nvSpPr>
          <p:spPr>
            <a:xfrm>
              <a:off x="1634" y="5678"/>
              <a:ext cx="4420" cy="2729"/>
            </a:xfrm>
            <a:prstGeom prst="rect">
              <a:avLst/>
            </a:prstGeom>
            <a:noFill/>
          </p:spPr>
          <p:txBody>
            <a:bodyPr wrap="square" lIns="91440" tIns="45720" rIns="91440" bIns="45720" rtlCol="0">
              <a:normAutofit/>
            </a:bodyPr>
            <a:lstStyle/>
            <a:p>
              <a:pPr indent="0" fontAlgn="auto">
                <a:lnSpc>
                  <a:spcPct val="130000"/>
                </a:lnSpc>
                <a:buFont typeface="Arial" panose="020B0604020202020204" pitchFamily="34" charset="0"/>
                <a:buNone/>
              </a:pPr>
              <a:r>
                <a:rPr lang="zh-CN" altLang="en-US" sz="1200" dirty="0">
                  <a:latin typeface="黑体" panose="02010609060101010101" charset="-122"/>
                  <a:ea typeface="黑体" panose="02010609060101010101" charset="-122"/>
                  <a:sym typeface="+mn-ea"/>
                </a:rPr>
                <a:t>请在此处输入文字信息请在此处输入您的，文本请在此请在此处输入文字信息请在此处输入您的，文本请在此请在此处输入文字信息请在此处输入您的。</a:t>
              </a:r>
              <a:endParaRPr lang="zh-CN" altLang="en-US" sz="1200" dirty="0">
                <a:latin typeface="黑体" panose="02010609060101010101" charset="-122"/>
                <a:ea typeface="黑体" panose="02010609060101010101" charset="-122"/>
                <a:sym typeface="+mn-ea"/>
              </a:endParaRPr>
            </a:p>
          </p:txBody>
        </p:sp>
        <p:sp>
          <p:nvSpPr>
            <p:cNvPr id="11" name="26"/>
            <p:cNvSpPr/>
            <p:nvPr/>
          </p:nvSpPr>
          <p:spPr bwMode="auto">
            <a:xfrm>
              <a:off x="7008" y="4115"/>
              <a:ext cx="5315" cy="4092"/>
            </a:xfrm>
            <a:custGeom>
              <a:avLst/>
              <a:gdLst>
                <a:gd name="T0" fmla="*/ 185 w 5228"/>
                <a:gd name="T1" fmla="*/ 0 h 6450"/>
                <a:gd name="T2" fmla="*/ 5044 w 5228"/>
                <a:gd name="T3" fmla="*/ 0 h 6450"/>
                <a:gd name="T4" fmla="*/ 5228 w 5228"/>
                <a:gd name="T5" fmla="*/ 184 h 6450"/>
                <a:gd name="T6" fmla="*/ 5228 w 5228"/>
                <a:gd name="T7" fmla="*/ 6266 h 6450"/>
                <a:gd name="T8" fmla="*/ 5044 w 5228"/>
                <a:gd name="T9" fmla="*/ 6450 h 6450"/>
                <a:gd name="T10" fmla="*/ 185 w 5228"/>
                <a:gd name="T11" fmla="*/ 6450 h 6450"/>
                <a:gd name="T12" fmla="*/ 0 w 5228"/>
                <a:gd name="T13" fmla="*/ 6266 h 6450"/>
                <a:gd name="T14" fmla="*/ 0 w 5228"/>
                <a:gd name="T15" fmla="*/ 184 h 6450"/>
                <a:gd name="T16" fmla="*/ 185 w 5228"/>
                <a:gd name="T17" fmla="*/ 0 h 6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noFill/>
            <a:ln>
              <a:solidFill>
                <a:srgbClr val="A25448"/>
              </a:solidFill>
            </a:ln>
            <a:extLst>
              <a:ext uri="{909E8E84-426E-40DD-AFC4-6F175D3DCCD1}">
                <a14:hiddenFill xmlns:a14="http://schemas.microsoft.com/office/drawing/2010/main">
                  <a:solidFill>
                    <a:schemeClr val="bg1">
                      <a:lumMod val="95000"/>
                    </a:schemeClr>
                  </a:solidFill>
                </a14:hiddenFill>
              </a:ext>
            </a:extLst>
          </p:spPr>
          <p:txBody>
            <a:bodyPr vert="horz" wrap="square" lIns="91440" tIns="45720" rIns="91440" bIns="45720" numCol="1" anchor="t" anchorCtr="0" compatLnSpc="1">
              <a:normAutofit/>
            </a:bodyPr>
            <a:lstStyle/>
            <a:p>
              <a:endParaRPr lang="zh-CN" altLang="en-US"/>
            </a:p>
          </p:txBody>
        </p:sp>
        <p:grpSp>
          <p:nvGrpSpPr>
            <p:cNvPr id="12" name="26"/>
            <p:cNvGrpSpPr/>
            <p:nvPr/>
          </p:nvGrpSpPr>
          <p:grpSpPr>
            <a:xfrm>
              <a:off x="6877" y="4299"/>
              <a:ext cx="3575" cy="807"/>
              <a:chOff x="861755" y="2161193"/>
              <a:chExt cx="2094682" cy="472678"/>
            </a:xfrm>
          </p:grpSpPr>
          <p:sp>
            <p:nvSpPr>
              <p:cNvPr id="13" name="26"/>
              <p:cNvSpPr/>
              <p:nvPr/>
            </p:nvSpPr>
            <p:spPr bwMode="auto">
              <a:xfrm>
                <a:off x="861755" y="2161193"/>
                <a:ext cx="80931" cy="472678"/>
              </a:xfrm>
              <a:custGeom>
                <a:avLst/>
                <a:gdLst>
                  <a:gd name="T0" fmla="*/ 139 w 139"/>
                  <a:gd name="T1" fmla="*/ 0 h 806"/>
                  <a:gd name="T2" fmla="*/ 0 w 139"/>
                  <a:gd name="T3" fmla="*/ 110 h 806"/>
                  <a:gd name="T4" fmla="*/ 0 w 139"/>
                  <a:gd name="T5" fmla="*/ 806 h 806"/>
                  <a:gd name="T6" fmla="*/ 139 w 139"/>
                  <a:gd name="T7" fmla="*/ 696 h 806"/>
                  <a:gd name="T8" fmla="*/ 139 w 139"/>
                  <a:gd name="T9" fmla="*/ 0 h 806"/>
                </a:gdLst>
                <a:ahLst/>
                <a:cxnLst>
                  <a:cxn ang="0">
                    <a:pos x="T0" y="T1"/>
                  </a:cxn>
                  <a:cxn ang="0">
                    <a:pos x="T2" y="T3"/>
                  </a:cxn>
                  <a:cxn ang="0">
                    <a:pos x="T4" y="T5"/>
                  </a:cxn>
                  <a:cxn ang="0">
                    <a:pos x="T6" y="T7"/>
                  </a:cxn>
                  <a:cxn ang="0">
                    <a:pos x="T8" y="T9"/>
                  </a:cxn>
                </a:cxnLst>
                <a:rect l="0" t="0" r="r" b="b"/>
                <a:pathLst>
                  <a:path w="139" h="806">
                    <a:moveTo>
                      <a:pt x="139" y="0"/>
                    </a:moveTo>
                    <a:lnTo>
                      <a:pt x="0" y="110"/>
                    </a:lnTo>
                    <a:lnTo>
                      <a:pt x="0" y="806"/>
                    </a:lnTo>
                    <a:lnTo>
                      <a:pt x="139" y="696"/>
                    </a:lnTo>
                    <a:lnTo>
                      <a:pt x="139" y="0"/>
                    </a:lnTo>
                    <a:close/>
                  </a:path>
                </a:pathLst>
              </a:custGeom>
              <a:solidFill>
                <a:schemeClr val="tx1">
                  <a:lumMod val="85000"/>
                  <a:lumOff val="15000"/>
                </a:schemeClr>
              </a:solidFill>
              <a:ln>
                <a:noFill/>
              </a:ln>
            </p:spPr>
            <p:txBody>
              <a:bodyPr vert="horz" wrap="square" lIns="91440" tIns="45720" rIns="91440" bIns="45720" numCol="1" anchor="t" anchorCtr="0" compatLnSpc="1">
                <a:normAutofit/>
              </a:bodyPr>
              <a:lstStyle/>
              <a:p>
                <a:endParaRPr lang="zh-CN" altLang="en-US"/>
              </a:p>
            </p:txBody>
          </p:sp>
          <p:sp>
            <p:nvSpPr>
              <p:cNvPr id="14" name="26"/>
              <p:cNvSpPr/>
              <p:nvPr/>
            </p:nvSpPr>
            <p:spPr bwMode="auto">
              <a:xfrm>
                <a:off x="861755" y="2225487"/>
                <a:ext cx="2094682" cy="408384"/>
              </a:xfrm>
              <a:custGeom>
                <a:avLst/>
                <a:gdLst>
                  <a:gd name="T0" fmla="*/ 3591 w 3591"/>
                  <a:gd name="T1" fmla="*/ 0 h 696"/>
                  <a:gd name="T2" fmla="*/ 0 w 3591"/>
                  <a:gd name="T3" fmla="*/ 0 h 696"/>
                  <a:gd name="T4" fmla="*/ 0 w 3591"/>
                  <a:gd name="T5" fmla="*/ 696 h 696"/>
                  <a:gd name="T6" fmla="*/ 3591 w 3591"/>
                  <a:gd name="T7" fmla="*/ 696 h 696"/>
                  <a:gd name="T8" fmla="*/ 3383 w 3591"/>
                  <a:gd name="T9" fmla="*/ 353 h 696"/>
                  <a:gd name="T10" fmla="*/ 3591 w 3591"/>
                  <a:gd name="T11" fmla="*/ 0 h 696"/>
                </a:gdLst>
                <a:ahLst/>
                <a:cxnLst>
                  <a:cxn ang="0">
                    <a:pos x="T0" y="T1"/>
                  </a:cxn>
                  <a:cxn ang="0">
                    <a:pos x="T2" y="T3"/>
                  </a:cxn>
                  <a:cxn ang="0">
                    <a:pos x="T4" y="T5"/>
                  </a:cxn>
                  <a:cxn ang="0">
                    <a:pos x="T6" y="T7"/>
                  </a:cxn>
                  <a:cxn ang="0">
                    <a:pos x="T8" y="T9"/>
                  </a:cxn>
                  <a:cxn ang="0">
                    <a:pos x="T10" y="T11"/>
                  </a:cxn>
                </a:cxnLst>
                <a:rect l="0" t="0" r="r" b="b"/>
                <a:pathLst>
                  <a:path w="3591" h="696">
                    <a:moveTo>
                      <a:pt x="3591" y="0"/>
                    </a:moveTo>
                    <a:lnTo>
                      <a:pt x="0" y="0"/>
                    </a:lnTo>
                    <a:lnTo>
                      <a:pt x="0" y="696"/>
                    </a:lnTo>
                    <a:lnTo>
                      <a:pt x="3591" y="696"/>
                    </a:lnTo>
                    <a:lnTo>
                      <a:pt x="3383" y="353"/>
                    </a:lnTo>
                    <a:lnTo>
                      <a:pt x="3591" y="0"/>
                    </a:lnTo>
                    <a:close/>
                  </a:path>
                </a:pathLst>
              </a:custGeom>
              <a:solidFill>
                <a:srgbClr val="A25448"/>
              </a:solidFill>
              <a:ln>
                <a:noFill/>
              </a:ln>
            </p:spPr>
            <p:txBody>
              <a:bodyPr vert="horz" wrap="square" lIns="91440" tIns="45720" rIns="91440" bIns="45720" numCol="1" anchor="t" anchorCtr="0" compatLnSpc="1">
                <a:normAutofit/>
              </a:bodyPr>
              <a:lstStyle/>
              <a:p>
                <a:endParaRPr lang="zh-CN" altLang="en-US"/>
              </a:p>
            </p:txBody>
          </p:sp>
          <p:sp>
            <p:nvSpPr>
              <p:cNvPr id="15" name="26"/>
              <p:cNvSpPr txBox="1"/>
              <p:nvPr/>
            </p:nvSpPr>
            <p:spPr>
              <a:xfrm>
                <a:off x="1052014" y="2245013"/>
                <a:ext cx="1665407" cy="369332"/>
              </a:xfrm>
              <a:prstGeom prst="rect">
                <a:avLst/>
              </a:prstGeom>
              <a:noFill/>
            </p:spPr>
            <p:txBody>
              <a:bodyPr wrap="square" lIns="91440" tIns="45720" rIns="91440" bIns="45720" rtlCol="0" anchor="ctr">
                <a:normAutofit/>
              </a:bodyPr>
              <a:lstStyle/>
              <a:p>
                <a:r>
                  <a:rPr lang="zh-CN" dirty="0">
                    <a:solidFill>
                      <a:schemeClr val="bg1"/>
                    </a:solidFill>
                    <a:latin typeface="黑体" panose="02010609060101010101" charset="-122"/>
                    <a:ea typeface="黑体" panose="02010609060101010101" charset="-122"/>
                  </a:rPr>
                  <a:t>请输入标题</a:t>
                </a:r>
                <a:endParaRPr lang="zh-CN" dirty="0">
                  <a:solidFill>
                    <a:schemeClr val="bg1"/>
                  </a:solidFill>
                  <a:latin typeface="黑体" panose="02010609060101010101" charset="-122"/>
                  <a:ea typeface="黑体" panose="02010609060101010101" charset="-122"/>
                </a:endParaRPr>
              </a:p>
            </p:txBody>
          </p:sp>
        </p:grpSp>
        <p:sp>
          <p:nvSpPr>
            <p:cNvPr id="16" name="25"/>
            <p:cNvSpPr txBox="1"/>
            <p:nvPr/>
          </p:nvSpPr>
          <p:spPr>
            <a:xfrm>
              <a:off x="7455" y="5678"/>
              <a:ext cx="4420" cy="2729"/>
            </a:xfrm>
            <a:prstGeom prst="rect">
              <a:avLst/>
            </a:prstGeom>
            <a:noFill/>
          </p:spPr>
          <p:txBody>
            <a:bodyPr wrap="square" lIns="91440" tIns="45720" rIns="91440" bIns="45720" rtlCol="0">
              <a:normAutofit/>
            </a:bodyPr>
            <a:lstStyle/>
            <a:p>
              <a:pPr indent="0" fontAlgn="auto">
                <a:lnSpc>
                  <a:spcPct val="130000"/>
                </a:lnSpc>
                <a:buFont typeface="Arial" panose="020B0604020202020204" pitchFamily="34" charset="0"/>
                <a:buNone/>
              </a:pPr>
              <a:r>
                <a:rPr lang="zh-CN" altLang="en-US" sz="1200" dirty="0">
                  <a:latin typeface="黑体" panose="02010609060101010101" charset="-122"/>
                  <a:ea typeface="黑体" panose="02010609060101010101" charset="-122"/>
                  <a:sym typeface="+mn-ea"/>
                </a:rPr>
                <a:t>请在此处输入文字信息请在此处输入您的，文本请在此请在此处输入文字信息请在此处输入您的，文本请在此请在此处输入文字信息请在此处输。</a:t>
              </a:r>
              <a:endParaRPr lang="zh-CN" altLang="en-US" sz="1200" dirty="0">
                <a:latin typeface="黑体" panose="02010609060101010101" charset="-122"/>
                <a:ea typeface="黑体" panose="02010609060101010101" charset="-122"/>
                <a:sym typeface="+mn-ea"/>
              </a:endParaRPr>
            </a:p>
          </p:txBody>
        </p:sp>
        <p:sp>
          <p:nvSpPr>
            <p:cNvPr id="18" name="24"/>
            <p:cNvSpPr/>
            <p:nvPr/>
          </p:nvSpPr>
          <p:spPr bwMode="auto">
            <a:xfrm>
              <a:off x="12829" y="4115"/>
              <a:ext cx="5315" cy="4092"/>
            </a:xfrm>
            <a:custGeom>
              <a:avLst/>
              <a:gdLst>
                <a:gd name="T0" fmla="*/ 185 w 5228"/>
                <a:gd name="T1" fmla="*/ 0 h 6450"/>
                <a:gd name="T2" fmla="*/ 5044 w 5228"/>
                <a:gd name="T3" fmla="*/ 0 h 6450"/>
                <a:gd name="T4" fmla="*/ 5228 w 5228"/>
                <a:gd name="T5" fmla="*/ 184 h 6450"/>
                <a:gd name="T6" fmla="*/ 5228 w 5228"/>
                <a:gd name="T7" fmla="*/ 6266 h 6450"/>
                <a:gd name="T8" fmla="*/ 5044 w 5228"/>
                <a:gd name="T9" fmla="*/ 6450 h 6450"/>
                <a:gd name="T10" fmla="*/ 185 w 5228"/>
                <a:gd name="T11" fmla="*/ 6450 h 6450"/>
                <a:gd name="T12" fmla="*/ 0 w 5228"/>
                <a:gd name="T13" fmla="*/ 6266 h 6450"/>
                <a:gd name="T14" fmla="*/ 0 w 5228"/>
                <a:gd name="T15" fmla="*/ 184 h 6450"/>
                <a:gd name="T16" fmla="*/ 185 w 5228"/>
                <a:gd name="T17" fmla="*/ 0 h 6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noFill/>
            <a:ln>
              <a:solidFill>
                <a:srgbClr val="A25448"/>
              </a:solidFill>
            </a:ln>
            <a:extLst>
              <a:ext uri="{909E8E84-426E-40DD-AFC4-6F175D3DCCD1}">
                <a14:hiddenFill xmlns:a14="http://schemas.microsoft.com/office/drawing/2010/main">
                  <a:solidFill>
                    <a:schemeClr val="bg1">
                      <a:lumMod val="95000"/>
                    </a:schemeClr>
                  </a:solidFill>
                </a14:hiddenFill>
              </a:ext>
            </a:extLst>
          </p:spPr>
          <p:txBody>
            <a:bodyPr vert="horz" wrap="square" lIns="91440" tIns="45720" rIns="91440" bIns="45720" numCol="1" anchor="t" anchorCtr="0" compatLnSpc="1">
              <a:normAutofit/>
            </a:bodyPr>
            <a:lstStyle/>
            <a:p>
              <a:endParaRPr lang="zh-CN" altLang="en-US"/>
            </a:p>
          </p:txBody>
        </p:sp>
        <p:grpSp>
          <p:nvGrpSpPr>
            <p:cNvPr id="19" name="24"/>
            <p:cNvGrpSpPr/>
            <p:nvPr/>
          </p:nvGrpSpPr>
          <p:grpSpPr>
            <a:xfrm>
              <a:off x="12698" y="4299"/>
              <a:ext cx="3575" cy="807"/>
              <a:chOff x="861755" y="2161193"/>
              <a:chExt cx="2094682" cy="472678"/>
            </a:xfrm>
          </p:grpSpPr>
          <p:sp>
            <p:nvSpPr>
              <p:cNvPr id="20" name="24"/>
              <p:cNvSpPr/>
              <p:nvPr/>
            </p:nvSpPr>
            <p:spPr bwMode="auto">
              <a:xfrm>
                <a:off x="861755" y="2161193"/>
                <a:ext cx="80931" cy="472678"/>
              </a:xfrm>
              <a:custGeom>
                <a:avLst/>
                <a:gdLst>
                  <a:gd name="T0" fmla="*/ 139 w 139"/>
                  <a:gd name="T1" fmla="*/ 0 h 806"/>
                  <a:gd name="T2" fmla="*/ 0 w 139"/>
                  <a:gd name="T3" fmla="*/ 110 h 806"/>
                  <a:gd name="T4" fmla="*/ 0 w 139"/>
                  <a:gd name="T5" fmla="*/ 806 h 806"/>
                  <a:gd name="T6" fmla="*/ 139 w 139"/>
                  <a:gd name="T7" fmla="*/ 696 h 806"/>
                  <a:gd name="T8" fmla="*/ 139 w 139"/>
                  <a:gd name="T9" fmla="*/ 0 h 806"/>
                </a:gdLst>
                <a:ahLst/>
                <a:cxnLst>
                  <a:cxn ang="0">
                    <a:pos x="T0" y="T1"/>
                  </a:cxn>
                  <a:cxn ang="0">
                    <a:pos x="T2" y="T3"/>
                  </a:cxn>
                  <a:cxn ang="0">
                    <a:pos x="T4" y="T5"/>
                  </a:cxn>
                  <a:cxn ang="0">
                    <a:pos x="T6" y="T7"/>
                  </a:cxn>
                  <a:cxn ang="0">
                    <a:pos x="T8" y="T9"/>
                  </a:cxn>
                </a:cxnLst>
                <a:rect l="0" t="0" r="r" b="b"/>
                <a:pathLst>
                  <a:path w="139" h="806">
                    <a:moveTo>
                      <a:pt x="139" y="0"/>
                    </a:moveTo>
                    <a:lnTo>
                      <a:pt x="0" y="110"/>
                    </a:lnTo>
                    <a:lnTo>
                      <a:pt x="0" y="806"/>
                    </a:lnTo>
                    <a:lnTo>
                      <a:pt x="139" y="696"/>
                    </a:lnTo>
                    <a:lnTo>
                      <a:pt x="139" y="0"/>
                    </a:lnTo>
                    <a:close/>
                  </a:path>
                </a:pathLst>
              </a:custGeom>
              <a:solidFill>
                <a:schemeClr val="tx1">
                  <a:lumMod val="85000"/>
                  <a:lumOff val="15000"/>
                </a:schemeClr>
              </a:solidFill>
              <a:ln>
                <a:noFill/>
              </a:ln>
            </p:spPr>
            <p:txBody>
              <a:bodyPr vert="horz" wrap="square" lIns="91440" tIns="45720" rIns="91440" bIns="45720" numCol="1" anchor="t" anchorCtr="0" compatLnSpc="1">
                <a:normAutofit/>
              </a:bodyPr>
              <a:lstStyle/>
              <a:p>
                <a:endParaRPr lang="zh-CN" altLang="en-US"/>
              </a:p>
            </p:txBody>
          </p:sp>
          <p:sp>
            <p:nvSpPr>
              <p:cNvPr id="21" name="24"/>
              <p:cNvSpPr/>
              <p:nvPr/>
            </p:nvSpPr>
            <p:spPr bwMode="auto">
              <a:xfrm>
                <a:off x="861755" y="2225487"/>
                <a:ext cx="2094682" cy="408384"/>
              </a:xfrm>
              <a:custGeom>
                <a:avLst/>
                <a:gdLst>
                  <a:gd name="T0" fmla="*/ 3591 w 3591"/>
                  <a:gd name="T1" fmla="*/ 0 h 696"/>
                  <a:gd name="T2" fmla="*/ 0 w 3591"/>
                  <a:gd name="T3" fmla="*/ 0 h 696"/>
                  <a:gd name="T4" fmla="*/ 0 w 3591"/>
                  <a:gd name="T5" fmla="*/ 696 h 696"/>
                  <a:gd name="T6" fmla="*/ 3591 w 3591"/>
                  <a:gd name="T7" fmla="*/ 696 h 696"/>
                  <a:gd name="T8" fmla="*/ 3383 w 3591"/>
                  <a:gd name="T9" fmla="*/ 353 h 696"/>
                  <a:gd name="T10" fmla="*/ 3591 w 3591"/>
                  <a:gd name="T11" fmla="*/ 0 h 696"/>
                </a:gdLst>
                <a:ahLst/>
                <a:cxnLst>
                  <a:cxn ang="0">
                    <a:pos x="T0" y="T1"/>
                  </a:cxn>
                  <a:cxn ang="0">
                    <a:pos x="T2" y="T3"/>
                  </a:cxn>
                  <a:cxn ang="0">
                    <a:pos x="T4" y="T5"/>
                  </a:cxn>
                  <a:cxn ang="0">
                    <a:pos x="T6" y="T7"/>
                  </a:cxn>
                  <a:cxn ang="0">
                    <a:pos x="T8" y="T9"/>
                  </a:cxn>
                  <a:cxn ang="0">
                    <a:pos x="T10" y="T11"/>
                  </a:cxn>
                </a:cxnLst>
                <a:rect l="0" t="0" r="r" b="b"/>
                <a:pathLst>
                  <a:path w="3591" h="696">
                    <a:moveTo>
                      <a:pt x="3591" y="0"/>
                    </a:moveTo>
                    <a:lnTo>
                      <a:pt x="0" y="0"/>
                    </a:lnTo>
                    <a:lnTo>
                      <a:pt x="0" y="696"/>
                    </a:lnTo>
                    <a:lnTo>
                      <a:pt x="3591" y="696"/>
                    </a:lnTo>
                    <a:lnTo>
                      <a:pt x="3383" y="353"/>
                    </a:lnTo>
                    <a:lnTo>
                      <a:pt x="3591" y="0"/>
                    </a:lnTo>
                    <a:close/>
                  </a:path>
                </a:pathLst>
              </a:custGeom>
              <a:solidFill>
                <a:srgbClr val="A25448"/>
              </a:solidFill>
              <a:ln>
                <a:noFill/>
              </a:ln>
            </p:spPr>
            <p:txBody>
              <a:bodyPr vert="horz" wrap="square" lIns="91440" tIns="45720" rIns="91440" bIns="45720" numCol="1" anchor="t" anchorCtr="0" compatLnSpc="1">
                <a:normAutofit/>
              </a:bodyPr>
              <a:lstStyle/>
              <a:p>
                <a:endParaRPr lang="zh-CN" altLang="en-US"/>
              </a:p>
            </p:txBody>
          </p:sp>
          <p:sp>
            <p:nvSpPr>
              <p:cNvPr id="22" name="24"/>
              <p:cNvSpPr txBox="1"/>
              <p:nvPr/>
            </p:nvSpPr>
            <p:spPr>
              <a:xfrm>
                <a:off x="1052014" y="2245013"/>
                <a:ext cx="1665407" cy="369332"/>
              </a:xfrm>
              <a:prstGeom prst="rect">
                <a:avLst/>
              </a:prstGeom>
              <a:noFill/>
            </p:spPr>
            <p:txBody>
              <a:bodyPr wrap="square" lIns="91440" tIns="45720" rIns="91440" bIns="45720" rtlCol="0" anchor="ctr">
                <a:normAutofit/>
              </a:bodyPr>
              <a:lstStyle/>
              <a:p>
                <a:r>
                  <a:rPr lang="zh-CN" altLang="en-US" dirty="0">
                    <a:solidFill>
                      <a:schemeClr val="bg1"/>
                    </a:solidFill>
                    <a:latin typeface="黑体" panose="02010609060101010101" charset="-122"/>
                    <a:ea typeface="黑体" panose="02010609060101010101" charset="-122"/>
                  </a:rPr>
                  <a:t>请输入标题</a:t>
                </a:r>
                <a:endParaRPr lang="zh-CN" altLang="en-US" dirty="0">
                  <a:solidFill>
                    <a:schemeClr val="bg1"/>
                  </a:solidFill>
                  <a:latin typeface="黑体" panose="02010609060101010101" charset="-122"/>
                  <a:ea typeface="黑体" panose="02010609060101010101" charset="-122"/>
                </a:endParaRPr>
              </a:p>
            </p:txBody>
          </p:sp>
        </p:grpSp>
        <p:sp>
          <p:nvSpPr>
            <p:cNvPr id="24" name="23"/>
            <p:cNvSpPr txBox="1"/>
            <p:nvPr/>
          </p:nvSpPr>
          <p:spPr>
            <a:xfrm>
              <a:off x="13276" y="5678"/>
              <a:ext cx="4420" cy="2729"/>
            </a:xfrm>
            <a:prstGeom prst="rect">
              <a:avLst/>
            </a:prstGeom>
            <a:noFill/>
          </p:spPr>
          <p:txBody>
            <a:bodyPr wrap="square" lIns="91440" tIns="45720" rIns="91440" bIns="45720" rtlCol="0">
              <a:normAutofit/>
            </a:bodyPr>
            <a:lstStyle/>
            <a:p>
              <a:pPr indent="0" fontAlgn="auto">
                <a:lnSpc>
                  <a:spcPct val="130000"/>
                </a:lnSpc>
                <a:buFont typeface="Arial" panose="020B0604020202020204" pitchFamily="34" charset="0"/>
                <a:buNone/>
              </a:pPr>
              <a:r>
                <a:rPr lang="zh-CN" altLang="en-US" sz="1200" dirty="0">
                  <a:latin typeface="黑体" panose="02010609060101010101" charset="-122"/>
                  <a:ea typeface="黑体" panose="02010609060101010101" charset="-122"/>
                  <a:sym typeface="+mn-ea"/>
                </a:rPr>
                <a:t>请在此处输入文字信息请在此处输入您的，文本请在此请在此处输入文字信息请在此处输入文字信息请在此请在此处输入文字信息请在此处输入。</a:t>
              </a:r>
              <a:endParaRPr lang="zh-CN" altLang="en-US" sz="1200" dirty="0">
                <a:latin typeface="黑体" panose="02010609060101010101" charset="-122"/>
                <a:ea typeface="黑体" panose="02010609060101010101" charset="-122"/>
                <a:sym typeface="+mn-ea"/>
              </a:endParaRPr>
            </a:p>
          </p:txBody>
        </p:sp>
        <p:sp>
          <p:nvSpPr>
            <p:cNvPr id="25" name="22"/>
            <p:cNvSpPr/>
            <p:nvPr/>
          </p:nvSpPr>
          <p:spPr bwMode="auto">
            <a:xfrm>
              <a:off x="3483" y="3133"/>
              <a:ext cx="723" cy="769"/>
            </a:xfrm>
            <a:custGeom>
              <a:avLst/>
              <a:gdLst>
                <a:gd name="connsiteX0" fmla="*/ 283988 w 567904"/>
                <a:gd name="connsiteY0" fmla="*/ 165481 h 604115"/>
                <a:gd name="connsiteX1" fmla="*/ 299163 w 567904"/>
                <a:gd name="connsiteY1" fmla="*/ 180516 h 604115"/>
                <a:gd name="connsiteX2" fmla="*/ 299163 w 567904"/>
                <a:gd name="connsiteY2" fmla="*/ 272309 h 604115"/>
                <a:gd name="connsiteX3" fmla="*/ 307657 w 567904"/>
                <a:gd name="connsiteY3" fmla="*/ 280788 h 604115"/>
                <a:gd name="connsiteX4" fmla="*/ 366094 w 567904"/>
                <a:gd name="connsiteY4" fmla="*/ 280788 h 604115"/>
                <a:gd name="connsiteX5" fmla="*/ 381156 w 567904"/>
                <a:gd name="connsiteY5" fmla="*/ 295936 h 604115"/>
                <a:gd name="connsiteX6" fmla="*/ 366094 w 567904"/>
                <a:gd name="connsiteY6" fmla="*/ 310971 h 604115"/>
                <a:gd name="connsiteX7" fmla="*/ 307657 w 567904"/>
                <a:gd name="connsiteY7" fmla="*/ 310971 h 604115"/>
                <a:gd name="connsiteX8" fmla="*/ 283988 w 567904"/>
                <a:gd name="connsiteY8" fmla="*/ 323971 h 604115"/>
                <a:gd name="connsiteX9" fmla="*/ 255902 w 567904"/>
                <a:gd name="connsiteY9" fmla="*/ 295936 h 604115"/>
                <a:gd name="connsiteX10" fmla="*/ 268926 w 567904"/>
                <a:gd name="connsiteY10" fmla="*/ 272309 h 604115"/>
                <a:gd name="connsiteX11" fmla="*/ 268926 w 567904"/>
                <a:gd name="connsiteY11" fmla="*/ 180516 h 604115"/>
                <a:gd name="connsiteX12" fmla="*/ 283988 w 567904"/>
                <a:gd name="connsiteY12" fmla="*/ 165481 h 604115"/>
                <a:gd name="connsiteX13" fmla="*/ 268839 w 567904"/>
                <a:gd name="connsiteY13" fmla="*/ 63180 h 604115"/>
                <a:gd name="connsiteX14" fmla="*/ 131858 w 567904"/>
                <a:gd name="connsiteY14" fmla="*/ 122631 h 604115"/>
                <a:gd name="connsiteX15" fmla="*/ 178160 w 567904"/>
                <a:gd name="connsiteY15" fmla="*/ 168971 h 604115"/>
                <a:gd name="connsiteX16" fmla="*/ 178160 w 567904"/>
                <a:gd name="connsiteY16" fmla="*/ 190220 h 604115"/>
                <a:gd name="connsiteX17" fmla="*/ 167518 w 567904"/>
                <a:gd name="connsiteY17" fmla="*/ 194628 h 604115"/>
                <a:gd name="connsiteX18" fmla="*/ 156877 w 567904"/>
                <a:gd name="connsiteY18" fmla="*/ 190220 h 604115"/>
                <a:gd name="connsiteX19" fmla="*/ 111254 w 567904"/>
                <a:gd name="connsiteY19" fmla="*/ 144671 h 604115"/>
                <a:gd name="connsiteX20" fmla="*/ 61216 w 567904"/>
                <a:gd name="connsiteY20" fmla="*/ 280752 h 604115"/>
                <a:gd name="connsiteX21" fmla="*/ 119292 w 567904"/>
                <a:gd name="connsiteY21" fmla="*/ 280752 h 604115"/>
                <a:gd name="connsiteX22" fmla="*/ 134348 w 567904"/>
                <a:gd name="connsiteY22" fmla="*/ 295898 h 604115"/>
                <a:gd name="connsiteX23" fmla="*/ 119292 w 567904"/>
                <a:gd name="connsiteY23" fmla="*/ 310930 h 604115"/>
                <a:gd name="connsiteX24" fmla="*/ 62688 w 567904"/>
                <a:gd name="connsiteY24" fmla="*/ 310930 h 604115"/>
                <a:gd name="connsiteX25" fmla="*/ 121330 w 567904"/>
                <a:gd name="connsiteY25" fmla="*/ 436952 h 604115"/>
                <a:gd name="connsiteX26" fmla="*/ 156877 w 567904"/>
                <a:gd name="connsiteY26" fmla="*/ 401462 h 604115"/>
                <a:gd name="connsiteX27" fmla="*/ 178160 w 567904"/>
                <a:gd name="connsiteY27" fmla="*/ 401462 h 604115"/>
                <a:gd name="connsiteX28" fmla="*/ 178160 w 567904"/>
                <a:gd name="connsiteY28" fmla="*/ 422824 h 604115"/>
                <a:gd name="connsiteX29" fmla="*/ 143405 w 567904"/>
                <a:gd name="connsiteY29" fmla="*/ 457523 h 604115"/>
                <a:gd name="connsiteX30" fmla="*/ 268839 w 567904"/>
                <a:gd name="connsiteY30" fmla="*/ 507027 h 604115"/>
                <a:gd name="connsiteX31" fmla="*/ 268839 w 567904"/>
                <a:gd name="connsiteY31" fmla="*/ 460235 h 604115"/>
                <a:gd name="connsiteX32" fmla="*/ 284009 w 567904"/>
                <a:gd name="connsiteY32" fmla="*/ 445203 h 604115"/>
                <a:gd name="connsiteX33" fmla="*/ 299065 w 567904"/>
                <a:gd name="connsiteY33" fmla="*/ 460235 h 604115"/>
                <a:gd name="connsiteX34" fmla="*/ 299065 w 567904"/>
                <a:gd name="connsiteY34" fmla="*/ 507027 h 604115"/>
                <a:gd name="connsiteX35" fmla="*/ 424612 w 567904"/>
                <a:gd name="connsiteY35" fmla="*/ 457523 h 604115"/>
                <a:gd name="connsiteX36" fmla="*/ 389744 w 567904"/>
                <a:gd name="connsiteY36" fmla="*/ 422824 h 604115"/>
                <a:gd name="connsiteX37" fmla="*/ 389744 w 567904"/>
                <a:gd name="connsiteY37" fmla="*/ 401462 h 604115"/>
                <a:gd name="connsiteX38" fmla="*/ 411141 w 567904"/>
                <a:gd name="connsiteY38" fmla="*/ 401462 h 604115"/>
                <a:gd name="connsiteX39" fmla="*/ 446688 w 567904"/>
                <a:gd name="connsiteY39" fmla="*/ 436952 h 604115"/>
                <a:gd name="connsiteX40" fmla="*/ 505329 w 567904"/>
                <a:gd name="connsiteY40" fmla="*/ 310930 h 604115"/>
                <a:gd name="connsiteX41" fmla="*/ 448612 w 567904"/>
                <a:gd name="connsiteY41" fmla="*/ 310930 h 604115"/>
                <a:gd name="connsiteX42" fmla="*/ 433556 w 567904"/>
                <a:gd name="connsiteY42" fmla="*/ 295898 h 604115"/>
                <a:gd name="connsiteX43" fmla="*/ 448612 w 567904"/>
                <a:gd name="connsiteY43" fmla="*/ 280752 h 604115"/>
                <a:gd name="connsiteX44" fmla="*/ 506801 w 567904"/>
                <a:gd name="connsiteY44" fmla="*/ 280752 h 604115"/>
                <a:gd name="connsiteX45" fmla="*/ 456650 w 567904"/>
                <a:gd name="connsiteY45" fmla="*/ 144671 h 604115"/>
                <a:gd name="connsiteX46" fmla="*/ 411141 w 567904"/>
                <a:gd name="connsiteY46" fmla="*/ 190220 h 604115"/>
                <a:gd name="connsiteX47" fmla="*/ 400386 w 567904"/>
                <a:gd name="connsiteY47" fmla="*/ 194628 h 604115"/>
                <a:gd name="connsiteX48" fmla="*/ 389744 w 567904"/>
                <a:gd name="connsiteY48" fmla="*/ 190220 h 604115"/>
                <a:gd name="connsiteX49" fmla="*/ 389744 w 567904"/>
                <a:gd name="connsiteY49" fmla="*/ 168971 h 604115"/>
                <a:gd name="connsiteX50" fmla="*/ 436046 w 567904"/>
                <a:gd name="connsiteY50" fmla="*/ 122631 h 604115"/>
                <a:gd name="connsiteX51" fmla="*/ 299065 w 567904"/>
                <a:gd name="connsiteY51" fmla="*/ 63180 h 604115"/>
                <a:gd name="connsiteX52" fmla="*/ 299065 w 567904"/>
                <a:gd name="connsiteY52" fmla="*/ 131447 h 604115"/>
                <a:gd name="connsiteX53" fmla="*/ 284009 w 567904"/>
                <a:gd name="connsiteY53" fmla="*/ 146479 h 604115"/>
                <a:gd name="connsiteX54" fmla="*/ 268839 w 567904"/>
                <a:gd name="connsiteY54" fmla="*/ 131447 h 604115"/>
                <a:gd name="connsiteX55" fmla="*/ 90594 w 567904"/>
                <a:gd name="connsiteY55" fmla="*/ 0 h 604115"/>
                <a:gd name="connsiteX56" fmla="*/ 154613 w 567904"/>
                <a:gd name="connsiteY56" fmla="*/ 26448 h 604115"/>
                <a:gd name="connsiteX57" fmla="*/ 125179 w 567904"/>
                <a:gd name="connsiteY57" fmla="*/ 55947 h 604115"/>
                <a:gd name="connsiteX58" fmla="*/ 284009 w 567904"/>
                <a:gd name="connsiteY58" fmla="*/ 6329 h 604115"/>
                <a:gd name="connsiteX59" fmla="*/ 442839 w 567904"/>
                <a:gd name="connsiteY59" fmla="*/ 55947 h 604115"/>
                <a:gd name="connsiteX60" fmla="*/ 413291 w 567904"/>
                <a:gd name="connsiteY60" fmla="*/ 26448 h 604115"/>
                <a:gd name="connsiteX61" fmla="*/ 541329 w 567904"/>
                <a:gd name="connsiteY61" fmla="*/ 26448 h 604115"/>
                <a:gd name="connsiteX62" fmla="*/ 541329 w 567904"/>
                <a:gd name="connsiteY62" fmla="*/ 154391 h 604115"/>
                <a:gd name="connsiteX63" fmla="*/ 513480 w 567904"/>
                <a:gd name="connsiteY63" fmla="*/ 126474 h 604115"/>
                <a:gd name="connsiteX64" fmla="*/ 563178 w 567904"/>
                <a:gd name="connsiteY64" fmla="*/ 285160 h 604115"/>
                <a:gd name="connsiteX65" fmla="*/ 441593 w 567904"/>
                <a:gd name="connsiteY65" fmla="*/ 515052 h 604115"/>
                <a:gd name="connsiteX66" fmla="*/ 492197 w 567904"/>
                <a:gd name="connsiteY66" fmla="*/ 565574 h 604115"/>
                <a:gd name="connsiteX67" fmla="*/ 492197 w 567904"/>
                <a:gd name="connsiteY67" fmla="*/ 597560 h 604115"/>
                <a:gd name="connsiteX68" fmla="*/ 476235 w 567904"/>
                <a:gd name="connsiteY68" fmla="*/ 604115 h 604115"/>
                <a:gd name="connsiteX69" fmla="*/ 460159 w 567904"/>
                <a:gd name="connsiteY69" fmla="*/ 597560 h 604115"/>
                <a:gd name="connsiteX70" fmla="*/ 400839 w 567904"/>
                <a:gd name="connsiteY70" fmla="*/ 538222 h 604115"/>
                <a:gd name="connsiteX71" fmla="*/ 284009 w 567904"/>
                <a:gd name="connsiteY71" fmla="*/ 563878 h 604115"/>
                <a:gd name="connsiteX72" fmla="*/ 167065 w 567904"/>
                <a:gd name="connsiteY72" fmla="*/ 538222 h 604115"/>
                <a:gd name="connsiteX73" fmla="*/ 107745 w 567904"/>
                <a:gd name="connsiteY73" fmla="*/ 597560 h 604115"/>
                <a:gd name="connsiteX74" fmla="*/ 91782 w 567904"/>
                <a:gd name="connsiteY74" fmla="*/ 604115 h 604115"/>
                <a:gd name="connsiteX75" fmla="*/ 75707 w 567904"/>
                <a:gd name="connsiteY75" fmla="*/ 597560 h 604115"/>
                <a:gd name="connsiteX76" fmla="*/ 75707 w 567904"/>
                <a:gd name="connsiteY76" fmla="*/ 565574 h 604115"/>
                <a:gd name="connsiteX77" fmla="*/ 126311 w 567904"/>
                <a:gd name="connsiteY77" fmla="*/ 515052 h 604115"/>
                <a:gd name="connsiteX78" fmla="*/ 4726 w 567904"/>
                <a:gd name="connsiteY78" fmla="*/ 285160 h 604115"/>
                <a:gd name="connsiteX79" fmla="*/ 54424 w 567904"/>
                <a:gd name="connsiteY79" fmla="*/ 126474 h 604115"/>
                <a:gd name="connsiteX80" fmla="*/ 26575 w 567904"/>
                <a:gd name="connsiteY80" fmla="*/ 154391 h 604115"/>
                <a:gd name="connsiteX81" fmla="*/ 26575 w 567904"/>
                <a:gd name="connsiteY81" fmla="*/ 26448 h 604115"/>
                <a:gd name="connsiteX82" fmla="*/ 90594 w 567904"/>
                <a:gd name="connsiteY82" fmla="*/ 0 h 60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67904" h="604115">
                  <a:moveTo>
                    <a:pt x="283988" y="165481"/>
                  </a:moveTo>
                  <a:cubicBezTo>
                    <a:pt x="292368" y="165481"/>
                    <a:pt x="299163" y="172264"/>
                    <a:pt x="299163" y="180516"/>
                  </a:cubicBezTo>
                  <a:lnTo>
                    <a:pt x="299163" y="272309"/>
                  </a:lnTo>
                  <a:cubicBezTo>
                    <a:pt x="302561" y="274457"/>
                    <a:pt x="305505" y="277396"/>
                    <a:pt x="307657" y="280788"/>
                  </a:cubicBezTo>
                  <a:lnTo>
                    <a:pt x="366094" y="280788"/>
                  </a:lnTo>
                  <a:cubicBezTo>
                    <a:pt x="374474" y="280788"/>
                    <a:pt x="381156" y="287570"/>
                    <a:pt x="381156" y="295936"/>
                  </a:cubicBezTo>
                  <a:cubicBezTo>
                    <a:pt x="381156" y="304188"/>
                    <a:pt x="374474" y="310971"/>
                    <a:pt x="366094" y="310971"/>
                  </a:cubicBezTo>
                  <a:lnTo>
                    <a:pt x="307657" y="310971"/>
                  </a:lnTo>
                  <a:cubicBezTo>
                    <a:pt x="302674" y="318771"/>
                    <a:pt x="293954" y="323971"/>
                    <a:pt x="283988" y="323971"/>
                  </a:cubicBezTo>
                  <a:cubicBezTo>
                    <a:pt x="268586" y="323971"/>
                    <a:pt x="255902" y="311310"/>
                    <a:pt x="255902" y="295936"/>
                  </a:cubicBezTo>
                  <a:cubicBezTo>
                    <a:pt x="255902" y="285988"/>
                    <a:pt x="261111" y="277283"/>
                    <a:pt x="268926" y="272309"/>
                  </a:cubicBezTo>
                  <a:lnTo>
                    <a:pt x="268926" y="180516"/>
                  </a:lnTo>
                  <a:cubicBezTo>
                    <a:pt x="268926" y="172264"/>
                    <a:pt x="275721" y="165481"/>
                    <a:pt x="283988" y="165481"/>
                  </a:cubicBezTo>
                  <a:close/>
                  <a:moveTo>
                    <a:pt x="268839" y="63180"/>
                  </a:moveTo>
                  <a:cubicBezTo>
                    <a:pt x="216084" y="66684"/>
                    <a:pt x="168311" y="88724"/>
                    <a:pt x="131858" y="122631"/>
                  </a:cubicBezTo>
                  <a:lnTo>
                    <a:pt x="178160" y="168971"/>
                  </a:lnTo>
                  <a:cubicBezTo>
                    <a:pt x="184046" y="174849"/>
                    <a:pt x="184046" y="184343"/>
                    <a:pt x="178160" y="190220"/>
                  </a:cubicBezTo>
                  <a:cubicBezTo>
                    <a:pt x="175216" y="193159"/>
                    <a:pt x="171367" y="194628"/>
                    <a:pt x="167518" y="194628"/>
                  </a:cubicBezTo>
                  <a:cubicBezTo>
                    <a:pt x="163669" y="194628"/>
                    <a:pt x="159820" y="193159"/>
                    <a:pt x="156877" y="190220"/>
                  </a:cubicBezTo>
                  <a:lnTo>
                    <a:pt x="111254" y="144671"/>
                  </a:lnTo>
                  <a:cubicBezTo>
                    <a:pt x="80801" y="181969"/>
                    <a:pt x="62235" y="229213"/>
                    <a:pt x="61216" y="280752"/>
                  </a:cubicBezTo>
                  <a:lnTo>
                    <a:pt x="119292" y="280752"/>
                  </a:lnTo>
                  <a:cubicBezTo>
                    <a:pt x="127669" y="280752"/>
                    <a:pt x="134348" y="287534"/>
                    <a:pt x="134348" y="295898"/>
                  </a:cubicBezTo>
                  <a:cubicBezTo>
                    <a:pt x="134348" y="304148"/>
                    <a:pt x="127669" y="310930"/>
                    <a:pt x="119292" y="310930"/>
                  </a:cubicBezTo>
                  <a:lnTo>
                    <a:pt x="62688" y="310930"/>
                  </a:lnTo>
                  <a:cubicBezTo>
                    <a:pt x="68235" y="359304"/>
                    <a:pt x="89518" y="403045"/>
                    <a:pt x="121330" y="436952"/>
                  </a:cubicBezTo>
                  <a:lnTo>
                    <a:pt x="156877" y="401462"/>
                  </a:lnTo>
                  <a:cubicBezTo>
                    <a:pt x="162763" y="395585"/>
                    <a:pt x="172273" y="395585"/>
                    <a:pt x="178160" y="401462"/>
                  </a:cubicBezTo>
                  <a:cubicBezTo>
                    <a:pt x="184046" y="407340"/>
                    <a:pt x="184046" y="416834"/>
                    <a:pt x="178160" y="422824"/>
                  </a:cubicBezTo>
                  <a:lnTo>
                    <a:pt x="143405" y="457523"/>
                  </a:lnTo>
                  <a:cubicBezTo>
                    <a:pt x="178046" y="485779"/>
                    <a:pt x="221518" y="503862"/>
                    <a:pt x="268839" y="507027"/>
                  </a:cubicBezTo>
                  <a:lnTo>
                    <a:pt x="268839" y="460235"/>
                  </a:lnTo>
                  <a:cubicBezTo>
                    <a:pt x="268839" y="451984"/>
                    <a:pt x="275631" y="445203"/>
                    <a:pt x="284009" y="445203"/>
                  </a:cubicBezTo>
                  <a:cubicBezTo>
                    <a:pt x="292273" y="445203"/>
                    <a:pt x="299065" y="451984"/>
                    <a:pt x="299065" y="460235"/>
                  </a:cubicBezTo>
                  <a:lnTo>
                    <a:pt x="299065" y="507027"/>
                  </a:lnTo>
                  <a:cubicBezTo>
                    <a:pt x="346499" y="503862"/>
                    <a:pt x="389858" y="485779"/>
                    <a:pt x="424612" y="457523"/>
                  </a:cubicBezTo>
                  <a:lnTo>
                    <a:pt x="389744" y="422824"/>
                  </a:lnTo>
                  <a:cubicBezTo>
                    <a:pt x="383858" y="416834"/>
                    <a:pt x="383858" y="407340"/>
                    <a:pt x="389744" y="401462"/>
                  </a:cubicBezTo>
                  <a:cubicBezTo>
                    <a:pt x="395631" y="395585"/>
                    <a:pt x="405254" y="395585"/>
                    <a:pt x="411141" y="401462"/>
                  </a:cubicBezTo>
                  <a:lnTo>
                    <a:pt x="446688" y="436952"/>
                  </a:lnTo>
                  <a:cubicBezTo>
                    <a:pt x="478386" y="403045"/>
                    <a:pt x="499669" y="359304"/>
                    <a:pt x="505329" y="310930"/>
                  </a:cubicBezTo>
                  <a:lnTo>
                    <a:pt x="448612" y="310930"/>
                  </a:lnTo>
                  <a:cubicBezTo>
                    <a:pt x="440348" y="310930"/>
                    <a:pt x="433556" y="304148"/>
                    <a:pt x="433556" y="295898"/>
                  </a:cubicBezTo>
                  <a:cubicBezTo>
                    <a:pt x="433556" y="287534"/>
                    <a:pt x="440348" y="280752"/>
                    <a:pt x="448612" y="280752"/>
                  </a:cubicBezTo>
                  <a:lnTo>
                    <a:pt x="506801" y="280752"/>
                  </a:lnTo>
                  <a:cubicBezTo>
                    <a:pt x="505782" y="229213"/>
                    <a:pt x="487103" y="181969"/>
                    <a:pt x="456650" y="144671"/>
                  </a:cubicBezTo>
                  <a:lnTo>
                    <a:pt x="411141" y="190220"/>
                  </a:lnTo>
                  <a:cubicBezTo>
                    <a:pt x="408197" y="193159"/>
                    <a:pt x="404235" y="194628"/>
                    <a:pt x="400386" y="194628"/>
                  </a:cubicBezTo>
                  <a:cubicBezTo>
                    <a:pt x="396537" y="194628"/>
                    <a:pt x="392688" y="193159"/>
                    <a:pt x="389744" y="190220"/>
                  </a:cubicBezTo>
                  <a:cubicBezTo>
                    <a:pt x="383858" y="184343"/>
                    <a:pt x="383858" y="174849"/>
                    <a:pt x="389744" y="168971"/>
                  </a:cubicBezTo>
                  <a:lnTo>
                    <a:pt x="436046" y="122631"/>
                  </a:lnTo>
                  <a:cubicBezTo>
                    <a:pt x="399707" y="88724"/>
                    <a:pt x="351820" y="66684"/>
                    <a:pt x="299065" y="63180"/>
                  </a:cubicBezTo>
                  <a:lnTo>
                    <a:pt x="299065" y="131447"/>
                  </a:lnTo>
                  <a:cubicBezTo>
                    <a:pt x="299065" y="139698"/>
                    <a:pt x="292273" y="146479"/>
                    <a:pt x="284009" y="146479"/>
                  </a:cubicBezTo>
                  <a:cubicBezTo>
                    <a:pt x="275631" y="146479"/>
                    <a:pt x="268839" y="139698"/>
                    <a:pt x="268839" y="131447"/>
                  </a:cubicBezTo>
                  <a:close/>
                  <a:moveTo>
                    <a:pt x="90594" y="0"/>
                  </a:moveTo>
                  <a:cubicBezTo>
                    <a:pt x="113773" y="0"/>
                    <a:pt x="136952" y="8816"/>
                    <a:pt x="154613" y="26448"/>
                  </a:cubicBezTo>
                  <a:lnTo>
                    <a:pt x="125179" y="55947"/>
                  </a:lnTo>
                  <a:cubicBezTo>
                    <a:pt x="170235" y="24639"/>
                    <a:pt x="225028" y="6329"/>
                    <a:pt x="284009" y="6329"/>
                  </a:cubicBezTo>
                  <a:cubicBezTo>
                    <a:pt x="342990" y="6329"/>
                    <a:pt x="397669" y="24639"/>
                    <a:pt x="442839" y="55947"/>
                  </a:cubicBezTo>
                  <a:lnTo>
                    <a:pt x="413291" y="26448"/>
                  </a:lnTo>
                  <a:cubicBezTo>
                    <a:pt x="448725" y="-8816"/>
                    <a:pt x="506008" y="-8816"/>
                    <a:pt x="541329" y="26448"/>
                  </a:cubicBezTo>
                  <a:cubicBezTo>
                    <a:pt x="576763" y="61824"/>
                    <a:pt x="576763" y="119014"/>
                    <a:pt x="541329" y="154391"/>
                  </a:cubicBezTo>
                  <a:lnTo>
                    <a:pt x="513480" y="126474"/>
                  </a:lnTo>
                  <a:cubicBezTo>
                    <a:pt x="544839" y="171571"/>
                    <a:pt x="563178" y="226275"/>
                    <a:pt x="563178" y="285160"/>
                  </a:cubicBezTo>
                  <a:cubicBezTo>
                    <a:pt x="563178" y="380440"/>
                    <a:pt x="514952" y="464756"/>
                    <a:pt x="441593" y="515052"/>
                  </a:cubicBezTo>
                  <a:lnTo>
                    <a:pt x="492197" y="565574"/>
                  </a:lnTo>
                  <a:cubicBezTo>
                    <a:pt x="501027" y="574390"/>
                    <a:pt x="501027" y="588744"/>
                    <a:pt x="492197" y="597560"/>
                  </a:cubicBezTo>
                  <a:cubicBezTo>
                    <a:pt x="487782" y="601968"/>
                    <a:pt x="482008" y="604115"/>
                    <a:pt x="476235" y="604115"/>
                  </a:cubicBezTo>
                  <a:cubicBezTo>
                    <a:pt x="470348" y="604115"/>
                    <a:pt x="464574" y="601968"/>
                    <a:pt x="460159" y="597560"/>
                  </a:cubicBezTo>
                  <a:lnTo>
                    <a:pt x="400839" y="538222"/>
                  </a:lnTo>
                  <a:cubicBezTo>
                    <a:pt x="365292" y="554723"/>
                    <a:pt x="325669" y="563878"/>
                    <a:pt x="284009" y="563878"/>
                  </a:cubicBezTo>
                  <a:cubicBezTo>
                    <a:pt x="242235" y="563878"/>
                    <a:pt x="202726" y="554723"/>
                    <a:pt x="167065" y="538222"/>
                  </a:cubicBezTo>
                  <a:lnTo>
                    <a:pt x="107745" y="597560"/>
                  </a:lnTo>
                  <a:cubicBezTo>
                    <a:pt x="103330" y="601968"/>
                    <a:pt x="97556" y="604115"/>
                    <a:pt x="91782" y="604115"/>
                  </a:cubicBezTo>
                  <a:cubicBezTo>
                    <a:pt x="85896" y="604115"/>
                    <a:pt x="80122" y="601968"/>
                    <a:pt x="75707" y="597560"/>
                  </a:cubicBezTo>
                  <a:cubicBezTo>
                    <a:pt x="66877" y="588744"/>
                    <a:pt x="66877" y="574390"/>
                    <a:pt x="75707" y="565574"/>
                  </a:cubicBezTo>
                  <a:lnTo>
                    <a:pt x="126311" y="515052"/>
                  </a:lnTo>
                  <a:cubicBezTo>
                    <a:pt x="52952" y="464756"/>
                    <a:pt x="4726" y="380440"/>
                    <a:pt x="4726" y="285160"/>
                  </a:cubicBezTo>
                  <a:cubicBezTo>
                    <a:pt x="4726" y="226275"/>
                    <a:pt x="23065" y="171571"/>
                    <a:pt x="54424" y="126474"/>
                  </a:cubicBezTo>
                  <a:lnTo>
                    <a:pt x="26575" y="154391"/>
                  </a:lnTo>
                  <a:cubicBezTo>
                    <a:pt x="-8859" y="119014"/>
                    <a:pt x="-8859" y="61824"/>
                    <a:pt x="26575" y="26448"/>
                  </a:cubicBezTo>
                  <a:cubicBezTo>
                    <a:pt x="44235" y="8816"/>
                    <a:pt x="67415" y="0"/>
                    <a:pt x="90594" y="0"/>
                  </a:cubicBezTo>
                  <a:close/>
                </a:path>
              </a:pathLst>
            </a:custGeom>
            <a:solidFill>
              <a:srgbClr val="A25448"/>
            </a:solidFill>
            <a:ln>
              <a:noFill/>
            </a:ln>
          </p:spPr>
          <p:txBody>
            <a:bodyPr/>
            <a:lstStyle/>
            <a:p>
              <a:endParaRPr lang="zh-CN" altLang="en-US"/>
            </a:p>
          </p:txBody>
        </p:sp>
        <p:sp>
          <p:nvSpPr>
            <p:cNvPr id="26" name="22"/>
            <p:cNvSpPr/>
            <p:nvPr/>
          </p:nvSpPr>
          <p:spPr bwMode="auto">
            <a:xfrm>
              <a:off x="9304" y="3133"/>
              <a:ext cx="723" cy="769"/>
            </a:xfrm>
            <a:custGeom>
              <a:avLst/>
              <a:gdLst>
                <a:gd name="connsiteX0" fmla="*/ 283988 w 567904"/>
                <a:gd name="connsiteY0" fmla="*/ 165481 h 604115"/>
                <a:gd name="connsiteX1" fmla="*/ 299163 w 567904"/>
                <a:gd name="connsiteY1" fmla="*/ 180516 h 604115"/>
                <a:gd name="connsiteX2" fmla="*/ 299163 w 567904"/>
                <a:gd name="connsiteY2" fmla="*/ 272309 h 604115"/>
                <a:gd name="connsiteX3" fmla="*/ 307657 w 567904"/>
                <a:gd name="connsiteY3" fmla="*/ 280788 h 604115"/>
                <a:gd name="connsiteX4" fmla="*/ 366094 w 567904"/>
                <a:gd name="connsiteY4" fmla="*/ 280788 h 604115"/>
                <a:gd name="connsiteX5" fmla="*/ 381156 w 567904"/>
                <a:gd name="connsiteY5" fmla="*/ 295936 h 604115"/>
                <a:gd name="connsiteX6" fmla="*/ 366094 w 567904"/>
                <a:gd name="connsiteY6" fmla="*/ 310971 h 604115"/>
                <a:gd name="connsiteX7" fmla="*/ 307657 w 567904"/>
                <a:gd name="connsiteY7" fmla="*/ 310971 h 604115"/>
                <a:gd name="connsiteX8" fmla="*/ 283988 w 567904"/>
                <a:gd name="connsiteY8" fmla="*/ 323971 h 604115"/>
                <a:gd name="connsiteX9" fmla="*/ 255902 w 567904"/>
                <a:gd name="connsiteY9" fmla="*/ 295936 h 604115"/>
                <a:gd name="connsiteX10" fmla="*/ 268926 w 567904"/>
                <a:gd name="connsiteY10" fmla="*/ 272309 h 604115"/>
                <a:gd name="connsiteX11" fmla="*/ 268926 w 567904"/>
                <a:gd name="connsiteY11" fmla="*/ 180516 h 604115"/>
                <a:gd name="connsiteX12" fmla="*/ 283988 w 567904"/>
                <a:gd name="connsiteY12" fmla="*/ 165481 h 604115"/>
                <a:gd name="connsiteX13" fmla="*/ 268839 w 567904"/>
                <a:gd name="connsiteY13" fmla="*/ 63180 h 604115"/>
                <a:gd name="connsiteX14" fmla="*/ 131858 w 567904"/>
                <a:gd name="connsiteY14" fmla="*/ 122631 h 604115"/>
                <a:gd name="connsiteX15" fmla="*/ 178160 w 567904"/>
                <a:gd name="connsiteY15" fmla="*/ 168971 h 604115"/>
                <a:gd name="connsiteX16" fmla="*/ 178160 w 567904"/>
                <a:gd name="connsiteY16" fmla="*/ 190220 h 604115"/>
                <a:gd name="connsiteX17" fmla="*/ 167518 w 567904"/>
                <a:gd name="connsiteY17" fmla="*/ 194628 h 604115"/>
                <a:gd name="connsiteX18" fmla="*/ 156877 w 567904"/>
                <a:gd name="connsiteY18" fmla="*/ 190220 h 604115"/>
                <a:gd name="connsiteX19" fmla="*/ 111254 w 567904"/>
                <a:gd name="connsiteY19" fmla="*/ 144671 h 604115"/>
                <a:gd name="connsiteX20" fmla="*/ 61216 w 567904"/>
                <a:gd name="connsiteY20" fmla="*/ 280752 h 604115"/>
                <a:gd name="connsiteX21" fmla="*/ 119292 w 567904"/>
                <a:gd name="connsiteY21" fmla="*/ 280752 h 604115"/>
                <a:gd name="connsiteX22" fmla="*/ 134348 w 567904"/>
                <a:gd name="connsiteY22" fmla="*/ 295898 h 604115"/>
                <a:gd name="connsiteX23" fmla="*/ 119292 w 567904"/>
                <a:gd name="connsiteY23" fmla="*/ 310930 h 604115"/>
                <a:gd name="connsiteX24" fmla="*/ 62688 w 567904"/>
                <a:gd name="connsiteY24" fmla="*/ 310930 h 604115"/>
                <a:gd name="connsiteX25" fmla="*/ 121330 w 567904"/>
                <a:gd name="connsiteY25" fmla="*/ 436952 h 604115"/>
                <a:gd name="connsiteX26" fmla="*/ 156877 w 567904"/>
                <a:gd name="connsiteY26" fmla="*/ 401462 h 604115"/>
                <a:gd name="connsiteX27" fmla="*/ 178160 w 567904"/>
                <a:gd name="connsiteY27" fmla="*/ 401462 h 604115"/>
                <a:gd name="connsiteX28" fmla="*/ 178160 w 567904"/>
                <a:gd name="connsiteY28" fmla="*/ 422824 h 604115"/>
                <a:gd name="connsiteX29" fmla="*/ 143405 w 567904"/>
                <a:gd name="connsiteY29" fmla="*/ 457523 h 604115"/>
                <a:gd name="connsiteX30" fmla="*/ 268839 w 567904"/>
                <a:gd name="connsiteY30" fmla="*/ 507027 h 604115"/>
                <a:gd name="connsiteX31" fmla="*/ 268839 w 567904"/>
                <a:gd name="connsiteY31" fmla="*/ 460235 h 604115"/>
                <a:gd name="connsiteX32" fmla="*/ 284009 w 567904"/>
                <a:gd name="connsiteY32" fmla="*/ 445203 h 604115"/>
                <a:gd name="connsiteX33" fmla="*/ 299065 w 567904"/>
                <a:gd name="connsiteY33" fmla="*/ 460235 h 604115"/>
                <a:gd name="connsiteX34" fmla="*/ 299065 w 567904"/>
                <a:gd name="connsiteY34" fmla="*/ 507027 h 604115"/>
                <a:gd name="connsiteX35" fmla="*/ 424612 w 567904"/>
                <a:gd name="connsiteY35" fmla="*/ 457523 h 604115"/>
                <a:gd name="connsiteX36" fmla="*/ 389744 w 567904"/>
                <a:gd name="connsiteY36" fmla="*/ 422824 h 604115"/>
                <a:gd name="connsiteX37" fmla="*/ 389744 w 567904"/>
                <a:gd name="connsiteY37" fmla="*/ 401462 h 604115"/>
                <a:gd name="connsiteX38" fmla="*/ 411141 w 567904"/>
                <a:gd name="connsiteY38" fmla="*/ 401462 h 604115"/>
                <a:gd name="connsiteX39" fmla="*/ 446688 w 567904"/>
                <a:gd name="connsiteY39" fmla="*/ 436952 h 604115"/>
                <a:gd name="connsiteX40" fmla="*/ 505329 w 567904"/>
                <a:gd name="connsiteY40" fmla="*/ 310930 h 604115"/>
                <a:gd name="connsiteX41" fmla="*/ 448612 w 567904"/>
                <a:gd name="connsiteY41" fmla="*/ 310930 h 604115"/>
                <a:gd name="connsiteX42" fmla="*/ 433556 w 567904"/>
                <a:gd name="connsiteY42" fmla="*/ 295898 h 604115"/>
                <a:gd name="connsiteX43" fmla="*/ 448612 w 567904"/>
                <a:gd name="connsiteY43" fmla="*/ 280752 h 604115"/>
                <a:gd name="connsiteX44" fmla="*/ 506801 w 567904"/>
                <a:gd name="connsiteY44" fmla="*/ 280752 h 604115"/>
                <a:gd name="connsiteX45" fmla="*/ 456650 w 567904"/>
                <a:gd name="connsiteY45" fmla="*/ 144671 h 604115"/>
                <a:gd name="connsiteX46" fmla="*/ 411141 w 567904"/>
                <a:gd name="connsiteY46" fmla="*/ 190220 h 604115"/>
                <a:gd name="connsiteX47" fmla="*/ 400386 w 567904"/>
                <a:gd name="connsiteY47" fmla="*/ 194628 h 604115"/>
                <a:gd name="connsiteX48" fmla="*/ 389744 w 567904"/>
                <a:gd name="connsiteY48" fmla="*/ 190220 h 604115"/>
                <a:gd name="connsiteX49" fmla="*/ 389744 w 567904"/>
                <a:gd name="connsiteY49" fmla="*/ 168971 h 604115"/>
                <a:gd name="connsiteX50" fmla="*/ 436046 w 567904"/>
                <a:gd name="connsiteY50" fmla="*/ 122631 h 604115"/>
                <a:gd name="connsiteX51" fmla="*/ 299065 w 567904"/>
                <a:gd name="connsiteY51" fmla="*/ 63180 h 604115"/>
                <a:gd name="connsiteX52" fmla="*/ 299065 w 567904"/>
                <a:gd name="connsiteY52" fmla="*/ 131447 h 604115"/>
                <a:gd name="connsiteX53" fmla="*/ 284009 w 567904"/>
                <a:gd name="connsiteY53" fmla="*/ 146479 h 604115"/>
                <a:gd name="connsiteX54" fmla="*/ 268839 w 567904"/>
                <a:gd name="connsiteY54" fmla="*/ 131447 h 604115"/>
                <a:gd name="connsiteX55" fmla="*/ 90594 w 567904"/>
                <a:gd name="connsiteY55" fmla="*/ 0 h 604115"/>
                <a:gd name="connsiteX56" fmla="*/ 154613 w 567904"/>
                <a:gd name="connsiteY56" fmla="*/ 26448 h 604115"/>
                <a:gd name="connsiteX57" fmla="*/ 125179 w 567904"/>
                <a:gd name="connsiteY57" fmla="*/ 55947 h 604115"/>
                <a:gd name="connsiteX58" fmla="*/ 284009 w 567904"/>
                <a:gd name="connsiteY58" fmla="*/ 6329 h 604115"/>
                <a:gd name="connsiteX59" fmla="*/ 442839 w 567904"/>
                <a:gd name="connsiteY59" fmla="*/ 55947 h 604115"/>
                <a:gd name="connsiteX60" fmla="*/ 413291 w 567904"/>
                <a:gd name="connsiteY60" fmla="*/ 26448 h 604115"/>
                <a:gd name="connsiteX61" fmla="*/ 541329 w 567904"/>
                <a:gd name="connsiteY61" fmla="*/ 26448 h 604115"/>
                <a:gd name="connsiteX62" fmla="*/ 541329 w 567904"/>
                <a:gd name="connsiteY62" fmla="*/ 154391 h 604115"/>
                <a:gd name="connsiteX63" fmla="*/ 513480 w 567904"/>
                <a:gd name="connsiteY63" fmla="*/ 126474 h 604115"/>
                <a:gd name="connsiteX64" fmla="*/ 563178 w 567904"/>
                <a:gd name="connsiteY64" fmla="*/ 285160 h 604115"/>
                <a:gd name="connsiteX65" fmla="*/ 441593 w 567904"/>
                <a:gd name="connsiteY65" fmla="*/ 515052 h 604115"/>
                <a:gd name="connsiteX66" fmla="*/ 492197 w 567904"/>
                <a:gd name="connsiteY66" fmla="*/ 565574 h 604115"/>
                <a:gd name="connsiteX67" fmla="*/ 492197 w 567904"/>
                <a:gd name="connsiteY67" fmla="*/ 597560 h 604115"/>
                <a:gd name="connsiteX68" fmla="*/ 476235 w 567904"/>
                <a:gd name="connsiteY68" fmla="*/ 604115 h 604115"/>
                <a:gd name="connsiteX69" fmla="*/ 460159 w 567904"/>
                <a:gd name="connsiteY69" fmla="*/ 597560 h 604115"/>
                <a:gd name="connsiteX70" fmla="*/ 400839 w 567904"/>
                <a:gd name="connsiteY70" fmla="*/ 538222 h 604115"/>
                <a:gd name="connsiteX71" fmla="*/ 284009 w 567904"/>
                <a:gd name="connsiteY71" fmla="*/ 563878 h 604115"/>
                <a:gd name="connsiteX72" fmla="*/ 167065 w 567904"/>
                <a:gd name="connsiteY72" fmla="*/ 538222 h 604115"/>
                <a:gd name="connsiteX73" fmla="*/ 107745 w 567904"/>
                <a:gd name="connsiteY73" fmla="*/ 597560 h 604115"/>
                <a:gd name="connsiteX74" fmla="*/ 91782 w 567904"/>
                <a:gd name="connsiteY74" fmla="*/ 604115 h 604115"/>
                <a:gd name="connsiteX75" fmla="*/ 75707 w 567904"/>
                <a:gd name="connsiteY75" fmla="*/ 597560 h 604115"/>
                <a:gd name="connsiteX76" fmla="*/ 75707 w 567904"/>
                <a:gd name="connsiteY76" fmla="*/ 565574 h 604115"/>
                <a:gd name="connsiteX77" fmla="*/ 126311 w 567904"/>
                <a:gd name="connsiteY77" fmla="*/ 515052 h 604115"/>
                <a:gd name="connsiteX78" fmla="*/ 4726 w 567904"/>
                <a:gd name="connsiteY78" fmla="*/ 285160 h 604115"/>
                <a:gd name="connsiteX79" fmla="*/ 54424 w 567904"/>
                <a:gd name="connsiteY79" fmla="*/ 126474 h 604115"/>
                <a:gd name="connsiteX80" fmla="*/ 26575 w 567904"/>
                <a:gd name="connsiteY80" fmla="*/ 154391 h 604115"/>
                <a:gd name="connsiteX81" fmla="*/ 26575 w 567904"/>
                <a:gd name="connsiteY81" fmla="*/ 26448 h 604115"/>
                <a:gd name="connsiteX82" fmla="*/ 90594 w 567904"/>
                <a:gd name="connsiteY82" fmla="*/ 0 h 60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67904" h="604115">
                  <a:moveTo>
                    <a:pt x="283988" y="165481"/>
                  </a:moveTo>
                  <a:cubicBezTo>
                    <a:pt x="292368" y="165481"/>
                    <a:pt x="299163" y="172264"/>
                    <a:pt x="299163" y="180516"/>
                  </a:cubicBezTo>
                  <a:lnTo>
                    <a:pt x="299163" y="272309"/>
                  </a:lnTo>
                  <a:cubicBezTo>
                    <a:pt x="302561" y="274457"/>
                    <a:pt x="305505" y="277396"/>
                    <a:pt x="307657" y="280788"/>
                  </a:cubicBezTo>
                  <a:lnTo>
                    <a:pt x="366094" y="280788"/>
                  </a:lnTo>
                  <a:cubicBezTo>
                    <a:pt x="374474" y="280788"/>
                    <a:pt x="381156" y="287570"/>
                    <a:pt x="381156" y="295936"/>
                  </a:cubicBezTo>
                  <a:cubicBezTo>
                    <a:pt x="381156" y="304188"/>
                    <a:pt x="374474" y="310971"/>
                    <a:pt x="366094" y="310971"/>
                  </a:cubicBezTo>
                  <a:lnTo>
                    <a:pt x="307657" y="310971"/>
                  </a:lnTo>
                  <a:cubicBezTo>
                    <a:pt x="302674" y="318771"/>
                    <a:pt x="293954" y="323971"/>
                    <a:pt x="283988" y="323971"/>
                  </a:cubicBezTo>
                  <a:cubicBezTo>
                    <a:pt x="268586" y="323971"/>
                    <a:pt x="255902" y="311310"/>
                    <a:pt x="255902" y="295936"/>
                  </a:cubicBezTo>
                  <a:cubicBezTo>
                    <a:pt x="255902" y="285988"/>
                    <a:pt x="261111" y="277283"/>
                    <a:pt x="268926" y="272309"/>
                  </a:cubicBezTo>
                  <a:lnTo>
                    <a:pt x="268926" y="180516"/>
                  </a:lnTo>
                  <a:cubicBezTo>
                    <a:pt x="268926" y="172264"/>
                    <a:pt x="275721" y="165481"/>
                    <a:pt x="283988" y="165481"/>
                  </a:cubicBezTo>
                  <a:close/>
                  <a:moveTo>
                    <a:pt x="268839" y="63180"/>
                  </a:moveTo>
                  <a:cubicBezTo>
                    <a:pt x="216084" y="66684"/>
                    <a:pt x="168311" y="88724"/>
                    <a:pt x="131858" y="122631"/>
                  </a:cubicBezTo>
                  <a:lnTo>
                    <a:pt x="178160" y="168971"/>
                  </a:lnTo>
                  <a:cubicBezTo>
                    <a:pt x="184046" y="174849"/>
                    <a:pt x="184046" y="184343"/>
                    <a:pt x="178160" y="190220"/>
                  </a:cubicBezTo>
                  <a:cubicBezTo>
                    <a:pt x="175216" y="193159"/>
                    <a:pt x="171367" y="194628"/>
                    <a:pt x="167518" y="194628"/>
                  </a:cubicBezTo>
                  <a:cubicBezTo>
                    <a:pt x="163669" y="194628"/>
                    <a:pt x="159820" y="193159"/>
                    <a:pt x="156877" y="190220"/>
                  </a:cubicBezTo>
                  <a:lnTo>
                    <a:pt x="111254" y="144671"/>
                  </a:lnTo>
                  <a:cubicBezTo>
                    <a:pt x="80801" y="181969"/>
                    <a:pt x="62235" y="229213"/>
                    <a:pt x="61216" y="280752"/>
                  </a:cubicBezTo>
                  <a:lnTo>
                    <a:pt x="119292" y="280752"/>
                  </a:lnTo>
                  <a:cubicBezTo>
                    <a:pt x="127669" y="280752"/>
                    <a:pt x="134348" y="287534"/>
                    <a:pt x="134348" y="295898"/>
                  </a:cubicBezTo>
                  <a:cubicBezTo>
                    <a:pt x="134348" y="304148"/>
                    <a:pt x="127669" y="310930"/>
                    <a:pt x="119292" y="310930"/>
                  </a:cubicBezTo>
                  <a:lnTo>
                    <a:pt x="62688" y="310930"/>
                  </a:lnTo>
                  <a:cubicBezTo>
                    <a:pt x="68235" y="359304"/>
                    <a:pt x="89518" y="403045"/>
                    <a:pt x="121330" y="436952"/>
                  </a:cubicBezTo>
                  <a:lnTo>
                    <a:pt x="156877" y="401462"/>
                  </a:lnTo>
                  <a:cubicBezTo>
                    <a:pt x="162763" y="395585"/>
                    <a:pt x="172273" y="395585"/>
                    <a:pt x="178160" y="401462"/>
                  </a:cubicBezTo>
                  <a:cubicBezTo>
                    <a:pt x="184046" y="407340"/>
                    <a:pt x="184046" y="416834"/>
                    <a:pt x="178160" y="422824"/>
                  </a:cubicBezTo>
                  <a:lnTo>
                    <a:pt x="143405" y="457523"/>
                  </a:lnTo>
                  <a:cubicBezTo>
                    <a:pt x="178046" y="485779"/>
                    <a:pt x="221518" y="503862"/>
                    <a:pt x="268839" y="507027"/>
                  </a:cubicBezTo>
                  <a:lnTo>
                    <a:pt x="268839" y="460235"/>
                  </a:lnTo>
                  <a:cubicBezTo>
                    <a:pt x="268839" y="451984"/>
                    <a:pt x="275631" y="445203"/>
                    <a:pt x="284009" y="445203"/>
                  </a:cubicBezTo>
                  <a:cubicBezTo>
                    <a:pt x="292273" y="445203"/>
                    <a:pt x="299065" y="451984"/>
                    <a:pt x="299065" y="460235"/>
                  </a:cubicBezTo>
                  <a:lnTo>
                    <a:pt x="299065" y="507027"/>
                  </a:lnTo>
                  <a:cubicBezTo>
                    <a:pt x="346499" y="503862"/>
                    <a:pt x="389858" y="485779"/>
                    <a:pt x="424612" y="457523"/>
                  </a:cubicBezTo>
                  <a:lnTo>
                    <a:pt x="389744" y="422824"/>
                  </a:lnTo>
                  <a:cubicBezTo>
                    <a:pt x="383858" y="416834"/>
                    <a:pt x="383858" y="407340"/>
                    <a:pt x="389744" y="401462"/>
                  </a:cubicBezTo>
                  <a:cubicBezTo>
                    <a:pt x="395631" y="395585"/>
                    <a:pt x="405254" y="395585"/>
                    <a:pt x="411141" y="401462"/>
                  </a:cubicBezTo>
                  <a:lnTo>
                    <a:pt x="446688" y="436952"/>
                  </a:lnTo>
                  <a:cubicBezTo>
                    <a:pt x="478386" y="403045"/>
                    <a:pt x="499669" y="359304"/>
                    <a:pt x="505329" y="310930"/>
                  </a:cubicBezTo>
                  <a:lnTo>
                    <a:pt x="448612" y="310930"/>
                  </a:lnTo>
                  <a:cubicBezTo>
                    <a:pt x="440348" y="310930"/>
                    <a:pt x="433556" y="304148"/>
                    <a:pt x="433556" y="295898"/>
                  </a:cubicBezTo>
                  <a:cubicBezTo>
                    <a:pt x="433556" y="287534"/>
                    <a:pt x="440348" y="280752"/>
                    <a:pt x="448612" y="280752"/>
                  </a:cubicBezTo>
                  <a:lnTo>
                    <a:pt x="506801" y="280752"/>
                  </a:lnTo>
                  <a:cubicBezTo>
                    <a:pt x="505782" y="229213"/>
                    <a:pt x="487103" y="181969"/>
                    <a:pt x="456650" y="144671"/>
                  </a:cubicBezTo>
                  <a:lnTo>
                    <a:pt x="411141" y="190220"/>
                  </a:lnTo>
                  <a:cubicBezTo>
                    <a:pt x="408197" y="193159"/>
                    <a:pt x="404235" y="194628"/>
                    <a:pt x="400386" y="194628"/>
                  </a:cubicBezTo>
                  <a:cubicBezTo>
                    <a:pt x="396537" y="194628"/>
                    <a:pt x="392688" y="193159"/>
                    <a:pt x="389744" y="190220"/>
                  </a:cubicBezTo>
                  <a:cubicBezTo>
                    <a:pt x="383858" y="184343"/>
                    <a:pt x="383858" y="174849"/>
                    <a:pt x="389744" y="168971"/>
                  </a:cubicBezTo>
                  <a:lnTo>
                    <a:pt x="436046" y="122631"/>
                  </a:lnTo>
                  <a:cubicBezTo>
                    <a:pt x="399707" y="88724"/>
                    <a:pt x="351820" y="66684"/>
                    <a:pt x="299065" y="63180"/>
                  </a:cubicBezTo>
                  <a:lnTo>
                    <a:pt x="299065" y="131447"/>
                  </a:lnTo>
                  <a:cubicBezTo>
                    <a:pt x="299065" y="139698"/>
                    <a:pt x="292273" y="146479"/>
                    <a:pt x="284009" y="146479"/>
                  </a:cubicBezTo>
                  <a:cubicBezTo>
                    <a:pt x="275631" y="146479"/>
                    <a:pt x="268839" y="139698"/>
                    <a:pt x="268839" y="131447"/>
                  </a:cubicBezTo>
                  <a:close/>
                  <a:moveTo>
                    <a:pt x="90594" y="0"/>
                  </a:moveTo>
                  <a:cubicBezTo>
                    <a:pt x="113773" y="0"/>
                    <a:pt x="136952" y="8816"/>
                    <a:pt x="154613" y="26448"/>
                  </a:cubicBezTo>
                  <a:lnTo>
                    <a:pt x="125179" y="55947"/>
                  </a:lnTo>
                  <a:cubicBezTo>
                    <a:pt x="170235" y="24639"/>
                    <a:pt x="225028" y="6329"/>
                    <a:pt x="284009" y="6329"/>
                  </a:cubicBezTo>
                  <a:cubicBezTo>
                    <a:pt x="342990" y="6329"/>
                    <a:pt x="397669" y="24639"/>
                    <a:pt x="442839" y="55947"/>
                  </a:cubicBezTo>
                  <a:lnTo>
                    <a:pt x="413291" y="26448"/>
                  </a:lnTo>
                  <a:cubicBezTo>
                    <a:pt x="448725" y="-8816"/>
                    <a:pt x="506008" y="-8816"/>
                    <a:pt x="541329" y="26448"/>
                  </a:cubicBezTo>
                  <a:cubicBezTo>
                    <a:pt x="576763" y="61824"/>
                    <a:pt x="576763" y="119014"/>
                    <a:pt x="541329" y="154391"/>
                  </a:cubicBezTo>
                  <a:lnTo>
                    <a:pt x="513480" y="126474"/>
                  </a:lnTo>
                  <a:cubicBezTo>
                    <a:pt x="544839" y="171571"/>
                    <a:pt x="563178" y="226275"/>
                    <a:pt x="563178" y="285160"/>
                  </a:cubicBezTo>
                  <a:cubicBezTo>
                    <a:pt x="563178" y="380440"/>
                    <a:pt x="514952" y="464756"/>
                    <a:pt x="441593" y="515052"/>
                  </a:cubicBezTo>
                  <a:lnTo>
                    <a:pt x="492197" y="565574"/>
                  </a:lnTo>
                  <a:cubicBezTo>
                    <a:pt x="501027" y="574390"/>
                    <a:pt x="501027" y="588744"/>
                    <a:pt x="492197" y="597560"/>
                  </a:cubicBezTo>
                  <a:cubicBezTo>
                    <a:pt x="487782" y="601968"/>
                    <a:pt x="482008" y="604115"/>
                    <a:pt x="476235" y="604115"/>
                  </a:cubicBezTo>
                  <a:cubicBezTo>
                    <a:pt x="470348" y="604115"/>
                    <a:pt x="464574" y="601968"/>
                    <a:pt x="460159" y="597560"/>
                  </a:cubicBezTo>
                  <a:lnTo>
                    <a:pt x="400839" y="538222"/>
                  </a:lnTo>
                  <a:cubicBezTo>
                    <a:pt x="365292" y="554723"/>
                    <a:pt x="325669" y="563878"/>
                    <a:pt x="284009" y="563878"/>
                  </a:cubicBezTo>
                  <a:cubicBezTo>
                    <a:pt x="242235" y="563878"/>
                    <a:pt x="202726" y="554723"/>
                    <a:pt x="167065" y="538222"/>
                  </a:cubicBezTo>
                  <a:lnTo>
                    <a:pt x="107745" y="597560"/>
                  </a:lnTo>
                  <a:cubicBezTo>
                    <a:pt x="103330" y="601968"/>
                    <a:pt x="97556" y="604115"/>
                    <a:pt x="91782" y="604115"/>
                  </a:cubicBezTo>
                  <a:cubicBezTo>
                    <a:pt x="85896" y="604115"/>
                    <a:pt x="80122" y="601968"/>
                    <a:pt x="75707" y="597560"/>
                  </a:cubicBezTo>
                  <a:cubicBezTo>
                    <a:pt x="66877" y="588744"/>
                    <a:pt x="66877" y="574390"/>
                    <a:pt x="75707" y="565574"/>
                  </a:cubicBezTo>
                  <a:lnTo>
                    <a:pt x="126311" y="515052"/>
                  </a:lnTo>
                  <a:cubicBezTo>
                    <a:pt x="52952" y="464756"/>
                    <a:pt x="4726" y="380440"/>
                    <a:pt x="4726" y="285160"/>
                  </a:cubicBezTo>
                  <a:cubicBezTo>
                    <a:pt x="4726" y="226275"/>
                    <a:pt x="23065" y="171571"/>
                    <a:pt x="54424" y="126474"/>
                  </a:cubicBezTo>
                  <a:lnTo>
                    <a:pt x="26575" y="154391"/>
                  </a:lnTo>
                  <a:cubicBezTo>
                    <a:pt x="-8859" y="119014"/>
                    <a:pt x="-8859" y="61824"/>
                    <a:pt x="26575" y="26448"/>
                  </a:cubicBezTo>
                  <a:cubicBezTo>
                    <a:pt x="44235" y="8816"/>
                    <a:pt x="67415" y="0"/>
                    <a:pt x="90594" y="0"/>
                  </a:cubicBezTo>
                  <a:close/>
                </a:path>
              </a:pathLst>
            </a:custGeom>
            <a:solidFill>
              <a:srgbClr val="A25448"/>
            </a:solidFill>
            <a:ln>
              <a:noFill/>
            </a:ln>
          </p:spPr>
          <p:txBody>
            <a:bodyPr/>
            <a:lstStyle/>
            <a:p>
              <a:endParaRPr lang="zh-CN" altLang="en-US"/>
            </a:p>
          </p:txBody>
        </p:sp>
        <p:sp>
          <p:nvSpPr>
            <p:cNvPr id="27" name="22"/>
            <p:cNvSpPr/>
            <p:nvPr/>
          </p:nvSpPr>
          <p:spPr bwMode="auto">
            <a:xfrm>
              <a:off x="15125" y="3133"/>
              <a:ext cx="723" cy="769"/>
            </a:xfrm>
            <a:custGeom>
              <a:avLst/>
              <a:gdLst>
                <a:gd name="connsiteX0" fmla="*/ 283988 w 567904"/>
                <a:gd name="connsiteY0" fmla="*/ 165481 h 604115"/>
                <a:gd name="connsiteX1" fmla="*/ 299163 w 567904"/>
                <a:gd name="connsiteY1" fmla="*/ 180516 h 604115"/>
                <a:gd name="connsiteX2" fmla="*/ 299163 w 567904"/>
                <a:gd name="connsiteY2" fmla="*/ 272309 h 604115"/>
                <a:gd name="connsiteX3" fmla="*/ 307657 w 567904"/>
                <a:gd name="connsiteY3" fmla="*/ 280788 h 604115"/>
                <a:gd name="connsiteX4" fmla="*/ 366094 w 567904"/>
                <a:gd name="connsiteY4" fmla="*/ 280788 h 604115"/>
                <a:gd name="connsiteX5" fmla="*/ 381156 w 567904"/>
                <a:gd name="connsiteY5" fmla="*/ 295936 h 604115"/>
                <a:gd name="connsiteX6" fmla="*/ 366094 w 567904"/>
                <a:gd name="connsiteY6" fmla="*/ 310971 h 604115"/>
                <a:gd name="connsiteX7" fmla="*/ 307657 w 567904"/>
                <a:gd name="connsiteY7" fmla="*/ 310971 h 604115"/>
                <a:gd name="connsiteX8" fmla="*/ 283988 w 567904"/>
                <a:gd name="connsiteY8" fmla="*/ 323971 h 604115"/>
                <a:gd name="connsiteX9" fmla="*/ 255902 w 567904"/>
                <a:gd name="connsiteY9" fmla="*/ 295936 h 604115"/>
                <a:gd name="connsiteX10" fmla="*/ 268926 w 567904"/>
                <a:gd name="connsiteY10" fmla="*/ 272309 h 604115"/>
                <a:gd name="connsiteX11" fmla="*/ 268926 w 567904"/>
                <a:gd name="connsiteY11" fmla="*/ 180516 h 604115"/>
                <a:gd name="connsiteX12" fmla="*/ 283988 w 567904"/>
                <a:gd name="connsiteY12" fmla="*/ 165481 h 604115"/>
                <a:gd name="connsiteX13" fmla="*/ 268839 w 567904"/>
                <a:gd name="connsiteY13" fmla="*/ 63180 h 604115"/>
                <a:gd name="connsiteX14" fmla="*/ 131858 w 567904"/>
                <a:gd name="connsiteY14" fmla="*/ 122631 h 604115"/>
                <a:gd name="connsiteX15" fmla="*/ 178160 w 567904"/>
                <a:gd name="connsiteY15" fmla="*/ 168971 h 604115"/>
                <a:gd name="connsiteX16" fmla="*/ 178160 w 567904"/>
                <a:gd name="connsiteY16" fmla="*/ 190220 h 604115"/>
                <a:gd name="connsiteX17" fmla="*/ 167518 w 567904"/>
                <a:gd name="connsiteY17" fmla="*/ 194628 h 604115"/>
                <a:gd name="connsiteX18" fmla="*/ 156877 w 567904"/>
                <a:gd name="connsiteY18" fmla="*/ 190220 h 604115"/>
                <a:gd name="connsiteX19" fmla="*/ 111254 w 567904"/>
                <a:gd name="connsiteY19" fmla="*/ 144671 h 604115"/>
                <a:gd name="connsiteX20" fmla="*/ 61216 w 567904"/>
                <a:gd name="connsiteY20" fmla="*/ 280752 h 604115"/>
                <a:gd name="connsiteX21" fmla="*/ 119292 w 567904"/>
                <a:gd name="connsiteY21" fmla="*/ 280752 h 604115"/>
                <a:gd name="connsiteX22" fmla="*/ 134348 w 567904"/>
                <a:gd name="connsiteY22" fmla="*/ 295898 h 604115"/>
                <a:gd name="connsiteX23" fmla="*/ 119292 w 567904"/>
                <a:gd name="connsiteY23" fmla="*/ 310930 h 604115"/>
                <a:gd name="connsiteX24" fmla="*/ 62688 w 567904"/>
                <a:gd name="connsiteY24" fmla="*/ 310930 h 604115"/>
                <a:gd name="connsiteX25" fmla="*/ 121330 w 567904"/>
                <a:gd name="connsiteY25" fmla="*/ 436952 h 604115"/>
                <a:gd name="connsiteX26" fmla="*/ 156877 w 567904"/>
                <a:gd name="connsiteY26" fmla="*/ 401462 h 604115"/>
                <a:gd name="connsiteX27" fmla="*/ 178160 w 567904"/>
                <a:gd name="connsiteY27" fmla="*/ 401462 h 604115"/>
                <a:gd name="connsiteX28" fmla="*/ 178160 w 567904"/>
                <a:gd name="connsiteY28" fmla="*/ 422824 h 604115"/>
                <a:gd name="connsiteX29" fmla="*/ 143405 w 567904"/>
                <a:gd name="connsiteY29" fmla="*/ 457523 h 604115"/>
                <a:gd name="connsiteX30" fmla="*/ 268839 w 567904"/>
                <a:gd name="connsiteY30" fmla="*/ 507027 h 604115"/>
                <a:gd name="connsiteX31" fmla="*/ 268839 w 567904"/>
                <a:gd name="connsiteY31" fmla="*/ 460235 h 604115"/>
                <a:gd name="connsiteX32" fmla="*/ 284009 w 567904"/>
                <a:gd name="connsiteY32" fmla="*/ 445203 h 604115"/>
                <a:gd name="connsiteX33" fmla="*/ 299065 w 567904"/>
                <a:gd name="connsiteY33" fmla="*/ 460235 h 604115"/>
                <a:gd name="connsiteX34" fmla="*/ 299065 w 567904"/>
                <a:gd name="connsiteY34" fmla="*/ 507027 h 604115"/>
                <a:gd name="connsiteX35" fmla="*/ 424612 w 567904"/>
                <a:gd name="connsiteY35" fmla="*/ 457523 h 604115"/>
                <a:gd name="connsiteX36" fmla="*/ 389744 w 567904"/>
                <a:gd name="connsiteY36" fmla="*/ 422824 h 604115"/>
                <a:gd name="connsiteX37" fmla="*/ 389744 w 567904"/>
                <a:gd name="connsiteY37" fmla="*/ 401462 h 604115"/>
                <a:gd name="connsiteX38" fmla="*/ 411141 w 567904"/>
                <a:gd name="connsiteY38" fmla="*/ 401462 h 604115"/>
                <a:gd name="connsiteX39" fmla="*/ 446688 w 567904"/>
                <a:gd name="connsiteY39" fmla="*/ 436952 h 604115"/>
                <a:gd name="connsiteX40" fmla="*/ 505329 w 567904"/>
                <a:gd name="connsiteY40" fmla="*/ 310930 h 604115"/>
                <a:gd name="connsiteX41" fmla="*/ 448612 w 567904"/>
                <a:gd name="connsiteY41" fmla="*/ 310930 h 604115"/>
                <a:gd name="connsiteX42" fmla="*/ 433556 w 567904"/>
                <a:gd name="connsiteY42" fmla="*/ 295898 h 604115"/>
                <a:gd name="connsiteX43" fmla="*/ 448612 w 567904"/>
                <a:gd name="connsiteY43" fmla="*/ 280752 h 604115"/>
                <a:gd name="connsiteX44" fmla="*/ 506801 w 567904"/>
                <a:gd name="connsiteY44" fmla="*/ 280752 h 604115"/>
                <a:gd name="connsiteX45" fmla="*/ 456650 w 567904"/>
                <a:gd name="connsiteY45" fmla="*/ 144671 h 604115"/>
                <a:gd name="connsiteX46" fmla="*/ 411141 w 567904"/>
                <a:gd name="connsiteY46" fmla="*/ 190220 h 604115"/>
                <a:gd name="connsiteX47" fmla="*/ 400386 w 567904"/>
                <a:gd name="connsiteY47" fmla="*/ 194628 h 604115"/>
                <a:gd name="connsiteX48" fmla="*/ 389744 w 567904"/>
                <a:gd name="connsiteY48" fmla="*/ 190220 h 604115"/>
                <a:gd name="connsiteX49" fmla="*/ 389744 w 567904"/>
                <a:gd name="connsiteY49" fmla="*/ 168971 h 604115"/>
                <a:gd name="connsiteX50" fmla="*/ 436046 w 567904"/>
                <a:gd name="connsiteY50" fmla="*/ 122631 h 604115"/>
                <a:gd name="connsiteX51" fmla="*/ 299065 w 567904"/>
                <a:gd name="connsiteY51" fmla="*/ 63180 h 604115"/>
                <a:gd name="connsiteX52" fmla="*/ 299065 w 567904"/>
                <a:gd name="connsiteY52" fmla="*/ 131447 h 604115"/>
                <a:gd name="connsiteX53" fmla="*/ 284009 w 567904"/>
                <a:gd name="connsiteY53" fmla="*/ 146479 h 604115"/>
                <a:gd name="connsiteX54" fmla="*/ 268839 w 567904"/>
                <a:gd name="connsiteY54" fmla="*/ 131447 h 604115"/>
                <a:gd name="connsiteX55" fmla="*/ 90594 w 567904"/>
                <a:gd name="connsiteY55" fmla="*/ 0 h 604115"/>
                <a:gd name="connsiteX56" fmla="*/ 154613 w 567904"/>
                <a:gd name="connsiteY56" fmla="*/ 26448 h 604115"/>
                <a:gd name="connsiteX57" fmla="*/ 125179 w 567904"/>
                <a:gd name="connsiteY57" fmla="*/ 55947 h 604115"/>
                <a:gd name="connsiteX58" fmla="*/ 284009 w 567904"/>
                <a:gd name="connsiteY58" fmla="*/ 6329 h 604115"/>
                <a:gd name="connsiteX59" fmla="*/ 442839 w 567904"/>
                <a:gd name="connsiteY59" fmla="*/ 55947 h 604115"/>
                <a:gd name="connsiteX60" fmla="*/ 413291 w 567904"/>
                <a:gd name="connsiteY60" fmla="*/ 26448 h 604115"/>
                <a:gd name="connsiteX61" fmla="*/ 541329 w 567904"/>
                <a:gd name="connsiteY61" fmla="*/ 26448 h 604115"/>
                <a:gd name="connsiteX62" fmla="*/ 541329 w 567904"/>
                <a:gd name="connsiteY62" fmla="*/ 154391 h 604115"/>
                <a:gd name="connsiteX63" fmla="*/ 513480 w 567904"/>
                <a:gd name="connsiteY63" fmla="*/ 126474 h 604115"/>
                <a:gd name="connsiteX64" fmla="*/ 563178 w 567904"/>
                <a:gd name="connsiteY64" fmla="*/ 285160 h 604115"/>
                <a:gd name="connsiteX65" fmla="*/ 441593 w 567904"/>
                <a:gd name="connsiteY65" fmla="*/ 515052 h 604115"/>
                <a:gd name="connsiteX66" fmla="*/ 492197 w 567904"/>
                <a:gd name="connsiteY66" fmla="*/ 565574 h 604115"/>
                <a:gd name="connsiteX67" fmla="*/ 492197 w 567904"/>
                <a:gd name="connsiteY67" fmla="*/ 597560 h 604115"/>
                <a:gd name="connsiteX68" fmla="*/ 476235 w 567904"/>
                <a:gd name="connsiteY68" fmla="*/ 604115 h 604115"/>
                <a:gd name="connsiteX69" fmla="*/ 460159 w 567904"/>
                <a:gd name="connsiteY69" fmla="*/ 597560 h 604115"/>
                <a:gd name="connsiteX70" fmla="*/ 400839 w 567904"/>
                <a:gd name="connsiteY70" fmla="*/ 538222 h 604115"/>
                <a:gd name="connsiteX71" fmla="*/ 284009 w 567904"/>
                <a:gd name="connsiteY71" fmla="*/ 563878 h 604115"/>
                <a:gd name="connsiteX72" fmla="*/ 167065 w 567904"/>
                <a:gd name="connsiteY72" fmla="*/ 538222 h 604115"/>
                <a:gd name="connsiteX73" fmla="*/ 107745 w 567904"/>
                <a:gd name="connsiteY73" fmla="*/ 597560 h 604115"/>
                <a:gd name="connsiteX74" fmla="*/ 91782 w 567904"/>
                <a:gd name="connsiteY74" fmla="*/ 604115 h 604115"/>
                <a:gd name="connsiteX75" fmla="*/ 75707 w 567904"/>
                <a:gd name="connsiteY75" fmla="*/ 597560 h 604115"/>
                <a:gd name="connsiteX76" fmla="*/ 75707 w 567904"/>
                <a:gd name="connsiteY76" fmla="*/ 565574 h 604115"/>
                <a:gd name="connsiteX77" fmla="*/ 126311 w 567904"/>
                <a:gd name="connsiteY77" fmla="*/ 515052 h 604115"/>
                <a:gd name="connsiteX78" fmla="*/ 4726 w 567904"/>
                <a:gd name="connsiteY78" fmla="*/ 285160 h 604115"/>
                <a:gd name="connsiteX79" fmla="*/ 54424 w 567904"/>
                <a:gd name="connsiteY79" fmla="*/ 126474 h 604115"/>
                <a:gd name="connsiteX80" fmla="*/ 26575 w 567904"/>
                <a:gd name="connsiteY80" fmla="*/ 154391 h 604115"/>
                <a:gd name="connsiteX81" fmla="*/ 26575 w 567904"/>
                <a:gd name="connsiteY81" fmla="*/ 26448 h 604115"/>
                <a:gd name="connsiteX82" fmla="*/ 90594 w 567904"/>
                <a:gd name="connsiteY82" fmla="*/ 0 h 60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67904" h="604115">
                  <a:moveTo>
                    <a:pt x="283988" y="165481"/>
                  </a:moveTo>
                  <a:cubicBezTo>
                    <a:pt x="292368" y="165481"/>
                    <a:pt x="299163" y="172264"/>
                    <a:pt x="299163" y="180516"/>
                  </a:cubicBezTo>
                  <a:lnTo>
                    <a:pt x="299163" y="272309"/>
                  </a:lnTo>
                  <a:cubicBezTo>
                    <a:pt x="302561" y="274457"/>
                    <a:pt x="305505" y="277396"/>
                    <a:pt x="307657" y="280788"/>
                  </a:cubicBezTo>
                  <a:lnTo>
                    <a:pt x="366094" y="280788"/>
                  </a:lnTo>
                  <a:cubicBezTo>
                    <a:pt x="374474" y="280788"/>
                    <a:pt x="381156" y="287570"/>
                    <a:pt x="381156" y="295936"/>
                  </a:cubicBezTo>
                  <a:cubicBezTo>
                    <a:pt x="381156" y="304188"/>
                    <a:pt x="374474" y="310971"/>
                    <a:pt x="366094" y="310971"/>
                  </a:cubicBezTo>
                  <a:lnTo>
                    <a:pt x="307657" y="310971"/>
                  </a:lnTo>
                  <a:cubicBezTo>
                    <a:pt x="302674" y="318771"/>
                    <a:pt x="293954" y="323971"/>
                    <a:pt x="283988" y="323971"/>
                  </a:cubicBezTo>
                  <a:cubicBezTo>
                    <a:pt x="268586" y="323971"/>
                    <a:pt x="255902" y="311310"/>
                    <a:pt x="255902" y="295936"/>
                  </a:cubicBezTo>
                  <a:cubicBezTo>
                    <a:pt x="255902" y="285988"/>
                    <a:pt x="261111" y="277283"/>
                    <a:pt x="268926" y="272309"/>
                  </a:cubicBezTo>
                  <a:lnTo>
                    <a:pt x="268926" y="180516"/>
                  </a:lnTo>
                  <a:cubicBezTo>
                    <a:pt x="268926" y="172264"/>
                    <a:pt x="275721" y="165481"/>
                    <a:pt x="283988" y="165481"/>
                  </a:cubicBezTo>
                  <a:close/>
                  <a:moveTo>
                    <a:pt x="268839" y="63180"/>
                  </a:moveTo>
                  <a:cubicBezTo>
                    <a:pt x="216084" y="66684"/>
                    <a:pt x="168311" y="88724"/>
                    <a:pt x="131858" y="122631"/>
                  </a:cubicBezTo>
                  <a:lnTo>
                    <a:pt x="178160" y="168971"/>
                  </a:lnTo>
                  <a:cubicBezTo>
                    <a:pt x="184046" y="174849"/>
                    <a:pt x="184046" y="184343"/>
                    <a:pt x="178160" y="190220"/>
                  </a:cubicBezTo>
                  <a:cubicBezTo>
                    <a:pt x="175216" y="193159"/>
                    <a:pt x="171367" y="194628"/>
                    <a:pt x="167518" y="194628"/>
                  </a:cubicBezTo>
                  <a:cubicBezTo>
                    <a:pt x="163669" y="194628"/>
                    <a:pt x="159820" y="193159"/>
                    <a:pt x="156877" y="190220"/>
                  </a:cubicBezTo>
                  <a:lnTo>
                    <a:pt x="111254" y="144671"/>
                  </a:lnTo>
                  <a:cubicBezTo>
                    <a:pt x="80801" y="181969"/>
                    <a:pt x="62235" y="229213"/>
                    <a:pt x="61216" y="280752"/>
                  </a:cubicBezTo>
                  <a:lnTo>
                    <a:pt x="119292" y="280752"/>
                  </a:lnTo>
                  <a:cubicBezTo>
                    <a:pt x="127669" y="280752"/>
                    <a:pt x="134348" y="287534"/>
                    <a:pt x="134348" y="295898"/>
                  </a:cubicBezTo>
                  <a:cubicBezTo>
                    <a:pt x="134348" y="304148"/>
                    <a:pt x="127669" y="310930"/>
                    <a:pt x="119292" y="310930"/>
                  </a:cubicBezTo>
                  <a:lnTo>
                    <a:pt x="62688" y="310930"/>
                  </a:lnTo>
                  <a:cubicBezTo>
                    <a:pt x="68235" y="359304"/>
                    <a:pt x="89518" y="403045"/>
                    <a:pt x="121330" y="436952"/>
                  </a:cubicBezTo>
                  <a:lnTo>
                    <a:pt x="156877" y="401462"/>
                  </a:lnTo>
                  <a:cubicBezTo>
                    <a:pt x="162763" y="395585"/>
                    <a:pt x="172273" y="395585"/>
                    <a:pt x="178160" y="401462"/>
                  </a:cubicBezTo>
                  <a:cubicBezTo>
                    <a:pt x="184046" y="407340"/>
                    <a:pt x="184046" y="416834"/>
                    <a:pt x="178160" y="422824"/>
                  </a:cubicBezTo>
                  <a:lnTo>
                    <a:pt x="143405" y="457523"/>
                  </a:lnTo>
                  <a:cubicBezTo>
                    <a:pt x="178046" y="485779"/>
                    <a:pt x="221518" y="503862"/>
                    <a:pt x="268839" y="507027"/>
                  </a:cubicBezTo>
                  <a:lnTo>
                    <a:pt x="268839" y="460235"/>
                  </a:lnTo>
                  <a:cubicBezTo>
                    <a:pt x="268839" y="451984"/>
                    <a:pt x="275631" y="445203"/>
                    <a:pt x="284009" y="445203"/>
                  </a:cubicBezTo>
                  <a:cubicBezTo>
                    <a:pt x="292273" y="445203"/>
                    <a:pt x="299065" y="451984"/>
                    <a:pt x="299065" y="460235"/>
                  </a:cubicBezTo>
                  <a:lnTo>
                    <a:pt x="299065" y="507027"/>
                  </a:lnTo>
                  <a:cubicBezTo>
                    <a:pt x="346499" y="503862"/>
                    <a:pt x="389858" y="485779"/>
                    <a:pt x="424612" y="457523"/>
                  </a:cubicBezTo>
                  <a:lnTo>
                    <a:pt x="389744" y="422824"/>
                  </a:lnTo>
                  <a:cubicBezTo>
                    <a:pt x="383858" y="416834"/>
                    <a:pt x="383858" y="407340"/>
                    <a:pt x="389744" y="401462"/>
                  </a:cubicBezTo>
                  <a:cubicBezTo>
                    <a:pt x="395631" y="395585"/>
                    <a:pt x="405254" y="395585"/>
                    <a:pt x="411141" y="401462"/>
                  </a:cubicBezTo>
                  <a:lnTo>
                    <a:pt x="446688" y="436952"/>
                  </a:lnTo>
                  <a:cubicBezTo>
                    <a:pt x="478386" y="403045"/>
                    <a:pt x="499669" y="359304"/>
                    <a:pt x="505329" y="310930"/>
                  </a:cubicBezTo>
                  <a:lnTo>
                    <a:pt x="448612" y="310930"/>
                  </a:lnTo>
                  <a:cubicBezTo>
                    <a:pt x="440348" y="310930"/>
                    <a:pt x="433556" y="304148"/>
                    <a:pt x="433556" y="295898"/>
                  </a:cubicBezTo>
                  <a:cubicBezTo>
                    <a:pt x="433556" y="287534"/>
                    <a:pt x="440348" y="280752"/>
                    <a:pt x="448612" y="280752"/>
                  </a:cubicBezTo>
                  <a:lnTo>
                    <a:pt x="506801" y="280752"/>
                  </a:lnTo>
                  <a:cubicBezTo>
                    <a:pt x="505782" y="229213"/>
                    <a:pt x="487103" y="181969"/>
                    <a:pt x="456650" y="144671"/>
                  </a:cubicBezTo>
                  <a:lnTo>
                    <a:pt x="411141" y="190220"/>
                  </a:lnTo>
                  <a:cubicBezTo>
                    <a:pt x="408197" y="193159"/>
                    <a:pt x="404235" y="194628"/>
                    <a:pt x="400386" y="194628"/>
                  </a:cubicBezTo>
                  <a:cubicBezTo>
                    <a:pt x="396537" y="194628"/>
                    <a:pt x="392688" y="193159"/>
                    <a:pt x="389744" y="190220"/>
                  </a:cubicBezTo>
                  <a:cubicBezTo>
                    <a:pt x="383858" y="184343"/>
                    <a:pt x="383858" y="174849"/>
                    <a:pt x="389744" y="168971"/>
                  </a:cubicBezTo>
                  <a:lnTo>
                    <a:pt x="436046" y="122631"/>
                  </a:lnTo>
                  <a:cubicBezTo>
                    <a:pt x="399707" y="88724"/>
                    <a:pt x="351820" y="66684"/>
                    <a:pt x="299065" y="63180"/>
                  </a:cubicBezTo>
                  <a:lnTo>
                    <a:pt x="299065" y="131447"/>
                  </a:lnTo>
                  <a:cubicBezTo>
                    <a:pt x="299065" y="139698"/>
                    <a:pt x="292273" y="146479"/>
                    <a:pt x="284009" y="146479"/>
                  </a:cubicBezTo>
                  <a:cubicBezTo>
                    <a:pt x="275631" y="146479"/>
                    <a:pt x="268839" y="139698"/>
                    <a:pt x="268839" y="131447"/>
                  </a:cubicBezTo>
                  <a:close/>
                  <a:moveTo>
                    <a:pt x="90594" y="0"/>
                  </a:moveTo>
                  <a:cubicBezTo>
                    <a:pt x="113773" y="0"/>
                    <a:pt x="136952" y="8816"/>
                    <a:pt x="154613" y="26448"/>
                  </a:cubicBezTo>
                  <a:lnTo>
                    <a:pt x="125179" y="55947"/>
                  </a:lnTo>
                  <a:cubicBezTo>
                    <a:pt x="170235" y="24639"/>
                    <a:pt x="225028" y="6329"/>
                    <a:pt x="284009" y="6329"/>
                  </a:cubicBezTo>
                  <a:cubicBezTo>
                    <a:pt x="342990" y="6329"/>
                    <a:pt x="397669" y="24639"/>
                    <a:pt x="442839" y="55947"/>
                  </a:cubicBezTo>
                  <a:lnTo>
                    <a:pt x="413291" y="26448"/>
                  </a:lnTo>
                  <a:cubicBezTo>
                    <a:pt x="448725" y="-8816"/>
                    <a:pt x="506008" y="-8816"/>
                    <a:pt x="541329" y="26448"/>
                  </a:cubicBezTo>
                  <a:cubicBezTo>
                    <a:pt x="576763" y="61824"/>
                    <a:pt x="576763" y="119014"/>
                    <a:pt x="541329" y="154391"/>
                  </a:cubicBezTo>
                  <a:lnTo>
                    <a:pt x="513480" y="126474"/>
                  </a:lnTo>
                  <a:cubicBezTo>
                    <a:pt x="544839" y="171571"/>
                    <a:pt x="563178" y="226275"/>
                    <a:pt x="563178" y="285160"/>
                  </a:cubicBezTo>
                  <a:cubicBezTo>
                    <a:pt x="563178" y="380440"/>
                    <a:pt x="514952" y="464756"/>
                    <a:pt x="441593" y="515052"/>
                  </a:cubicBezTo>
                  <a:lnTo>
                    <a:pt x="492197" y="565574"/>
                  </a:lnTo>
                  <a:cubicBezTo>
                    <a:pt x="501027" y="574390"/>
                    <a:pt x="501027" y="588744"/>
                    <a:pt x="492197" y="597560"/>
                  </a:cubicBezTo>
                  <a:cubicBezTo>
                    <a:pt x="487782" y="601968"/>
                    <a:pt x="482008" y="604115"/>
                    <a:pt x="476235" y="604115"/>
                  </a:cubicBezTo>
                  <a:cubicBezTo>
                    <a:pt x="470348" y="604115"/>
                    <a:pt x="464574" y="601968"/>
                    <a:pt x="460159" y="597560"/>
                  </a:cubicBezTo>
                  <a:lnTo>
                    <a:pt x="400839" y="538222"/>
                  </a:lnTo>
                  <a:cubicBezTo>
                    <a:pt x="365292" y="554723"/>
                    <a:pt x="325669" y="563878"/>
                    <a:pt x="284009" y="563878"/>
                  </a:cubicBezTo>
                  <a:cubicBezTo>
                    <a:pt x="242235" y="563878"/>
                    <a:pt x="202726" y="554723"/>
                    <a:pt x="167065" y="538222"/>
                  </a:cubicBezTo>
                  <a:lnTo>
                    <a:pt x="107745" y="597560"/>
                  </a:lnTo>
                  <a:cubicBezTo>
                    <a:pt x="103330" y="601968"/>
                    <a:pt x="97556" y="604115"/>
                    <a:pt x="91782" y="604115"/>
                  </a:cubicBezTo>
                  <a:cubicBezTo>
                    <a:pt x="85896" y="604115"/>
                    <a:pt x="80122" y="601968"/>
                    <a:pt x="75707" y="597560"/>
                  </a:cubicBezTo>
                  <a:cubicBezTo>
                    <a:pt x="66877" y="588744"/>
                    <a:pt x="66877" y="574390"/>
                    <a:pt x="75707" y="565574"/>
                  </a:cubicBezTo>
                  <a:lnTo>
                    <a:pt x="126311" y="515052"/>
                  </a:lnTo>
                  <a:cubicBezTo>
                    <a:pt x="52952" y="464756"/>
                    <a:pt x="4726" y="380440"/>
                    <a:pt x="4726" y="285160"/>
                  </a:cubicBezTo>
                  <a:cubicBezTo>
                    <a:pt x="4726" y="226275"/>
                    <a:pt x="23065" y="171571"/>
                    <a:pt x="54424" y="126474"/>
                  </a:cubicBezTo>
                  <a:lnTo>
                    <a:pt x="26575" y="154391"/>
                  </a:lnTo>
                  <a:cubicBezTo>
                    <a:pt x="-8859" y="119014"/>
                    <a:pt x="-8859" y="61824"/>
                    <a:pt x="26575" y="26448"/>
                  </a:cubicBezTo>
                  <a:cubicBezTo>
                    <a:pt x="44235" y="8816"/>
                    <a:pt x="67415" y="0"/>
                    <a:pt x="90594" y="0"/>
                  </a:cubicBezTo>
                  <a:close/>
                </a:path>
              </a:pathLst>
            </a:custGeom>
            <a:solidFill>
              <a:srgbClr val="A25448"/>
            </a:solidFill>
            <a:ln>
              <a:noFill/>
            </a:ln>
          </p:spPr>
          <p:txBody>
            <a:bodyPr/>
            <a:lstStyle/>
            <a:p>
              <a:endParaRPr lang="zh-CN" altLang="en-US"/>
            </a:p>
          </p:txBody>
        </p:sp>
      </p:grpSp>
      <p:grpSp>
        <p:nvGrpSpPr>
          <p:cNvPr id="43" name="组合 42"/>
          <p:cNvGrpSpPr/>
          <p:nvPr/>
        </p:nvGrpSpPr>
        <p:grpSpPr>
          <a:xfrm>
            <a:off x="728980" y="356870"/>
            <a:ext cx="2889250" cy="459740"/>
            <a:chOff x="1148" y="562"/>
            <a:chExt cx="4550" cy="724"/>
          </a:xfrm>
        </p:grpSpPr>
        <p:sp>
          <p:nvSpPr>
            <p:cNvPr id="44" name="文本框 43"/>
            <p:cNvSpPr txBox="1"/>
            <p:nvPr/>
          </p:nvSpPr>
          <p:spPr>
            <a:xfrm>
              <a:off x="1938" y="562"/>
              <a:ext cx="3761" cy="7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zh-CN" altLang="en-US" sz="2400" noProof="0" dirty="0">
                  <a:ln>
                    <a:noFill/>
                  </a:ln>
                  <a:solidFill>
                    <a:schemeClr val="tx1"/>
                  </a:solidFill>
                  <a:effectLst/>
                  <a:uLnTx/>
                  <a:uFillTx/>
                  <a:latin typeface="黑体" panose="02010609060101010101" charset="-122"/>
                  <a:ea typeface="黑体" panose="02010609060101010101" charset="-122"/>
                  <a:cs typeface="+mn-ea"/>
                  <a:sym typeface="+mn-lt"/>
                </a:rPr>
                <a:t>上阶段工作概述</a:t>
              </a:r>
              <a:endPar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endParaRPr>
            </a:p>
          </p:txBody>
        </p:sp>
        <p:sp>
          <p:nvSpPr>
            <p:cNvPr id="45" name="矩形 44"/>
            <p:cNvSpPr/>
            <p:nvPr/>
          </p:nvSpPr>
          <p:spPr>
            <a:xfrm>
              <a:off x="1148" y="640"/>
              <a:ext cx="730" cy="57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01</a:t>
              </a:r>
              <a:endParaRPr lang="en-US" altLang="zh-CN" b="1"/>
            </a:p>
          </p:txBody>
        </p:sp>
      </p:grpSp>
    </p:spTree>
    <p:custDataLst>
      <p:tags r:id="rId1"/>
    </p:custDataLst>
  </p:cSld>
  <p:clrMapOvr>
    <a:masterClrMapping/>
  </p:clrMapOvr>
  <p:transition spd="med">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57835" y="138430"/>
            <a:ext cx="11276330" cy="6176645"/>
            <a:chOff x="721" y="218"/>
            <a:chExt cx="17758" cy="9727"/>
          </a:xfrm>
        </p:grpSpPr>
        <p:sp>
          <p:nvSpPr>
            <p:cNvPr id="6" name="矩形 5"/>
            <p:cNvSpPr/>
            <p:nvPr/>
          </p:nvSpPr>
          <p:spPr>
            <a:xfrm>
              <a:off x="721" y="855"/>
              <a:ext cx="17758" cy="9091"/>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148" y="218"/>
              <a:ext cx="4491" cy="1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426210" y="1691005"/>
            <a:ext cx="9339580" cy="4109085"/>
            <a:chOff x="2246" y="2663"/>
            <a:chExt cx="14708" cy="6471"/>
          </a:xfrm>
        </p:grpSpPr>
        <p:grpSp>
          <p:nvGrpSpPr>
            <p:cNvPr id="9" name="组合 8"/>
            <p:cNvGrpSpPr/>
            <p:nvPr/>
          </p:nvGrpSpPr>
          <p:grpSpPr>
            <a:xfrm>
              <a:off x="2246" y="3558"/>
              <a:ext cx="6626" cy="4118"/>
              <a:chOff x="1878" y="3389"/>
              <a:chExt cx="6626" cy="4118"/>
            </a:xfrm>
          </p:grpSpPr>
          <p:sp>
            <p:nvSpPr>
              <p:cNvPr id="11" name="8"/>
              <p:cNvSpPr txBox="1"/>
              <p:nvPr/>
            </p:nvSpPr>
            <p:spPr>
              <a:xfrm>
                <a:off x="1878" y="3389"/>
                <a:ext cx="408" cy="331"/>
              </a:xfrm>
              <a:prstGeom prst="rect">
                <a:avLst/>
              </a:prstGeom>
              <a:noFill/>
            </p:spPr>
            <p:txBody>
              <a:bodyPr wrap="square" lIns="91440" tIns="45720" rIns="91440" bIns="45720" numCol="1">
                <a:prstTxWarp prst="textPlain">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000" dirty="0">
                    <a:solidFill>
                      <a:srgbClr val="A25448"/>
                    </a:solidFill>
                    <a:latin typeface="Arial" panose="020B0604020202020204" pitchFamily="34" charset="0"/>
                    <a:cs typeface="Arial" panose="020B0604020202020204" pitchFamily="34" charset="0"/>
                  </a:rPr>
                  <a:t>“</a:t>
                </a:r>
                <a:endParaRPr lang="en-US" altLang="zh-CN" sz="2000" dirty="0">
                  <a:solidFill>
                    <a:srgbClr val="A25448"/>
                  </a:solidFill>
                  <a:latin typeface="Arial" panose="020B0604020202020204" pitchFamily="34" charset="0"/>
                  <a:cs typeface="Arial" panose="020B0604020202020204" pitchFamily="34" charset="0"/>
                </a:endParaRPr>
              </a:p>
            </p:txBody>
          </p:sp>
          <p:sp>
            <p:nvSpPr>
              <p:cNvPr id="12" name="8"/>
              <p:cNvSpPr txBox="1"/>
              <p:nvPr/>
            </p:nvSpPr>
            <p:spPr>
              <a:xfrm flipH="1" flipV="1">
                <a:off x="8096" y="7177"/>
                <a:ext cx="408" cy="331"/>
              </a:xfrm>
              <a:prstGeom prst="rect">
                <a:avLst/>
              </a:prstGeom>
              <a:noFill/>
            </p:spPr>
            <p:txBody>
              <a:bodyPr wrap="square" lIns="91440" tIns="45720" rIns="91440" bIns="45720" numCol="1">
                <a:prstTxWarp prst="textPlain">
                  <a:avLst/>
                </a:prstTxWarp>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600" dirty="0">
                    <a:solidFill>
                      <a:srgbClr val="A25448"/>
                    </a:solidFill>
                    <a:latin typeface="Arial" panose="020B0604020202020204" pitchFamily="34" charset="0"/>
                    <a:cs typeface="Arial" panose="020B0604020202020204" pitchFamily="34" charset="0"/>
                  </a:rPr>
                  <a:t>“</a:t>
                </a:r>
                <a:endParaRPr lang="en-US" altLang="zh-CN" sz="1600" dirty="0">
                  <a:solidFill>
                    <a:srgbClr val="A25448"/>
                  </a:solidFill>
                  <a:latin typeface="Arial" panose="020B0604020202020204" pitchFamily="34" charset="0"/>
                  <a:cs typeface="Arial" panose="020B0604020202020204" pitchFamily="34" charset="0"/>
                </a:endParaRPr>
              </a:p>
            </p:txBody>
          </p:sp>
          <p:sp>
            <p:nvSpPr>
              <p:cNvPr id="14" name="8"/>
              <p:cNvSpPr txBox="1"/>
              <p:nvPr/>
            </p:nvSpPr>
            <p:spPr>
              <a:xfrm>
                <a:off x="2305" y="4331"/>
                <a:ext cx="5726" cy="2691"/>
              </a:xfrm>
              <a:prstGeom prst="rect">
                <a:avLst/>
              </a:prstGeom>
              <a:noFill/>
              <a:ln>
                <a:noFill/>
              </a:ln>
            </p:spPr>
            <p:txBody>
              <a:bodyPr wrap="square" lIns="91440" tIns="45720" rIns="91440" bIns="45720" anchor="ctr"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indent="0" algn="just" fontAlgn="auto">
                  <a:lnSpc>
                    <a:spcPct val="130000"/>
                  </a:lnSpc>
                  <a:buFont typeface="Arial" panose="020B0604020202020204" pitchFamily="34" charset="0"/>
                  <a:buNone/>
                </a:pPr>
                <a:r>
                  <a:rPr lang="zh-CN" altLang="en-US" sz="1200" dirty="0">
                    <a:latin typeface="黑体" panose="02010609060101010101" charset="-122"/>
                    <a:ea typeface="黑体" panose="02010609060101010101" charset="-122"/>
                    <a:sym typeface="+mn-ea"/>
                  </a:rPr>
                  <a:t>请在此处输入文字信息请在此处输入您的，文本请在此请在此处输入您的文，本请在此处输入文字信息请在此请在此处输入文字信息，请在此处输入您的请在此处输入文字信息请在此处输入您的，文本请在此请在此处输入文字信息请在此处输入文字信息请在此请在此处输入文字信息请在此处输入您的。</a:t>
                </a:r>
                <a:endParaRPr lang="zh-CN" altLang="en-US" sz="1200" dirty="0">
                  <a:latin typeface="黑体" panose="02010609060101010101" charset="-122"/>
                  <a:ea typeface="黑体" panose="02010609060101010101" charset="-122"/>
                  <a:sym typeface="+mn-ea"/>
                </a:endParaRPr>
              </a:p>
              <a:p>
                <a:pPr indent="0" algn="just" fontAlgn="auto">
                  <a:lnSpc>
                    <a:spcPct val="130000"/>
                  </a:lnSpc>
                  <a:buFont typeface="Arial" panose="020B0604020202020204" pitchFamily="34" charset="0"/>
                  <a:buNone/>
                </a:pPr>
                <a:endParaRPr lang="zh-CN" altLang="en-US" sz="1200" dirty="0">
                  <a:latin typeface="黑体" panose="02010609060101010101" charset="-122"/>
                  <a:ea typeface="黑体" panose="02010609060101010101" charset="-122"/>
                  <a:sym typeface="+mn-ea"/>
                </a:endParaRPr>
              </a:p>
            </p:txBody>
          </p:sp>
        </p:grpSp>
        <p:grpSp>
          <p:nvGrpSpPr>
            <p:cNvPr id="13" name="组合 12"/>
            <p:cNvGrpSpPr/>
            <p:nvPr/>
          </p:nvGrpSpPr>
          <p:grpSpPr>
            <a:xfrm>
              <a:off x="11200" y="2663"/>
              <a:ext cx="5754" cy="1526"/>
              <a:chOff x="10945" y="2783"/>
              <a:chExt cx="5754" cy="1526"/>
            </a:xfrm>
          </p:grpSpPr>
          <p:sp>
            <p:nvSpPr>
              <p:cNvPr id="22" name="12"/>
              <p:cNvSpPr txBox="1"/>
              <p:nvPr/>
            </p:nvSpPr>
            <p:spPr>
              <a:xfrm>
                <a:off x="10945" y="2783"/>
                <a:ext cx="1919" cy="612"/>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b="1" dirty="0">
                    <a:latin typeface="黑体" panose="02010609060101010101" charset="-122"/>
                    <a:ea typeface="黑体" panose="02010609060101010101" charset="-122"/>
                  </a:rPr>
                  <a:t>输入标题</a:t>
                </a:r>
                <a:endParaRPr lang="zh-CN" altLang="en-US" b="1" dirty="0">
                  <a:latin typeface="黑体" panose="02010609060101010101" charset="-122"/>
                  <a:ea typeface="黑体" panose="02010609060101010101" charset="-122"/>
                </a:endParaRPr>
              </a:p>
            </p:txBody>
          </p:sp>
          <p:sp>
            <p:nvSpPr>
              <p:cNvPr id="23" name="12"/>
              <p:cNvSpPr/>
              <p:nvPr/>
            </p:nvSpPr>
            <p:spPr bwMode="auto">
              <a:xfrm>
                <a:off x="10945" y="3373"/>
                <a:ext cx="5754" cy="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请在此处输入文字信息请在此处输入您的，文本请在此处输入请在此处输入您的文请在此处。</a:t>
                </a:r>
                <a:endParaRPr lang="en-US" altLang="zh-CN" sz="1200" dirty="0">
                  <a:latin typeface="黑体" panose="02010609060101010101" charset="-122"/>
                  <a:ea typeface="黑体" panose="02010609060101010101" charset="-122"/>
                  <a:sym typeface="+mn-ea"/>
                </a:endParaRPr>
              </a:p>
            </p:txBody>
          </p:sp>
        </p:grpSp>
        <p:grpSp>
          <p:nvGrpSpPr>
            <p:cNvPr id="16" name="组合 15"/>
            <p:cNvGrpSpPr/>
            <p:nvPr/>
          </p:nvGrpSpPr>
          <p:grpSpPr>
            <a:xfrm>
              <a:off x="11200" y="4299"/>
              <a:ext cx="5754" cy="1515"/>
              <a:chOff x="10945" y="4385"/>
              <a:chExt cx="5754" cy="1515"/>
            </a:xfrm>
          </p:grpSpPr>
          <p:sp>
            <p:nvSpPr>
              <p:cNvPr id="27" name="15"/>
              <p:cNvSpPr txBox="1"/>
              <p:nvPr/>
            </p:nvSpPr>
            <p:spPr>
              <a:xfrm>
                <a:off x="10945" y="4385"/>
                <a:ext cx="2472" cy="612"/>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b="1" dirty="0">
                    <a:latin typeface="黑体" panose="02010609060101010101" charset="-122"/>
                    <a:ea typeface="黑体" panose="02010609060101010101" charset="-122"/>
                  </a:rPr>
                  <a:t>请输入标题</a:t>
                </a:r>
                <a:endParaRPr lang="zh-CN" b="1" dirty="0">
                  <a:latin typeface="黑体" panose="02010609060101010101" charset="-122"/>
                  <a:ea typeface="黑体" panose="02010609060101010101" charset="-122"/>
                </a:endParaRPr>
              </a:p>
            </p:txBody>
          </p:sp>
          <p:sp>
            <p:nvSpPr>
              <p:cNvPr id="28" name="15"/>
              <p:cNvSpPr/>
              <p:nvPr/>
            </p:nvSpPr>
            <p:spPr bwMode="auto">
              <a:xfrm>
                <a:off x="10945" y="4964"/>
                <a:ext cx="5754" cy="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请在此处输入文字信息请在此处输入您的，文本请在此处输入请在此处输入您的文请在。</a:t>
                </a:r>
                <a:endParaRPr lang="zh-CN" altLang="en-US" sz="1200" dirty="0">
                  <a:latin typeface="黑体" panose="02010609060101010101" charset="-122"/>
                  <a:ea typeface="黑体" panose="02010609060101010101" charset="-122"/>
                  <a:sym typeface="+mn-ea"/>
                </a:endParaRPr>
              </a:p>
            </p:txBody>
          </p:sp>
        </p:grpSp>
        <p:grpSp>
          <p:nvGrpSpPr>
            <p:cNvPr id="18" name="组合 17"/>
            <p:cNvGrpSpPr/>
            <p:nvPr/>
          </p:nvGrpSpPr>
          <p:grpSpPr>
            <a:xfrm>
              <a:off x="11200" y="5924"/>
              <a:ext cx="5754" cy="1516"/>
              <a:chOff x="10945" y="5987"/>
              <a:chExt cx="5754" cy="1516"/>
            </a:xfrm>
          </p:grpSpPr>
          <p:sp>
            <p:nvSpPr>
              <p:cNvPr id="33" name="17"/>
              <p:cNvSpPr txBox="1"/>
              <p:nvPr/>
            </p:nvSpPr>
            <p:spPr>
              <a:xfrm>
                <a:off x="10945" y="5987"/>
                <a:ext cx="2472" cy="612"/>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b="1" dirty="0">
                    <a:latin typeface="黑体" panose="02010609060101010101" charset="-122"/>
                    <a:ea typeface="黑体" panose="02010609060101010101" charset="-122"/>
                  </a:rPr>
                  <a:t>点击输入标题</a:t>
                </a:r>
                <a:endParaRPr lang="zh-CN" altLang="en-US" b="1" dirty="0">
                  <a:latin typeface="黑体" panose="02010609060101010101" charset="-122"/>
                  <a:ea typeface="黑体" panose="02010609060101010101" charset="-122"/>
                </a:endParaRPr>
              </a:p>
            </p:txBody>
          </p:sp>
          <p:sp>
            <p:nvSpPr>
              <p:cNvPr id="34" name="17"/>
              <p:cNvSpPr/>
              <p:nvPr/>
            </p:nvSpPr>
            <p:spPr bwMode="auto">
              <a:xfrm>
                <a:off x="10945" y="6567"/>
                <a:ext cx="5754" cy="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请在此处输入文字信息请在此处输入文字信息请在此处输入请在此处输入您的文请在。</a:t>
                </a:r>
                <a:endParaRPr lang="zh-CN" altLang="en-US" sz="1200" dirty="0">
                  <a:latin typeface="黑体" panose="02010609060101010101" charset="-122"/>
                  <a:ea typeface="黑体" panose="02010609060101010101" charset="-122"/>
                  <a:sym typeface="+mn-ea"/>
                </a:endParaRPr>
              </a:p>
            </p:txBody>
          </p:sp>
        </p:grpSp>
        <p:cxnSp>
          <p:nvCxnSpPr>
            <p:cNvPr id="45" name="直接连接符 44"/>
            <p:cNvCxnSpPr>
              <a:stCxn id="17" idx="4"/>
              <a:endCxn id="41" idx="0"/>
            </p:cNvCxnSpPr>
            <p:nvPr/>
          </p:nvCxnSpPr>
          <p:spPr>
            <a:xfrm>
              <a:off x="10529" y="3471"/>
              <a:ext cx="0" cy="4043"/>
            </a:xfrm>
            <a:prstGeom prst="line">
              <a:avLst/>
            </a:prstGeom>
            <a:ln w="3175" cap="rnd">
              <a:solidFill>
                <a:srgbClr val="A25448"/>
              </a:solidFill>
              <a:round/>
            </a:ln>
          </p:spPr>
          <p:style>
            <a:lnRef idx="1">
              <a:schemeClr val="accent1"/>
            </a:lnRef>
            <a:fillRef idx="0">
              <a:schemeClr val="accent1"/>
            </a:fillRef>
            <a:effectRef idx="0">
              <a:schemeClr val="accent1"/>
            </a:effectRef>
            <a:fontRef idx="minor">
              <a:schemeClr val="tx1"/>
            </a:fontRef>
          </p:style>
        </p:cxnSp>
        <p:grpSp>
          <p:nvGrpSpPr>
            <p:cNvPr id="63" name="22"/>
            <p:cNvGrpSpPr/>
            <p:nvPr/>
          </p:nvGrpSpPr>
          <p:grpSpPr>
            <a:xfrm>
              <a:off x="10147" y="2708"/>
              <a:ext cx="763" cy="763"/>
              <a:chOff x="6515102" y="1598797"/>
              <a:chExt cx="533400" cy="533400"/>
            </a:xfrm>
          </p:grpSpPr>
          <p:sp>
            <p:nvSpPr>
              <p:cNvPr id="17" name="22"/>
              <p:cNvSpPr/>
              <p:nvPr/>
            </p:nvSpPr>
            <p:spPr>
              <a:xfrm>
                <a:off x="6515102" y="1598797"/>
                <a:ext cx="533400" cy="533400"/>
              </a:xfrm>
              <a:prstGeom prst="ellipse">
                <a:avLst/>
              </a:prstGeom>
              <a:solidFill>
                <a:srgbClr val="A25448"/>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87500" lnSpcReduction="10000"/>
              </a:bodyPr>
              <a:lstStyle/>
              <a:p>
                <a:pPr algn="ctr" defTabSz="914400"/>
                <a:endParaRPr lang="zh-CN" altLang="en-US" sz="2000" b="1" i="1">
                  <a:solidFill>
                    <a:schemeClr val="tx1"/>
                  </a:solidFill>
                </a:endParaRPr>
              </a:p>
            </p:txBody>
          </p:sp>
          <p:sp>
            <p:nvSpPr>
              <p:cNvPr id="59" name="22"/>
              <p:cNvSpPr/>
              <p:nvPr/>
            </p:nvSpPr>
            <p:spPr>
              <a:xfrm>
                <a:off x="6638929" y="1722840"/>
                <a:ext cx="285746" cy="285314"/>
              </a:xfrm>
              <a:custGeom>
                <a:avLst/>
                <a:gdLst>
                  <a:gd name="connsiteX0" fmla="*/ 152644 w 607639"/>
                  <a:gd name="connsiteY0" fmla="*/ 353886 h 606722"/>
                  <a:gd name="connsiteX1" fmla="*/ 196613 w 607639"/>
                  <a:gd name="connsiteY1" fmla="*/ 374415 h 606722"/>
                  <a:gd name="connsiteX2" fmla="*/ 195278 w 607639"/>
                  <a:gd name="connsiteY2" fmla="*/ 414762 h 606722"/>
                  <a:gd name="connsiteX3" fmla="*/ 193498 w 607639"/>
                  <a:gd name="connsiteY3" fmla="*/ 416540 h 606722"/>
                  <a:gd name="connsiteX4" fmla="*/ 192964 w 607639"/>
                  <a:gd name="connsiteY4" fmla="*/ 427382 h 606722"/>
                  <a:gd name="connsiteX5" fmla="*/ 196791 w 607639"/>
                  <a:gd name="connsiteY5" fmla="*/ 430937 h 606722"/>
                  <a:gd name="connsiteX6" fmla="*/ 202131 w 607639"/>
                  <a:gd name="connsiteY6" fmla="*/ 448444 h 606722"/>
                  <a:gd name="connsiteX7" fmla="*/ 199639 w 607639"/>
                  <a:gd name="connsiteY7" fmla="*/ 468262 h 606722"/>
                  <a:gd name="connsiteX8" fmla="*/ 188157 w 607639"/>
                  <a:gd name="connsiteY8" fmla="*/ 485237 h 606722"/>
                  <a:gd name="connsiteX9" fmla="*/ 170623 w 607639"/>
                  <a:gd name="connsiteY9" fmla="*/ 519896 h 606722"/>
                  <a:gd name="connsiteX10" fmla="*/ 171691 w 607639"/>
                  <a:gd name="connsiteY10" fmla="*/ 524251 h 606722"/>
                  <a:gd name="connsiteX11" fmla="*/ 205157 w 607639"/>
                  <a:gd name="connsiteY11" fmla="*/ 532604 h 606722"/>
                  <a:gd name="connsiteX12" fmla="*/ 215215 w 607639"/>
                  <a:gd name="connsiteY12" fmla="*/ 536159 h 606722"/>
                  <a:gd name="connsiteX13" fmla="*/ 225273 w 607639"/>
                  <a:gd name="connsiteY13" fmla="*/ 532604 h 606722"/>
                  <a:gd name="connsiteX14" fmla="*/ 258650 w 607639"/>
                  <a:gd name="connsiteY14" fmla="*/ 524251 h 606722"/>
                  <a:gd name="connsiteX15" fmla="*/ 259985 w 607639"/>
                  <a:gd name="connsiteY15" fmla="*/ 518918 h 606722"/>
                  <a:gd name="connsiteX16" fmla="*/ 243430 w 607639"/>
                  <a:gd name="connsiteY16" fmla="*/ 485592 h 606722"/>
                  <a:gd name="connsiteX17" fmla="*/ 230702 w 607639"/>
                  <a:gd name="connsiteY17" fmla="*/ 468262 h 606722"/>
                  <a:gd name="connsiteX18" fmla="*/ 228210 w 607639"/>
                  <a:gd name="connsiteY18" fmla="*/ 448444 h 606722"/>
                  <a:gd name="connsiteX19" fmla="*/ 233728 w 607639"/>
                  <a:gd name="connsiteY19" fmla="*/ 430759 h 606722"/>
                  <a:gd name="connsiteX20" fmla="*/ 237911 w 607639"/>
                  <a:gd name="connsiteY20" fmla="*/ 427115 h 606722"/>
                  <a:gd name="connsiteX21" fmla="*/ 236665 w 607639"/>
                  <a:gd name="connsiteY21" fmla="*/ 411030 h 606722"/>
                  <a:gd name="connsiteX22" fmla="*/ 289890 w 607639"/>
                  <a:gd name="connsiteY22" fmla="*/ 363929 h 606722"/>
                  <a:gd name="connsiteX23" fmla="*/ 329854 w 607639"/>
                  <a:gd name="connsiteY23" fmla="*/ 353886 h 606722"/>
                  <a:gd name="connsiteX24" fmla="*/ 373822 w 607639"/>
                  <a:gd name="connsiteY24" fmla="*/ 374415 h 606722"/>
                  <a:gd name="connsiteX25" fmla="*/ 372487 w 607639"/>
                  <a:gd name="connsiteY25" fmla="*/ 414762 h 606722"/>
                  <a:gd name="connsiteX26" fmla="*/ 370707 w 607639"/>
                  <a:gd name="connsiteY26" fmla="*/ 416540 h 606722"/>
                  <a:gd name="connsiteX27" fmla="*/ 370173 w 607639"/>
                  <a:gd name="connsiteY27" fmla="*/ 427382 h 606722"/>
                  <a:gd name="connsiteX28" fmla="*/ 374000 w 607639"/>
                  <a:gd name="connsiteY28" fmla="*/ 430937 h 606722"/>
                  <a:gd name="connsiteX29" fmla="*/ 379341 w 607639"/>
                  <a:gd name="connsiteY29" fmla="*/ 448444 h 606722"/>
                  <a:gd name="connsiteX30" fmla="*/ 376938 w 607639"/>
                  <a:gd name="connsiteY30" fmla="*/ 468262 h 606722"/>
                  <a:gd name="connsiteX31" fmla="*/ 365367 w 607639"/>
                  <a:gd name="connsiteY31" fmla="*/ 485237 h 606722"/>
                  <a:gd name="connsiteX32" fmla="*/ 347833 w 607639"/>
                  <a:gd name="connsiteY32" fmla="*/ 519896 h 606722"/>
                  <a:gd name="connsiteX33" fmla="*/ 348901 w 607639"/>
                  <a:gd name="connsiteY33" fmla="*/ 524251 h 606722"/>
                  <a:gd name="connsiteX34" fmla="*/ 382367 w 607639"/>
                  <a:gd name="connsiteY34" fmla="*/ 532604 h 606722"/>
                  <a:gd name="connsiteX35" fmla="*/ 392424 w 607639"/>
                  <a:gd name="connsiteY35" fmla="*/ 536159 h 606722"/>
                  <a:gd name="connsiteX36" fmla="*/ 402482 w 607639"/>
                  <a:gd name="connsiteY36" fmla="*/ 532604 h 606722"/>
                  <a:gd name="connsiteX37" fmla="*/ 435948 w 607639"/>
                  <a:gd name="connsiteY37" fmla="*/ 524251 h 606722"/>
                  <a:gd name="connsiteX38" fmla="*/ 437194 w 607639"/>
                  <a:gd name="connsiteY38" fmla="*/ 518918 h 606722"/>
                  <a:gd name="connsiteX39" fmla="*/ 420639 w 607639"/>
                  <a:gd name="connsiteY39" fmla="*/ 485592 h 606722"/>
                  <a:gd name="connsiteX40" fmla="*/ 407911 w 607639"/>
                  <a:gd name="connsiteY40" fmla="*/ 468262 h 606722"/>
                  <a:gd name="connsiteX41" fmla="*/ 405419 w 607639"/>
                  <a:gd name="connsiteY41" fmla="*/ 448444 h 606722"/>
                  <a:gd name="connsiteX42" fmla="*/ 410938 w 607639"/>
                  <a:gd name="connsiteY42" fmla="*/ 430759 h 606722"/>
                  <a:gd name="connsiteX43" fmla="*/ 415121 w 607639"/>
                  <a:gd name="connsiteY43" fmla="*/ 427115 h 606722"/>
                  <a:gd name="connsiteX44" fmla="*/ 413875 w 607639"/>
                  <a:gd name="connsiteY44" fmla="*/ 411030 h 606722"/>
                  <a:gd name="connsiteX45" fmla="*/ 467189 w 607639"/>
                  <a:gd name="connsiteY45" fmla="*/ 363929 h 606722"/>
                  <a:gd name="connsiteX46" fmla="*/ 507063 w 607639"/>
                  <a:gd name="connsiteY46" fmla="*/ 353886 h 606722"/>
                  <a:gd name="connsiteX47" fmla="*/ 551032 w 607639"/>
                  <a:gd name="connsiteY47" fmla="*/ 374415 h 606722"/>
                  <a:gd name="connsiteX48" fmla="*/ 549697 w 607639"/>
                  <a:gd name="connsiteY48" fmla="*/ 414762 h 606722"/>
                  <a:gd name="connsiteX49" fmla="*/ 547917 w 607639"/>
                  <a:gd name="connsiteY49" fmla="*/ 416540 h 606722"/>
                  <a:gd name="connsiteX50" fmla="*/ 547383 w 607639"/>
                  <a:gd name="connsiteY50" fmla="*/ 427382 h 606722"/>
                  <a:gd name="connsiteX51" fmla="*/ 551299 w 607639"/>
                  <a:gd name="connsiteY51" fmla="*/ 430937 h 606722"/>
                  <a:gd name="connsiteX52" fmla="*/ 556639 w 607639"/>
                  <a:gd name="connsiteY52" fmla="*/ 448444 h 606722"/>
                  <a:gd name="connsiteX53" fmla="*/ 554147 w 607639"/>
                  <a:gd name="connsiteY53" fmla="*/ 468262 h 606722"/>
                  <a:gd name="connsiteX54" fmla="*/ 542576 w 607639"/>
                  <a:gd name="connsiteY54" fmla="*/ 485237 h 606722"/>
                  <a:gd name="connsiteX55" fmla="*/ 525042 w 607639"/>
                  <a:gd name="connsiteY55" fmla="*/ 519896 h 606722"/>
                  <a:gd name="connsiteX56" fmla="*/ 526110 w 607639"/>
                  <a:gd name="connsiteY56" fmla="*/ 524251 h 606722"/>
                  <a:gd name="connsiteX57" fmla="*/ 559576 w 607639"/>
                  <a:gd name="connsiteY57" fmla="*/ 532604 h 606722"/>
                  <a:gd name="connsiteX58" fmla="*/ 607639 w 607639"/>
                  <a:gd name="connsiteY58" fmla="*/ 594014 h 606722"/>
                  <a:gd name="connsiteX59" fmla="*/ 594911 w 607639"/>
                  <a:gd name="connsiteY59" fmla="*/ 606722 h 606722"/>
                  <a:gd name="connsiteX60" fmla="*/ 12639 w 607639"/>
                  <a:gd name="connsiteY60" fmla="*/ 606722 h 606722"/>
                  <a:gd name="connsiteX61" fmla="*/ 0 w 607639"/>
                  <a:gd name="connsiteY61" fmla="*/ 594014 h 606722"/>
                  <a:gd name="connsiteX62" fmla="*/ 47974 w 607639"/>
                  <a:gd name="connsiteY62" fmla="*/ 532604 h 606722"/>
                  <a:gd name="connsiteX63" fmla="*/ 81440 w 607639"/>
                  <a:gd name="connsiteY63" fmla="*/ 524251 h 606722"/>
                  <a:gd name="connsiteX64" fmla="*/ 82775 w 607639"/>
                  <a:gd name="connsiteY64" fmla="*/ 518918 h 606722"/>
                  <a:gd name="connsiteX65" fmla="*/ 66220 w 607639"/>
                  <a:gd name="connsiteY65" fmla="*/ 485592 h 606722"/>
                  <a:gd name="connsiteX66" fmla="*/ 53492 w 607639"/>
                  <a:gd name="connsiteY66" fmla="*/ 468262 h 606722"/>
                  <a:gd name="connsiteX67" fmla="*/ 51000 w 607639"/>
                  <a:gd name="connsiteY67" fmla="*/ 448444 h 606722"/>
                  <a:gd name="connsiteX68" fmla="*/ 56519 w 607639"/>
                  <a:gd name="connsiteY68" fmla="*/ 430759 h 606722"/>
                  <a:gd name="connsiteX69" fmla="*/ 60702 w 607639"/>
                  <a:gd name="connsiteY69" fmla="*/ 427115 h 606722"/>
                  <a:gd name="connsiteX70" fmla="*/ 59456 w 607639"/>
                  <a:gd name="connsiteY70" fmla="*/ 411030 h 606722"/>
                  <a:gd name="connsiteX71" fmla="*/ 112681 w 607639"/>
                  <a:gd name="connsiteY71" fmla="*/ 363929 h 606722"/>
                  <a:gd name="connsiteX72" fmla="*/ 152644 w 607639"/>
                  <a:gd name="connsiteY72" fmla="*/ 353886 h 606722"/>
                  <a:gd name="connsiteX73" fmla="*/ 335643 w 607639"/>
                  <a:gd name="connsiteY73" fmla="*/ 0 h 606722"/>
                  <a:gd name="connsiteX74" fmla="*/ 386738 w 607639"/>
                  <a:gd name="connsiteY74" fmla="*/ 21772 h 606722"/>
                  <a:gd name="connsiteX75" fmla="*/ 385314 w 607639"/>
                  <a:gd name="connsiteY75" fmla="*/ 65671 h 606722"/>
                  <a:gd name="connsiteX76" fmla="*/ 382822 w 607639"/>
                  <a:gd name="connsiteY76" fmla="*/ 67982 h 606722"/>
                  <a:gd name="connsiteX77" fmla="*/ 382110 w 607639"/>
                  <a:gd name="connsiteY77" fmla="*/ 80689 h 606722"/>
                  <a:gd name="connsiteX78" fmla="*/ 387985 w 607639"/>
                  <a:gd name="connsiteY78" fmla="*/ 85577 h 606722"/>
                  <a:gd name="connsiteX79" fmla="*/ 393415 w 607639"/>
                  <a:gd name="connsiteY79" fmla="*/ 103616 h 606722"/>
                  <a:gd name="connsiteX80" fmla="*/ 390388 w 607639"/>
                  <a:gd name="connsiteY80" fmla="*/ 125655 h 606722"/>
                  <a:gd name="connsiteX81" fmla="*/ 376413 w 607639"/>
                  <a:gd name="connsiteY81" fmla="*/ 143872 h 606722"/>
                  <a:gd name="connsiteX82" fmla="*/ 354781 w 607639"/>
                  <a:gd name="connsiteY82" fmla="*/ 182973 h 606722"/>
                  <a:gd name="connsiteX83" fmla="*/ 356384 w 607639"/>
                  <a:gd name="connsiteY83" fmla="*/ 188838 h 606722"/>
                  <a:gd name="connsiteX84" fmla="*/ 398934 w 607639"/>
                  <a:gd name="connsiteY84" fmla="*/ 198435 h 606722"/>
                  <a:gd name="connsiteX85" fmla="*/ 454391 w 607639"/>
                  <a:gd name="connsiteY85" fmla="*/ 252732 h 606722"/>
                  <a:gd name="connsiteX86" fmla="*/ 493737 w 607639"/>
                  <a:gd name="connsiteY86" fmla="*/ 252732 h 606722"/>
                  <a:gd name="connsiteX87" fmla="*/ 506377 w 607639"/>
                  <a:gd name="connsiteY87" fmla="*/ 265440 h 606722"/>
                  <a:gd name="connsiteX88" fmla="*/ 506377 w 607639"/>
                  <a:gd name="connsiteY88" fmla="*/ 316004 h 606722"/>
                  <a:gd name="connsiteX89" fmla="*/ 493737 w 607639"/>
                  <a:gd name="connsiteY89" fmla="*/ 328623 h 606722"/>
                  <a:gd name="connsiteX90" fmla="*/ 481007 w 607639"/>
                  <a:gd name="connsiteY90" fmla="*/ 316004 h 606722"/>
                  <a:gd name="connsiteX91" fmla="*/ 481007 w 607639"/>
                  <a:gd name="connsiteY91" fmla="*/ 278059 h 606722"/>
                  <a:gd name="connsiteX92" fmla="*/ 316504 w 607639"/>
                  <a:gd name="connsiteY92" fmla="*/ 278059 h 606722"/>
                  <a:gd name="connsiteX93" fmla="*/ 316504 w 607639"/>
                  <a:gd name="connsiteY93" fmla="*/ 316004 h 606722"/>
                  <a:gd name="connsiteX94" fmla="*/ 303775 w 607639"/>
                  <a:gd name="connsiteY94" fmla="*/ 328623 h 606722"/>
                  <a:gd name="connsiteX95" fmla="*/ 291134 w 607639"/>
                  <a:gd name="connsiteY95" fmla="*/ 316004 h 606722"/>
                  <a:gd name="connsiteX96" fmla="*/ 291134 w 607639"/>
                  <a:gd name="connsiteY96" fmla="*/ 278059 h 606722"/>
                  <a:gd name="connsiteX97" fmla="*/ 126542 w 607639"/>
                  <a:gd name="connsiteY97" fmla="*/ 278059 h 606722"/>
                  <a:gd name="connsiteX98" fmla="*/ 126542 w 607639"/>
                  <a:gd name="connsiteY98" fmla="*/ 316004 h 606722"/>
                  <a:gd name="connsiteX99" fmla="*/ 113902 w 607639"/>
                  <a:gd name="connsiteY99" fmla="*/ 328623 h 606722"/>
                  <a:gd name="connsiteX100" fmla="*/ 101261 w 607639"/>
                  <a:gd name="connsiteY100" fmla="*/ 316004 h 606722"/>
                  <a:gd name="connsiteX101" fmla="*/ 101261 w 607639"/>
                  <a:gd name="connsiteY101" fmla="*/ 265440 h 606722"/>
                  <a:gd name="connsiteX102" fmla="*/ 113902 w 607639"/>
                  <a:gd name="connsiteY102" fmla="*/ 252732 h 606722"/>
                  <a:gd name="connsiteX103" fmla="*/ 153247 w 607639"/>
                  <a:gd name="connsiteY103" fmla="*/ 252732 h 606722"/>
                  <a:gd name="connsiteX104" fmla="*/ 208705 w 607639"/>
                  <a:gd name="connsiteY104" fmla="*/ 198435 h 606722"/>
                  <a:gd name="connsiteX105" fmla="*/ 251255 w 607639"/>
                  <a:gd name="connsiteY105" fmla="*/ 188838 h 606722"/>
                  <a:gd name="connsiteX106" fmla="*/ 253124 w 607639"/>
                  <a:gd name="connsiteY106" fmla="*/ 181907 h 606722"/>
                  <a:gd name="connsiteX107" fmla="*/ 232739 w 607639"/>
                  <a:gd name="connsiteY107" fmla="*/ 144228 h 606722"/>
                  <a:gd name="connsiteX108" fmla="*/ 217339 w 607639"/>
                  <a:gd name="connsiteY108" fmla="*/ 125655 h 606722"/>
                  <a:gd name="connsiteX109" fmla="*/ 214313 w 607639"/>
                  <a:gd name="connsiteY109" fmla="*/ 103705 h 606722"/>
                  <a:gd name="connsiteX110" fmla="*/ 219832 w 607639"/>
                  <a:gd name="connsiteY110" fmla="*/ 85488 h 606722"/>
                  <a:gd name="connsiteX111" fmla="*/ 226152 w 607639"/>
                  <a:gd name="connsiteY111" fmla="*/ 80334 h 606722"/>
                  <a:gd name="connsiteX112" fmla="*/ 224550 w 607639"/>
                  <a:gd name="connsiteY112" fmla="*/ 62116 h 606722"/>
                  <a:gd name="connsiteX113" fmla="*/ 288019 w 607639"/>
                  <a:gd name="connsiteY113" fmla="*/ 11108 h 606722"/>
                  <a:gd name="connsiteX114" fmla="*/ 335643 w 607639"/>
                  <a:gd name="connsiteY1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7639" h="606722">
                    <a:moveTo>
                      <a:pt x="152644" y="353886"/>
                    </a:moveTo>
                    <a:cubicBezTo>
                      <a:pt x="177833" y="353886"/>
                      <a:pt x="190472" y="365084"/>
                      <a:pt x="196613" y="374415"/>
                    </a:cubicBezTo>
                    <a:cubicBezTo>
                      <a:pt x="210231" y="395122"/>
                      <a:pt x="200173" y="409519"/>
                      <a:pt x="195278" y="414762"/>
                    </a:cubicBezTo>
                    <a:lnTo>
                      <a:pt x="193498" y="416540"/>
                    </a:lnTo>
                    <a:lnTo>
                      <a:pt x="192964" y="427382"/>
                    </a:lnTo>
                    <a:cubicBezTo>
                      <a:pt x="194388" y="428448"/>
                      <a:pt x="195723" y="429604"/>
                      <a:pt x="196791" y="430937"/>
                    </a:cubicBezTo>
                    <a:cubicBezTo>
                      <a:pt x="201063" y="435736"/>
                      <a:pt x="202932" y="442134"/>
                      <a:pt x="202131" y="448444"/>
                    </a:cubicBezTo>
                    <a:lnTo>
                      <a:pt x="199639" y="468262"/>
                    </a:lnTo>
                    <a:cubicBezTo>
                      <a:pt x="198749" y="475639"/>
                      <a:pt x="194299" y="481859"/>
                      <a:pt x="188157" y="485237"/>
                    </a:cubicBezTo>
                    <a:cubicBezTo>
                      <a:pt x="185487" y="497945"/>
                      <a:pt x="179257" y="510209"/>
                      <a:pt x="170623" y="519896"/>
                    </a:cubicBezTo>
                    <a:lnTo>
                      <a:pt x="171691" y="524251"/>
                    </a:lnTo>
                    <a:lnTo>
                      <a:pt x="205157" y="532604"/>
                    </a:lnTo>
                    <a:cubicBezTo>
                      <a:pt x="208540" y="533493"/>
                      <a:pt x="211833" y="534648"/>
                      <a:pt x="215215" y="536159"/>
                    </a:cubicBezTo>
                    <a:cubicBezTo>
                      <a:pt x="218597" y="534648"/>
                      <a:pt x="221890" y="533493"/>
                      <a:pt x="225273" y="532604"/>
                    </a:cubicBezTo>
                    <a:lnTo>
                      <a:pt x="258650" y="524251"/>
                    </a:lnTo>
                    <a:lnTo>
                      <a:pt x="259985" y="518918"/>
                    </a:lnTo>
                    <a:cubicBezTo>
                      <a:pt x="251885" y="509498"/>
                      <a:pt x="246100" y="497767"/>
                      <a:pt x="243430" y="485592"/>
                    </a:cubicBezTo>
                    <a:cubicBezTo>
                      <a:pt x="236398" y="482304"/>
                      <a:pt x="231681" y="475905"/>
                      <a:pt x="230702" y="468262"/>
                    </a:cubicBezTo>
                    <a:lnTo>
                      <a:pt x="228210" y="448444"/>
                    </a:lnTo>
                    <a:cubicBezTo>
                      <a:pt x="227409" y="442046"/>
                      <a:pt x="229456" y="435647"/>
                      <a:pt x="233728" y="430759"/>
                    </a:cubicBezTo>
                    <a:cubicBezTo>
                      <a:pt x="234974" y="429337"/>
                      <a:pt x="236398" y="428093"/>
                      <a:pt x="237911" y="427115"/>
                    </a:cubicBezTo>
                    <a:cubicBezTo>
                      <a:pt x="237288" y="421250"/>
                      <a:pt x="236665" y="414407"/>
                      <a:pt x="236665" y="411030"/>
                    </a:cubicBezTo>
                    <a:cubicBezTo>
                      <a:pt x="236665" y="380281"/>
                      <a:pt x="253576" y="365262"/>
                      <a:pt x="289890" y="363929"/>
                    </a:cubicBezTo>
                    <a:cubicBezTo>
                      <a:pt x="304042" y="355130"/>
                      <a:pt x="318550" y="353886"/>
                      <a:pt x="329854" y="353886"/>
                    </a:cubicBezTo>
                    <a:cubicBezTo>
                      <a:pt x="355042" y="353886"/>
                      <a:pt x="367681" y="365084"/>
                      <a:pt x="373822" y="374415"/>
                    </a:cubicBezTo>
                    <a:cubicBezTo>
                      <a:pt x="387440" y="395122"/>
                      <a:pt x="377383" y="409519"/>
                      <a:pt x="372487" y="414762"/>
                    </a:cubicBezTo>
                    <a:lnTo>
                      <a:pt x="370707" y="416540"/>
                    </a:lnTo>
                    <a:lnTo>
                      <a:pt x="370173" y="427382"/>
                    </a:lnTo>
                    <a:cubicBezTo>
                      <a:pt x="371597" y="428448"/>
                      <a:pt x="372932" y="429604"/>
                      <a:pt x="374000" y="430937"/>
                    </a:cubicBezTo>
                    <a:cubicBezTo>
                      <a:pt x="378273" y="435736"/>
                      <a:pt x="380231" y="442134"/>
                      <a:pt x="379341" y="448444"/>
                    </a:cubicBezTo>
                    <a:lnTo>
                      <a:pt x="376938" y="468262"/>
                    </a:lnTo>
                    <a:cubicBezTo>
                      <a:pt x="375959" y="475639"/>
                      <a:pt x="371508" y="481859"/>
                      <a:pt x="365367" y="485237"/>
                    </a:cubicBezTo>
                    <a:cubicBezTo>
                      <a:pt x="362697" y="497945"/>
                      <a:pt x="356466" y="510209"/>
                      <a:pt x="347833" y="519896"/>
                    </a:cubicBezTo>
                    <a:lnTo>
                      <a:pt x="348901" y="524251"/>
                    </a:lnTo>
                    <a:lnTo>
                      <a:pt x="382367" y="532604"/>
                    </a:lnTo>
                    <a:cubicBezTo>
                      <a:pt x="385749" y="533493"/>
                      <a:pt x="389042" y="534648"/>
                      <a:pt x="392424" y="536159"/>
                    </a:cubicBezTo>
                    <a:cubicBezTo>
                      <a:pt x="395807" y="534648"/>
                      <a:pt x="399100" y="533493"/>
                      <a:pt x="402482" y="532604"/>
                    </a:cubicBezTo>
                    <a:lnTo>
                      <a:pt x="435948" y="524251"/>
                    </a:lnTo>
                    <a:lnTo>
                      <a:pt x="437194" y="518918"/>
                    </a:lnTo>
                    <a:cubicBezTo>
                      <a:pt x="429095" y="509498"/>
                      <a:pt x="423309" y="497767"/>
                      <a:pt x="420639" y="485592"/>
                    </a:cubicBezTo>
                    <a:cubicBezTo>
                      <a:pt x="413697" y="482304"/>
                      <a:pt x="408890" y="475905"/>
                      <a:pt x="407911" y="468262"/>
                    </a:cubicBezTo>
                    <a:lnTo>
                      <a:pt x="405419" y="448444"/>
                    </a:lnTo>
                    <a:cubicBezTo>
                      <a:pt x="404618" y="442046"/>
                      <a:pt x="406665" y="435647"/>
                      <a:pt x="410938" y="430759"/>
                    </a:cubicBezTo>
                    <a:cubicBezTo>
                      <a:pt x="412184" y="429337"/>
                      <a:pt x="413608" y="428093"/>
                      <a:pt x="415121" y="427115"/>
                    </a:cubicBezTo>
                    <a:cubicBezTo>
                      <a:pt x="414498" y="421250"/>
                      <a:pt x="413875" y="414407"/>
                      <a:pt x="413875" y="411030"/>
                    </a:cubicBezTo>
                    <a:cubicBezTo>
                      <a:pt x="413875" y="380281"/>
                      <a:pt x="430786" y="365262"/>
                      <a:pt x="467189" y="363929"/>
                    </a:cubicBezTo>
                    <a:cubicBezTo>
                      <a:pt x="481341" y="355130"/>
                      <a:pt x="495849" y="353886"/>
                      <a:pt x="507063" y="353886"/>
                    </a:cubicBezTo>
                    <a:cubicBezTo>
                      <a:pt x="532252" y="353886"/>
                      <a:pt x="544891" y="365084"/>
                      <a:pt x="551032" y="374415"/>
                    </a:cubicBezTo>
                    <a:cubicBezTo>
                      <a:pt x="564650" y="395122"/>
                      <a:pt x="554592" y="409519"/>
                      <a:pt x="549697" y="414762"/>
                    </a:cubicBezTo>
                    <a:lnTo>
                      <a:pt x="547917" y="416540"/>
                    </a:lnTo>
                    <a:lnTo>
                      <a:pt x="547383" y="427382"/>
                    </a:lnTo>
                    <a:cubicBezTo>
                      <a:pt x="548807" y="428448"/>
                      <a:pt x="550142" y="429604"/>
                      <a:pt x="551299" y="430937"/>
                    </a:cubicBezTo>
                    <a:cubicBezTo>
                      <a:pt x="555482" y="435736"/>
                      <a:pt x="557440" y="442134"/>
                      <a:pt x="556639" y="448444"/>
                    </a:cubicBezTo>
                    <a:lnTo>
                      <a:pt x="554147" y="468262"/>
                    </a:lnTo>
                    <a:cubicBezTo>
                      <a:pt x="553168" y="475639"/>
                      <a:pt x="548718" y="481859"/>
                      <a:pt x="542576" y="485237"/>
                    </a:cubicBezTo>
                    <a:cubicBezTo>
                      <a:pt x="539906" y="497945"/>
                      <a:pt x="533676" y="510209"/>
                      <a:pt x="525042" y="519896"/>
                    </a:cubicBezTo>
                    <a:lnTo>
                      <a:pt x="526110" y="524251"/>
                    </a:lnTo>
                    <a:lnTo>
                      <a:pt x="559576" y="532604"/>
                    </a:lnTo>
                    <a:cubicBezTo>
                      <a:pt x="587880" y="539714"/>
                      <a:pt x="607639" y="564953"/>
                      <a:pt x="607639" y="594014"/>
                    </a:cubicBezTo>
                    <a:cubicBezTo>
                      <a:pt x="607639" y="601035"/>
                      <a:pt x="601943" y="606722"/>
                      <a:pt x="594911" y="606722"/>
                    </a:cubicBezTo>
                    <a:lnTo>
                      <a:pt x="12639" y="606722"/>
                    </a:lnTo>
                    <a:cubicBezTo>
                      <a:pt x="5697" y="606722"/>
                      <a:pt x="0" y="601035"/>
                      <a:pt x="0" y="594014"/>
                    </a:cubicBezTo>
                    <a:cubicBezTo>
                      <a:pt x="0" y="564953"/>
                      <a:pt x="19759" y="539714"/>
                      <a:pt x="47974" y="532604"/>
                    </a:cubicBezTo>
                    <a:lnTo>
                      <a:pt x="81440" y="524251"/>
                    </a:lnTo>
                    <a:lnTo>
                      <a:pt x="82775" y="518918"/>
                    </a:lnTo>
                    <a:cubicBezTo>
                      <a:pt x="74676" y="509498"/>
                      <a:pt x="68890" y="497767"/>
                      <a:pt x="66220" y="485592"/>
                    </a:cubicBezTo>
                    <a:cubicBezTo>
                      <a:pt x="59189" y="482304"/>
                      <a:pt x="54471" y="475905"/>
                      <a:pt x="53492" y="468262"/>
                    </a:cubicBezTo>
                    <a:lnTo>
                      <a:pt x="51000" y="448444"/>
                    </a:lnTo>
                    <a:cubicBezTo>
                      <a:pt x="50199" y="442046"/>
                      <a:pt x="52246" y="435647"/>
                      <a:pt x="56519" y="430759"/>
                    </a:cubicBezTo>
                    <a:cubicBezTo>
                      <a:pt x="57765" y="429337"/>
                      <a:pt x="59189" y="428093"/>
                      <a:pt x="60702" y="427115"/>
                    </a:cubicBezTo>
                    <a:cubicBezTo>
                      <a:pt x="60079" y="421250"/>
                      <a:pt x="59456" y="414407"/>
                      <a:pt x="59456" y="411030"/>
                    </a:cubicBezTo>
                    <a:cubicBezTo>
                      <a:pt x="59456" y="380281"/>
                      <a:pt x="76367" y="365262"/>
                      <a:pt x="112681" y="363929"/>
                    </a:cubicBezTo>
                    <a:cubicBezTo>
                      <a:pt x="126833" y="355130"/>
                      <a:pt x="141341" y="353886"/>
                      <a:pt x="152644" y="353886"/>
                    </a:cubicBezTo>
                    <a:close/>
                    <a:moveTo>
                      <a:pt x="335643" y="0"/>
                    </a:moveTo>
                    <a:cubicBezTo>
                      <a:pt x="359232" y="0"/>
                      <a:pt x="376413" y="7287"/>
                      <a:pt x="386738" y="21772"/>
                    </a:cubicBezTo>
                    <a:cubicBezTo>
                      <a:pt x="403118" y="44343"/>
                      <a:pt x="391189" y="59984"/>
                      <a:pt x="385314" y="65671"/>
                    </a:cubicBezTo>
                    <a:lnTo>
                      <a:pt x="382822" y="67982"/>
                    </a:lnTo>
                    <a:lnTo>
                      <a:pt x="382110" y="80689"/>
                    </a:lnTo>
                    <a:cubicBezTo>
                      <a:pt x="384335" y="81933"/>
                      <a:pt x="386293" y="83622"/>
                      <a:pt x="387985" y="85577"/>
                    </a:cubicBezTo>
                    <a:cubicBezTo>
                      <a:pt x="392347" y="90553"/>
                      <a:pt x="394305" y="97218"/>
                      <a:pt x="393415" y="103616"/>
                    </a:cubicBezTo>
                    <a:lnTo>
                      <a:pt x="390388" y="125655"/>
                    </a:lnTo>
                    <a:cubicBezTo>
                      <a:pt x="389231" y="133831"/>
                      <a:pt x="383801" y="140584"/>
                      <a:pt x="376413" y="143872"/>
                    </a:cubicBezTo>
                    <a:cubicBezTo>
                      <a:pt x="373119" y="158268"/>
                      <a:pt x="365552" y="172131"/>
                      <a:pt x="354781" y="182973"/>
                    </a:cubicBezTo>
                    <a:lnTo>
                      <a:pt x="356384" y="188838"/>
                    </a:lnTo>
                    <a:lnTo>
                      <a:pt x="398934" y="198435"/>
                    </a:lnTo>
                    <a:cubicBezTo>
                      <a:pt x="427864" y="205011"/>
                      <a:pt x="449139" y="226517"/>
                      <a:pt x="454391" y="252732"/>
                    </a:cubicBezTo>
                    <a:lnTo>
                      <a:pt x="493737" y="252732"/>
                    </a:lnTo>
                    <a:cubicBezTo>
                      <a:pt x="500680" y="252732"/>
                      <a:pt x="506377" y="258419"/>
                      <a:pt x="506377" y="265440"/>
                    </a:cubicBezTo>
                    <a:lnTo>
                      <a:pt x="506377" y="316004"/>
                    </a:lnTo>
                    <a:cubicBezTo>
                      <a:pt x="506377" y="322935"/>
                      <a:pt x="500680" y="328623"/>
                      <a:pt x="493737" y="328623"/>
                    </a:cubicBezTo>
                    <a:cubicBezTo>
                      <a:pt x="486704" y="328623"/>
                      <a:pt x="481007" y="322935"/>
                      <a:pt x="481007" y="316004"/>
                    </a:cubicBezTo>
                    <a:lnTo>
                      <a:pt x="481007" y="278059"/>
                    </a:lnTo>
                    <a:lnTo>
                      <a:pt x="316504" y="278059"/>
                    </a:lnTo>
                    <a:lnTo>
                      <a:pt x="316504" y="316004"/>
                    </a:lnTo>
                    <a:cubicBezTo>
                      <a:pt x="316504" y="322935"/>
                      <a:pt x="310807" y="328623"/>
                      <a:pt x="303775" y="328623"/>
                    </a:cubicBezTo>
                    <a:cubicBezTo>
                      <a:pt x="296831" y="328623"/>
                      <a:pt x="291134" y="322935"/>
                      <a:pt x="291134" y="316004"/>
                    </a:cubicBezTo>
                    <a:lnTo>
                      <a:pt x="291134" y="278059"/>
                    </a:lnTo>
                    <a:lnTo>
                      <a:pt x="126542" y="278059"/>
                    </a:lnTo>
                    <a:lnTo>
                      <a:pt x="126542" y="316004"/>
                    </a:lnTo>
                    <a:cubicBezTo>
                      <a:pt x="126542" y="322935"/>
                      <a:pt x="120934" y="328623"/>
                      <a:pt x="113902" y="328623"/>
                    </a:cubicBezTo>
                    <a:cubicBezTo>
                      <a:pt x="106869" y="328623"/>
                      <a:pt x="101261" y="322935"/>
                      <a:pt x="101261" y="316004"/>
                    </a:cubicBezTo>
                    <a:lnTo>
                      <a:pt x="101261" y="265440"/>
                    </a:lnTo>
                    <a:cubicBezTo>
                      <a:pt x="101261" y="258419"/>
                      <a:pt x="106869" y="252732"/>
                      <a:pt x="113902" y="252732"/>
                    </a:cubicBezTo>
                    <a:lnTo>
                      <a:pt x="153247" y="252732"/>
                    </a:lnTo>
                    <a:cubicBezTo>
                      <a:pt x="158499" y="226517"/>
                      <a:pt x="179774" y="205011"/>
                      <a:pt x="208705" y="198435"/>
                    </a:cubicBezTo>
                    <a:lnTo>
                      <a:pt x="251255" y="188838"/>
                    </a:lnTo>
                    <a:lnTo>
                      <a:pt x="253124" y="181907"/>
                    </a:lnTo>
                    <a:cubicBezTo>
                      <a:pt x="243065" y="171332"/>
                      <a:pt x="235855" y="158002"/>
                      <a:pt x="232739" y="144228"/>
                    </a:cubicBezTo>
                    <a:cubicBezTo>
                      <a:pt x="224283" y="141029"/>
                      <a:pt x="218497" y="134097"/>
                      <a:pt x="217339" y="125655"/>
                    </a:cubicBezTo>
                    <a:lnTo>
                      <a:pt x="214313" y="103705"/>
                    </a:lnTo>
                    <a:cubicBezTo>
                      <a:pt x="213423" y="97129"/>
                      <a:pt x="215381" y="90553"/>
                      <a:pt x="219832" y="85488"/>
                    </a:cubicBezTo>
                    <a:cubicBezTo>
                      <a:pt x="221612" y="83444"/>
                      <a:pt x="223749" y="81667"/>
                      <a:pt x="226152" y="80334"/>
                    </a:cubicBezTo>
                    <a:cubicBezTo>
                      <a:pt x="225351" y="73847"/>
                      <a:pt x="224550" y="66293"/>
                      <a:pt x="224550" y="62116"/>
                    </a:cubicBezTo>
                    <a:cubicBezTo>
                      <a:pt x="224550" y="28081"/>
                      <a:pt x="244222" y="12263"/>
                      <a:pt x="288019" y="11108"/>
                    </a:cubicBezTo>
                    <a:cubicBezTo>
                      <a:pt x="307157" y="0"/>
                      <a:pt x="327008" y="0"/>
                      <a:pt x="335643"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grpSp>
          <p:nvGrpSpPr>
            <p:cNvPr id="64" name="21"/>
            <p:cNvGrpSpPr/>
            <p:nvPr/>
          </p:nvGrpSpPr>
          <p:grpSpPr>
            <a:xfrm>
              <a:off x="10147" y="4310"/>
              <a:ext cx="763" cy="763"/>
              <a:chOff x="6515102" y="2718537"/>
              <a:chExt cx="533400" cy="533400"/>
            </a:xfrm>
          </p:grpSpPr>
          <p:sp>
            <p:nvSpPr>
              <p:cNvPr id="29" name="21"/>
              <p:cNvSpPr/>
              <p:nvPr/>
            </p:nvSpPr>
            <p:spPr>
              <a:xfrm>
                <a:off x="6515102" y="2718537"/>
                <a:ext cx="533400" cy="533400"/>
              </a:xfrm>
              <a:prstGeom prst="ellipse">
                <a:avLst/>
              </a:prstGeom>
              <a:solidFill>
                <a:srgbClr val="A25448"/>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87500" lnSpcReduction="10000"/>
              </a:bodyPr>
              <a:lstStyle/>
              <a:p>
                <a:pPr algn="ctr" defTabSz="914400"/>
                <a:endParaRPr lang="zh-CN" altLang="en-US" sz="2000" b="1" i="1">
                  <a:solidFill>
                    <a:schemeClr val="tx1"/>
                  </a:solidFill>
                </a:endParaRPr>
              </a:p>
            </p:txBody>
          </p:sp>
          <p:sp>
            <p:nvSpPr>
              <p:cNvPr id="60" name="21"/>
              <p:cNvSpPr/>
              <p:nvPr/>
            </p:nvSpPr>
            <p:spPr>
              <a:xfrm>
                <a:off x="6638929" y="2842580"/>
                <a:ext cx="285746" cy="285314"/>
              </a:xfrm>
              <a:custGeom>
                <a:avLst/>
                <a:gdLst>
                  <a:gd name="connsiteX0" fmla="*/ 152644 w 607639"/>
                  <a:gd name="connsiteY0" fmla="*/ 353886 h 606722"/>
                  <a:gd name="connsiteX1" fmla="*/ 196613 w 607639"/>
                  <a:gd name="connsiteY1" fmla="*/ 374415 h 606722"/>
                  <a:gd name="connsiteX2" fmla="*/ 195278 w 607639"/>
                  <a:gd name="connsiteY2" fmla="*/ 414762 h 606722"/>
                  <a:gd name="connsiteX3" fmla="*/ 193498 w 607639"/>
                  <a:gd name="connsiteY3" fmla="*/ 416540 h 606722"/>
                  <a:gd name="connsiteX4" fmla="*/ 192964 w 607639"/>
                  <a:gd name="connsiteY4" fmla="*/ 427382 h 606722"/>
                  <a:gd name="connsiteX5" fmla="*/ 196791 w 607639"/>
                  <a:gd name="connsiteY5" fmla="*/ 430937 h 606722"/>
                  <a:gd name="connsiteX6" fmla="*/ 202131 w 607639"/>
                  <a:gd name="connsiteY6" fmla="*/ 448444 h 606722"/>
                  <a:gd name="connsiteX7" fmla="*/ 199639 w 607639"/>
                  <a:gd name="connsiteY7" fmla="*/ 468262 h 606722"/>
                  <a:gd name="connsiteX8" fmla="*/ 188157 w 607639"/>
                  <a:gd name="connsiteY8" fmla="*/ 485237 h 606722"/>
                  <a:gd name="connsiteX9" fmla="*/ 170623 w 607639"/>
                  <a:gd name="connsiteY9" fmla="*/ 519896 h 606722"/>
                  <a:gd name="connsiteX10" fmla="*/ 171691 w 607639"/>
                  <a:gd name="connsiteY10" fmla="*/ 524251 h 606722"/>
                  <a:gd name="connsiteX11" fmla="*/ 205157 w 607639"/>
                  <a:gd name="connsiteY11" fmla="*/ 532604 h 606722"/>
                  <a:gd name="connsiteX12" fmla="*/ 215215 w 607639"/>
                  <a:gd name="connsiteY12" fmla="*/ 536159 h 606722"/>
                  <a:gd name="connsiteX13" fmla="*/ 225273 w 607639"/>
                  <a:gd name="connsiteY13" fmla="*/ 532604 h 606722"/>
                  <a:gd name="connsiteX14" fmla="*/ 258650 w 607639"/>
                  <a:gd name="connsiteY14" fmla="*/ 524251 h 606722"/>
                  <a:gd name="connsiteX15" fmla="*/ 259985 w 607639"/>
                  <a:gd name="connsiteY15" fmla="*/ 518918 h 606722"/>
                  <a:gd name="connsiteX16" fmla="*/ 243430 w 607639"/>
                  <a:gd name="connsiteY16" fmla="*/ 485592 h 606722"/>
                  <a:gd name="connsiteX17" fmla="*/ 230702 w 607639"/>
                  <a:gd name="connsiteY17" fmla="*/ 468262 h 606722"/>
                  <a:gd name="connsiteX18" fmla="*/ 228210 w 607639"/>
                  <a:gd name="connsiteY18" fmla="*/ 448444 h 606722"/>
                  <a:gd name="connsiteX19" fmla="*/ 233728 w 607639"/>
                  <a:gd name="connsiteY19" fmla="*/ 430759 h 606722"/>
                  <a:gd name="connsiteX20" fmla="*/ 237911 w 607639"/>
                  <a:gd name="connsiteY20" fmla="*/ 427115 h 606722"/>
                  <a:gd name="connsiteX21" fmla="*/ 236665 w 607639"/>
                  <a:gd name="connsiteY21" fmla="*/ 411030 h 606722"/>
                  <a:gd name="connsiteX22" fmla="*/ 289890 w 607639"/>
                  <a:gd name="connsiteY22" fmla="*/ 363929 h 606722"/>
                  <a:gd name="connsiteX23" fmla="*/ 329854 w 607639"/>
                  <a:gd name="connsiteY23" fmla="*/ 353886 h 606722"/>
                  <a:gd name="connsiteX24" fmla="*/ 373822 w 607639"/>
                  <a:gd name="connsiteY24" fmla="*/ 374415 h 606722"/>
                  <a:gd name="connsiteX25" fmla="*/ 372487 w 607639"/>
                  <a:gd name="connsiteY25" fmla="*/ 414762 h 606722"/>
                  <a:gd name="connsiteX26" fmla="*/ 370707 w 607639"/>
                  <a:gd name="connsiteY26" fmla="*/ 416540 h 606722"/>
                  <a:gd name="connsiteX27" fmla="*/ 370173 w 607639"/>
                  <a:gd name="connsiteY27" fmla="*/ 427382 h 606722"/>
                  <a:gd name="connsiteX28" fmla="*/ 374000 w 607639"/>
                  <a:gd name="connsiteY28" fmla="*/ 430937 h 606722"/>
                  <a:gd name="connsiteX29" fmla="*/ 379341 w 607639"/>
                  <a:gd name="connsiteY29" fmla="*/ 448444 h 606722"/>
                  <a:gd name="connsiteX30" fmla="*/ 376938 w 607639"/>
                  <a:gd name="connsiteY30" fmla="*/ 468262 h 606722"/>
                  <a:gd name="connsiteX31" fmla="*/ 365367 w 607639"/>
                  <a:gd name="connsiteY31" fmla="*/ 485237 h 606722"/>
                  <a:gd name="connsiteX32" fmla="*/ 347833 w 607639"/>
                  <a:gd name="connsiteY32" fmla="*/ 519896 h 606722"/>
                  <a:gd name="connsiteX33" fmla="*/ 348901 w 607639"/>
                  <a:gd name="connsiteY33" fmla="*/ 524251 h 606722"/>
                  <a:gd name="connsiteX34" fmla="*/ 382367 w 607639"/>
                  <a:gd name="connsiteY34" fmla="*/ 532604 h 606722"/>
                  <a:gd name="connsiteX35" fmla="*/ 392424 w 607639"/>
                  <a:gd name="connsiteY35" fmla="*/ 536159 h 606722"/>
                  <a:gd name="connsiteX36" fmla="*/ 402482 w 607639"/>
                  <a:gd name="connsiteY36" fmla="*/ 532604 h 606722"/>
                  <a:gd name="connsiteX37" fmla="*/ 435948 w 607639"/>
                  <a:gd name="connsiteY37" fmla="*/ 524251 h 606722"/>
                  <a:gd name="connsiteX38" fmla="*/ 437194 w 607639"/>
                  <a:gd name="connsiteY38" fmla="*/ 518918 h 606722"/>
                  <a:gd name="connsiteX39" fmla="*/ 420639 w 607639"/>
                  <a:gd name="connsiteY39" fmla="*/ 485592 h 606722"/>
                  <a:gd name="connsiteX40" fmla="*/ 407911 w 607639"/>
                  <a:gd name="connsiteY40" fmla="*/ 468262 h 606722"/>
                  <a:gd name="connsiteX41" fmla="*/ 405419 w 607639"/>
                  <a:gd name="connsiteY41" fmla="*/ 448444 h 606722"/>
                  <a:gd name="connsiteX42" fmla="*/ 410938 w 607639"/>
                  <a:gd name="connsiteY42" fmla="*/ 430759 h 606722"/>
                  <a:gd name="connsiteX43" fmla="*/ 415121 w 607639"/>
                  <a:gd name="connsiteY43" fmla="*/ 427115 h 606722"/>
                  <a:gd name="connsiteX44" fmla="*/ 413875 w 607639"/>
                  <a:gd name="connsiteY44" fmla="*/ 411030 h 606722"/>
                  <a:gd name="connsiteX45" fmla="*/ 467189 w 607639"/>
                  <a:gd name="connsiteY45" fmla="*/ 363929 h 606722"/>
                  <a:gd name="connsiteX46" fmla="*/ 507063 w 607639"/>
                  <a:gd name="connsiteY46" fmla="*/ 353886 h 606722"/>
                  <a:gd name="connsiteX47" fmla="*/ 551032 w 607639"/>
                  <a:gd name="connsiteY47" fmla="*/ 374415 h 606722"/>
                  <a:gd name="connsiteX48" fmla="*/ 549697 w 607639"/>
                  <a:gd name="connsiteY48" fmla="*/ 414762 h 606722"/>
                  <a:gd name="connsiteX49" fmla="*/ 547917 w 607639"/>
                  <a:gd name="connsiteY49" fmla="*/ 416540 h 606722"/>
                  <a:gd name="connsiteX50" fmla="*/ 547383 w 607639"/>
                  <a:gd name="connsiteY50" fmla="*/ 427382 h 606722"/>
                  <a:gd name="connsiteX51" fmla="*/ 551299 w 607639"/>
                  <a:gd name="connsiteY51" fmla="*/ 430937 h 606722"/>
                  <a:gd name="connsiteX52" fmla="*/ 556639 w 607639"/>
                  <a:gd name="connsiteY52" fmla="*/ 448444 h 606722"/>
                  <a:gd name="connsiteX53" fmla="*/ 554147 w 607639"/>
                  <a:gd name="connsiteY53" fmla="*/ 468262 h 606722"/>
                  <a:gd name="connsiteX54" fmla="*/ 542576 w 607639"/>
                  <a:gd name="connsiteY54" fmla="*/ 485237 h 606722"/>
                  <a:gd name="connsiteX55" fmla="*/ 525042 w 607639"/>
                  <a:gd name="connsiteY55" fmla="*/ 519896 h 606722"/>
                  <a:gd name="connsiteX56" fmla="*/ 526110 w 607639"/>
                  <a:gd name="connsiteY56" fmla="*/ 524251 h 606722"/>
                  <a:gd name="connsiteX57" fmla="*/ 559576 w 607639"/>
                  <a:gd name="connsiteY57" fmla="*/ 532604 h 606722"/>
                  <a:gd name="connsiteX58" fmla="*/ 607639 w 607639"/>
                  <a:gd name="connsiteY58" fmla="*/ 594014 h 606722"/>
                  <a:gd name="connsiteX59" fmla="*/ 594911 w 607639"/>
                  <a:gd name="connsiteY59" fmla="*/ 606722 h 606722"/>
                  <a:gd name="connsiteX60" fmla="*/ 12639 w 607639"/>
                  <a:gd name="connsiteY60" fmla="*/ 606722 h 606722"/>
                  <a:gd name="connsiteX61" fmla="*/ 0 w 607639"/>
                  <a:gd name="connsiteY61" fmla="*/ 594014 h 606722"/>
                  <a:gd name="connsiteX62" fmla="*/ 47974 w 607639"/>
                  <a:gd name="connsiteY62" fmla="*/ 532604 h 606722"/>
                  <a:gd name="connsiteX63" fmla="*/ 81440 w 607639"/>
                  <a:gd name="connsiteY63" fmla="*/ 524251 h 606722"/>
                  <a:gd name="connsiteX64" fmla="*/ 82775 w 607639"/>
                  <a:gd name="connsiteY64" fmla="*/ 518918 h 606722"/>
                  <a:gd name="connsiteX65" fmla="*/ 66220 w 607639"/>
                  <a:gd name="connsiteY65" fmla="*/ 485592 h 606722"/>
                  <a:gd name="connsiteX66" fmla="*/ 53492 w 607639"/>
                  <a:gd name="connsiteY66" fmla="*/ 468262 h 606722"/>
                  <a:gd name="connsiteX67" fmla="*/ 51000 w 607639"/>
                  <a:gd name="connsiteY67" fmla="*/ 448444 h 606722"/>
                  <a:gd name="connsiteX68" fmla="*/ 56519 w 607639"/>
                  <a:gd name="connsiteY68" fmla="*/ 430759 h 606722"/>
                  <a:gd name="connsiteX69" fmla="*/ 60702 w 607639"/>
                  <a:gd name="connsiteY69" fmla="*/ 427115 h 606722"/>
                  <a:gd name="connsiteX70" fmla="*/ 59456 w 607639"/>
                  <a:gd name="connsiteY70" fmla="*/ 411030 h 606722"/>
                  <a:gd name="connsiteX71" fmla="*/ 112681 w 607639"/>
                  <a:gd name="connsiteY71" fmla="*/ 363929 h 606722"/>
                  <a:gd name="connsiteX72" fmla="*/ 152644 w 607639"/>
                  <a:gd name="connsiteY72" fmla="*/ 353886 h 606722"/>
                  <a:gd name="connsiteX73" fmla="*/ 335643 w 607639"/>
                  <a:gd name="connsiteY73" fmla="*/ 0 h 606722"/>
                  <a:gd name="connsiteX74" fmla="*/ 386738 w 607639"/>
                  <a:gd name="connsiteY74" fmla="*/ 21772 h 606722"/>
                  <a:gd name="connsiteX75" fmla="*/ 385314 w 607639"/>
                  <a:gd name="connsiteY75" fmla="*/ 65671 h 606722"/>
                  <a:gd name="connsiteX76" fmla="*/ 382822 w 607639"/>
                  <a:gd name="connsiteY76" fmla="*/ 67982 h 606722"/>
                  <a:gd name="connsiteX77" fmla="*/ 382110 w 607639"/>
                  <a:gd name="connsiteY77" fmla="*/ 80689 h 606722"/>
                  <a:gd name="connsiteX78" fmla="*/ 387985 w 607639"/>
                  <a:gd name="connsiteY78" fmla="*/ 85577 h 606722"/>
                  <a:gd name="connsiteX79" fmla="*/ 393415 w 607639"/>
                  <a:gd name="connsiteY79" fmla="*/ 103616 h 606722"/>
                  <a:gd name="connsiteX80" fmla="*/ 390388 w 607639"/>
                  <a:gd name="connsiteY80" fmla="*/ 125655 h 606722"/>
                  <a:gd name="connsiteX81" fmla="*/ 376413 w 607639"/>
                  <a:gd name="connsiteY81" fmla="*/ 143872 h 606722"/>
                  <a:gd name="connsiteX82" fmla="*/ 354781 w 607639"/>
                  <a:gd name="connsiteY82" fmla="*/ 182973 h 606722"/>
                  <a:gd name="connsiteX83" fmla="*/ 356384 w 607639"/>
                  <a:gd name="connsiteY83" fmla="*/ 188838 h 606722"/>
                  <a:gd name="connsiteX84" fmla="*/ 398934 w 607639"/>
                  <a:gd name="connsiteY84" fmla="*/ 198435 h 606722"/>
                  <a:gd name="connsiteX85" fmla="*/ 454391 w 607639"/>
                  <a:gd name="connsiteY85" fmla="*/ 252732 h 606722"/>
                  <a:gd name="connsiteX86" fmla="*/ 493737 w 607639"/>
                  <a:gd name="connsiteY86" fmla="*/ 252732 h 606722"/>
                  <a:gd name="connsiteX87" fmla="*/ 506377 w 607639"/>
                  <a:gd name="connsiteY87" fmla="*/ 265440 h 606722"/>
                  <a:gd name="connsiteX88" fmla="*/ 506377 w 607639"/>
                  <a:gd name="connsiteY88" fmla="*/ 316004 h 606722"/>
                  <a:gd name="connsiteX89" fmla="*/ 493737 w 607639"/>
                  <a:gd name="connsiteY89" fmla="*/ 328623 h 606722"/>
                  <a:gd name="connsiteX90" fmla="*/ 481007 w 607639"/>
                  <a:gd name="connsiteY90" fmla="*/ 316004 h 606722"/>
                  <a:gd name="connsiteX91" fmla="*/ 481007 w 607639"/>
                  <a:gd name="connsiteY91" fmla="*/ 278059 h 606722"/>
                  <a:gd name="connsiteX92" fmla="*/ 316504 w 607639"/>
                  <a:gd name="connsiteY92" fmla="*/ 278059 h 606722"/>
                  <a:gd name="connsiteX93" fmla="*/ 316504 w 607639"/>
                  <a:gd name="connsiteY93" fmla="*/ 316004 h 606722"/>
                  <a:gd name="connsiteX94" fmla="*/ 303775 w 607639"/>
                  <a:gd name="connsiteY94" fmla="*/ 328623 h 606722"/>
                  <a:gd name="connsiteX95" fmla="*/ 291134 w 607639"/>
                  <a:gd name="connsiteY95" fmla="*/ 316004 h 606722"/>
                  <a:gd name="connsiteX96" fmla="*/ 291134 w 607639"/>
                  <a:gd name="connsiteY96" fmla="*/ 278059 h 606722"/>
                  <a:gd name="connsiteX97" fmla="*/ 126542 w 607639"/>
                  <a:gd name="connsiteY97" fmla="*/ 278059 h 606722"/>
                  <a:gd name="connsiteX98" fmla="*/ 126542 w 607639"/>
                  <a:gd name="connsiteY98" fmla="*/ 316004 h 606722"/>
                  <a:gd name="connsiteX99" fmla="*/ 113902 w 607639"/>
                  <a:gd name="connsiteY99" fmla="*/ 328623 h 606722"/>
                  <a:gd name="connsiteX100" fmla="*/ 101261 w 607639"/>
                  <a:gd name="connsiteY100" fmla="*/ 316004 h 606722"/>
                  <a:gd name="connsiteX101" fmla="*/ 101261 w 607639"/>
                  <a:gd name="connsiteY101" fmla="*/ 265440 h 606722"/>
                  <a:gd name="connsiteX102" fmla="*/ 113902 w 607639"/>
                  <a:gd name="connsiteY102" fmla="*/ 252732 h 606722"/>
                  <a:gd name="connsiteX103" fmla="*/ 153247 w 607639"/>
                  <a:gd name="connsiteY103" fmla="*/ 252732 h 606722"/>
                  <a:gd name="connsiteX104" fmla="*/ 208705 w 607639"/>
                  <a:gd name="connsiteY104" fmla="*/ 198435 h 606722"/>
                  <a:gd name="connsiteX105" fmla="*/ 251255 w 607639"/>
                  <a:gd name="connsiteY105" fmla="*/ 188838 h 606722"/>
                  <a:gd name="connsiteX106" fmla="*/ 253124 w 607639"/>
                  <a:gd name="connsiteY106" fmla="*/ 181907 h 606722"/>
                  <a:gd name="connsiteX107" fmla="*/ 232739 w 607639"/>
                  <a:gd name="connsiteY107" fmla="*/ 144228 h 606722"/>
                  <a:gd name="connsiteX108" fmla="*/ 217339 w 607639"/>
                  <a:gd name="connsiteY108" fmla="*/ 125655 h 606722"/>
                  <a:gd name="connsiteX109" fmla="*/ 214313 w 607639"/>
                  <a:gd name="connsiteY109" fmla="*/ 103705 h 606722"/>
                  <a:gd name="connsiteX110" fmla="*/ 219832 w 607639"/>
                  <a:gd name="connsiteY110" fmla="*/ 85488 h 606722"/>
                  <a:gd name="connsiteX111" fmla="*/ 226152 w 607639"/>
                  <a:gd name="connsiteY111" fmla="*/ 80334 h 606722"/>
                  <a:gd name="connsiteX112" fmla="*/ 224550 w 607639"/>
                  <a:gd name="connsiteY112" fmla="*/ 62116 h 606722"/>
                  <a:gd name="connsiteX113" fmla="*/ 288019 w 607639"/>
                  <a:gd name="connsiteY113" fmla="*/ 11108 h 606722"/>
                  <a:gd name="connsiteX114" fmla="*/ 335643 w 607639"/>
                  <a:gd name="connsiteY1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7639" h="606722">
                    <a:moveTo>
                      <a:pt x="152644" y="353886"/>
                    </a:moveTo>
                    <a:cubicBezTo>
                      <a:pt x="177833" y="353886"/>
                      <a:pt x="190472" y="365084"/>
                      <a:pt x="196613" y="374415"/>
                    </a:cubicBezTo>
                    <a:cubicBezTo>
                      <a:pt x="210231" y="395122"/>
                      <a:pt x="200173" y="409519"/>
                      <a:pt x="195278" y="414762"/>
                    </a:cubicBezTo>
                    <a:lnTo>
                      <a:pt x="193498" y="416540"/>
                    </a:lnTo>
                    <a:lnTo>
                      <a:pt x="192964" y="427382"/>
                    </a:lnTo>
                    <a:cubicBezTo>
                      <a:pt x="194388" y="428448"/>
                      <a:pt x="195723" y="429604"/>
                      <a:pt x="196791" y="430937"/>
                    </a:cubicBezTo>
                    <a:cubicBezTo>
                      <a:pt x="201063" y="435736"/>
                      <a:pt x="202932" y="442134"/>
                      <a:pt x="202131" y="448444"/>
                    </a:cubicBezTo>
                    <a:lnTo>
                      <a:pt x="199639" y="468262"/>
                    </a:lnTo>
                    <a:cubicBezTo>
                      <a:pt x="198749" y="475639"/>
                      <a:pt x="194299" y="481859"/>
                      <a:pt x="188157" y="485237"/>
                    </a:cubicBezTo>
                    <a:cubicBezTo>
                      <a:pt x="185487" y="497945"/>
                      <a:pt x="179257" y="510209"/>
                      <a:pt x="170623" y="519896"/>
                    </a:cubicBezTo>
                    <a:lnTo>
                      <a:pt x="171691" y="524251"/>
                    </a:lnTo>
                    <a:lnTo>
                      <a:pt x="205157" y="532604"/>
                    </a:lnTo>
                    <a:cubicBezTo>
                      <a:pt x="208540" y="533493"/>
                      <a:pt x="211833" y="534648"/>
                      <a:pt x="215215" y="536159"/>
                    </a:cubicBezTo>
                    <a:cubicBezTo>
                      <a:pt x="218597" y="534648"/>
                      <a:pt x="221890" y="533493"/>
                      <a:pt x="225273" y="532604"/>
                    </a:cubicBezTo>
                    <a:lnTo>
                      <a:pt x="258650" y="524251"/>
                    </a:lnTo>
                    <a:lnTo>
                      <a:pt x="259985" y="518918"/>
                    </a:lnTo>
                    <a:cubicBezTo>
                      <a:pt x="251885" y="509498"/>
                      <a:pt x="246100" y="497767"/>
                      <a:pt x="243430" y="485592"/>
                    </a:cubicBezTo>
                    <a:cubicBezTo>
                      <a:pt x="236398" y="482304"/>
                      <a:pt x="231681" y="475905"/>
                      <a:pt x="230702" y="468262"/>
                    </a:cubicBezTo>
                    <a:lnTo>
                      <a:pt x="228210" y="448444"/>
                    </a:lnTo>
                    <a:cubicBezTo>
                      <a:pt x="227409" y="442046"/>
                      <a:pt x="229456" y="435647"/>
                      <a:pt x="233728" y="430759"/>
                    </a:cubicBezTo>
                    <a:cubicBezTo>
                      <a:pt x="234974" y="429337"/>
                      <a:pt x="236398" y="428093"/>
                      <a:pt x="237911" y="427115"/>
                    </a:cubicBezTo>
                    <a:cubicBezTo>
                      <a:pt x="237288" y="421250"/>
                      <a:pt x="236665" y="414407"/>
                      <a:pt x="236665" y="411030"/>
                    </a:cubicBezTo>
                    <a:cubicBezTo>
                      <a:pt x="236665" y="380281"/>
                      <a:pt x="253576" y="365262"/>
                      <a:pt x="289890" y="363929"/>
                    </a:cubicBezTo>
                    <a:cubicBezTo>
                      <a:pt x="304042" y="355130"/>
                      <a:pt x="318550" y="353886"/>
                      <a:pt x="329854" y="353886"/>
                    </a:cubicBezTo>
                    <a:cubicBezTo>
                      <a:pt x="355042" y="353886"/>
                      <a:pt x="367681" y="365084"/>
                      <a:pt x="373822" y="374415"/>
                    </a:cubicBezTo>
                    <a:cubicBezTo>
                      <a:pt x="387440" y="395122"/>
                      <a:pt x="377383" y="409519"/>
                      <a:pt x="372487" y="414762"/>
                    </a:cubicBezTo>
                    <a:lnTo>
                      <a:pt x="370707" y="416540"/>
                    </a:lnTo>
                    <a:lnTo>
                      <a:pt x="370173" y="427382"/>
                    </a:lnTo>
                    <a:cubicBezTo>
                      <a:pt x="371597" y="428448"/>
                      <a:pt x="372932" y="429604"/>
                      <a:pt x="374000" y="430937"/>
                    </a:cubicBezTo>
                    <a:cubicBezTo>
                      <a:pt x="378273" y="435736"/>
                      <a:pt x="380231" y="442134"/>
                      <a:pt x="379341" y="448444"/>
                    </a:cubicBezTo>
                    <a:lnTo>
                      <a:pt x="376938" y="468262"/>
                    </a:lnTo>
                    <a:cubicBezTo>
                      <a:pt x="375959" y="475639"/>
                      <a:pt x="371508" y="481859"/>
                      <a:pt x="365367" y="485237"/>
                    </a:cubicBezTo>
                    <a:cubicBezTo>
                      <a:pt x="362697" y="497945"/>
                      <a:pt x="356466" y="510209"/>
                      <a:pt x="347833" y="519896"/>
                    </a:cubicBezTo>
                    <a:lnTo>
                      <a:pt x="348901" y="524251"/>
                    </a:lnTo>
                    <a:lnTo>
                      <a:pt x="382367" y="532604"/>
                    </a:lnTo>
                    <a:cubicBezTo>
                      <a:pt x="385749" y="533493"/>
                      <a:pt x="389042" y="534648"/>
                      <a:pt x="392424" y="536159"/>
                    </a:cubicBezTo>
                    <a:cubicBezTo>
                      <a:pt x="395807" y="534648"/>
                      <a:pt x="399100" y="533493"/>
                      <a:pt x="402482" y="532604"/>
                    </a:cubicBezTo>
                    <a:lnTo>
                      <a:pt x="435948" y="524251"/>
                    </a:lnTo>
                    <a:lnTo>
                      <a:pt x="437194" y="518918"/>
                    </a:lnTo>
                    <a:cubicBezTo>
                      <a:pt x="429095" y="509498"/>
                      <a:pt x="423309" y="497767"/>
                      <a:pt x="420639" y="485592"/>
                    </a:cubicBezTo>
                    <a:cubicBezTo>
                      <a:pt x="413697" y="482304"/>
                      <a:pt x="408890" y="475905"/>
                      <a:pt x="407911" y="468262"/>
                    </a:cubicBezTo>
                    <a:lnTo>
                      <a:pt x="405419" y="448444"/>
                    </a:lnTo>
                    <a:cubicBezTo>
                      <a:pt x="404618" y="442046"/>
                      <a:pt x="406665" y="435647"/>
                      <a:pt x="410938" y="430759"/>
                    </a:cubicBezTo>
                    <a:cubicBezTo>
                      <a:pt x="412184" y="429337"/>
                      <a:pt x="413608" y="428093"/>
                      <a:pt x="415121" y="427115"/>
                    </a:cubicBezTo>
                    <a:cubicBezTo>
                      <a:pt x="414498" y="421250"/>
                      <a:pt x="413875" y="414407"/>
                      <a:pt x="413875" y="411030"/>
                    </a:cubicBezTo>
                    <a:cubicBezTo>
                      <a:pt x="413875" y="380281"/>
                      <a:pt x="430786" y="365262"/>
                      <a:pt x="467189" y="363929"/>
                    </a:cubicBezTo>
                    <a:cubicBezTo>
                      <a:pt x="481341" y="355130"/>
                      <a:pt x="495849" y="353886"/>
                      <a:pt x="507063" y="353886"/>
                    </a:cubicBezTo>
                    <a:cubicBezTo>
                      <a:pt x="532252" y="353886"/>
                      <a:pt x="544891" y="365084"/>
                      <a:pt x="551032" y="374415"/>
                    </a:cubicBezTo>
                    <a:cubicBezTo>
                      <a:pt x="564650" y="395122"/>
                      <a:pt x="554592" y="409519"/>
                      <a:pt x="549697" y="414762"/>
                    </a:cubicBezTo>
                    <a:lnTo>
                      <a:pt x="547917" y="416540"/>
                    </a:lnTo>
                    <a:lnTo>
                      <a:pt x="547383" y="427382"/>
                    </a:lnTo>
                    <a:cubicBezTo>
                      <a:pt x="548807" y="428448"/>
                      <a:pt x="550142" y="429604"/>
                      <a:pt x="551299" y="430937"/>
                    </a:cubicBezTo>
                    <a:cubicBezTo>
                      <a:pt x="555482" y="435736"/>
                      <a:pt x="557440" y="442134"/>
                      <a:pt x="556639" y="448444"/>
                    </a:cubicBezTo>
                    <a:lnTo>
                      <a:pt x="554147" y="468262"/>
                    </a:lnTo>
                    <a:cubicBezTo>
                      <a:pt x="553168" y="475639"/>
                      <a:pt x="548718" y="481859"/>
                      <a:pt x="542576" y="485237"/>
                    </a:cubicBezTo>
                    <a:cubicBezTo>
                      <a:pt x="539906" y="497945"/>
                      <a:pt x="533676" y="510209"/>
                      <a:pt x="525042" y="519896"/>
                    </a:cubicBezTo>
                    <a:lnTo>
                      <a:pt x="526110" y="524251"/>
                    </a:lnTo>
                    <a:lnTo>
                      <a:pt x="559576" y="532604"/>
                    </a:lnTo>
                    <a:cubicBezTo>
                      <a:pt x="587880" y="539714"/>
                      <a:pt x="607639" y="564953"/>
                      <a:pt x="607639" y="594014"/>
                    </a:cubicBezTo>
                    <a:cubicBezTo>
                      <a:pt x="607639" y="601035"/>
                      <a:pt x="601943" y="606722"/>
                      <a:pt x="594911" y="606722"/>
                    </a:cubicBezTo>
                    <a:lnTo>
                      <a:pt x="12639" y="606722"/>
                    </a:lnTo>
                    <a:cubicBezTo>
                      <a:pt x="5697" y="606722"/>
                      <a:pt x="0" y="601035"/>
                      <a:pt x="0" y="594014"/>
                    </a:cubicBezTo>
                    <a:cubicBezTo>
                      <a:pt x="0" y="564953"/>
                      <a:pt x="19759" y="539714"/>
                      <a:pt x="47974" y="532604"/>
                    </a:cubicBezTo>
                    <a:lnTo>
                      <a:pt x="81440" y="524251"/>
                    </a:lnTo>
                    <a:lnTo>
                      <a:pt x="82775" y="518918"/>
                    </a:lnTo>
                    <a:cubicBezTo>
                      <a:pt x="74676" y="509498"/>
                      <a:pt x="68890" y="497767"/>
                      <a:pt x="66220" y="485592"/>
                    </a:cubicBezTo>
                    <a:cubicBezTo>
                      <a:pt x="59189" y="482304"/>
                      <a:pt x="54471" y="475905"/>
                      <a:pt x="53492" y="468262"/>
                    </a:cubicBezTo>
                    <a:lnTo>
                      <a:pt x="51000" y="448444"/>
                    </a:lnTo>
                    <a:cubicBezTo>
                      <a:pt x="50199" y="442046"/>
                      <a:pt x="52246" y="435647"/>
                      <a:pt x="56519" y="430759"/>
                    </a:cubicBezTo>
                    <a:cubicBezTo>
                      <a:pt x="57765" y="429337"/>
                      <a:pt x="59189" y="428093"/>
                      <a:pt x="60702" y="427115"/>
                    </a:cubicBezTo>
                    <a:cubicBezTo>
                      <a:pt x="60079" y="421250"/>
                      <a:pt x="59456" y="414407"/>
                      <a:pt x="59456" y="411030"/>
                    </a:cubicBezTo>
                    <a:cubicBezTo>
                      <a:pt x="59456" y="380281"/>
                      <a:pt x="76367" y="365262"/>
                      <a:pt x="112681" y="363929"/>
                    </a:cubicBezTo>
                    <a:cubicBezTo>
                      <a:pt x="126833" y="355130"/>
                      <a:pt x="141341" y="353886"/>
                      <a:pt x="152644" y="353886"/>
                    </a:cubicBezTo>
                    <a:close/>
                    <a:moveTo>
                      <a:pt x="335643" y="0"/>
                    </a:moveTo>
                    <a:cubicBezTo>
                      <a:pt x="359232" y="0"/>
                      <a:pt x="376413" y="7287"/>
                      <a:pt x="386738" y="21772"/>
                    </a:cubicBezTo>
                    <a:cubicBezTo>
                      <a:pt x="403118" y="44343"/>
                      <a:pt x="391189" y="59984"/>
                      <a:pt x="385314" y="65671"/>
                    </a:cubicBezTo>
                    <a:lnTo>
                      <a:pt x="382822" y="67982"/>
                    </a:lnTo>
                    <a:lnTo>
                      <a:pt x="382110" y="80689"/>
                    </a:lnTo>
                    <a:cubicBezTo>
                      <a:pt x="384335" y="81933"/>
                      <a:pt x="386293" y="83622"/>
                      <a:pt x="387985" y="85577"/>
                    </a:cubicBezTo>
                    <a:cubicBezTo>
                      <a:pt x="392347" y="90553"/>
                      <a:pt x="394305" y="97218"/>
                      <a:pt x="393415" y="103616"/>
                    </a:cubicBezTo>
                    <a:lnTo>
                      <a:pt x="390388" y="125655"/>
                    </a:lnTo>
                    <a:cubicBezTo>
                      <a:pt x="389231" y="133831"/>
                      <a:pt x="383801" y="140584"/>
                      <a:pt x="376413" y="143872"/>
                    </a:cubicBezTo>
                    <a:cubicBezTo>
                      <a:pt x="373119" y="158268"/>
                      <a:pt x="365552" y="172131"/>
                      <a:pt x="354781" y="182973"/>
                    </a:cubicBezTo>
                    <a:lnTo>
                      <a:pt x="356384" y="188838"/>
                    </a:lnTo>
                    <a:lnTo>
                      <a:pt x="398934" y="198435"/>
                    </a:lnTo>
                    <a:cubicBezTo>
                      <a:pt x="427864" y="205011"/>
                      <a:pt x="449139" y="226517"/>
                      <a:pt x="454391" y="252732"/>
                    </a:cubicBezTo>
                    <a:lnTo>
                      <a:pt x="493737" y="252732"/>
                    </a:lnTo>
                    <a:cubicBezTo>
                      <a:pt x="500680" y="252732"/>
                      <a:pt x="506377" y="258419"/>
                      <a:pt x="506377" y="265440"/>
                    </a:cubicBezTo>
                    <a:lnTo>
                      <a:pt x="506377" y="316004"/>
                    </a:lnTo>
                    <a:cubicBezTo>
                      <a:pt x="506377" y="322935"/>
                      <a:pt x="500680" y="328623"/>
                      <a:pt x="493737" y="328623"/>
                    </a:cubicBezTo>
                    <a:cubicBezTo>
                      <a:pt x="486704" y="328623"/>
                      <a:pt x="481007" y="322935"/>
                      <a:pt x="481007" y="316004"/>
                    </a:cubicBezTo>
                    <a:lnTo>
                      <a:pt x="481007" y="278059"/>
                    </a:lnTo>
                    <a:lnTo>
                      <a:pt x="316504" y="278059"/>
                    </a:lnTo>
                    <a:lnTo>
                      <a:pt x="316504" y="316004"/>
                    </a:lnTo>
                    <a:cubicBezTo>
                      <a:pt x="316504" y="322935"/>
                      <a:pt x="310807" y="328623"/>
                      <a:pt x="303775" y="328623"/>
                    </a:cubicBezTo>
                    <a:cubicBezTo>
                      <a:pt x="296831" y="328623"/>
                      <a:pt x="291134" y="322935"/>
                      <a:pt x="291134" y="316004"/>
                    </a:cubicBezTo>
                    <a:lnTo>
                      <a:pt x="291134" y="278059"/>
                    </a:lnTo>
                    <a:lnTo>
                      <a:pt x="126542" y="278059"/>
                    </a:lnTo>
                    <a:lnTo>
                      <a:pt x="126542" y="316004"/>
                    </a:lnTo>
                    <a:cubicBezTo>
                      <a:pt x="126542" y="322935"/>
                      <a:pt x="120934" y="328623"/>
                      <a:pt x="113902" y="328623"/>
                    </a:cubicBezTo>
                    <a:cubicBezTo>
                      <a:pt x="106869" y="328623"/>
                      <a:pt x="101261" y="322935"/>
                      <a:pt x="101261" y="316004"/>
                    </a:cubicBezTo>
                    <a:lnTo>
                      <a:pt x="101261" y="265440"/>
                    </a:lnTo>
                    <a:cubicBezTo>
                      <a:pt x="101261" y="258419"/>
                      <a:pt x="106869" y="252732"/>
                      <a:pt x="113902" y="252732"/>
                    </a:cubicBezTo>
                    <a:lnTo>
                      <a:pt x="153247" y="252732"/>
                    </a:lnTo>
                    <a:cubicBezTo>
                      <a:pt x="158499" y="226517"/>
                      <a:pt x="179774" y="205011"/>
                      <a:pt x="208705" y="198435"/>
                    </a:cubicBezTo>
                    <a:lnTo>
                      <a:pt x="251255" y="188838"/>
                    </a:lnTo>
                    <a:lnTo>
                      <a:pt x="253124" y="181907"/>
                    </a:lnTo>
                    <a:cubicBezTo>
                      <a:pt x="243065" y="171332"/>
                      <a:pt x="235855" y="158002"/>
                      <a:pt x="232739" y="144228"/>
                    </a:cubicBezTo>
                    <a:cubicBezTo>
                      <a:pt x="224283" y="141029"/>
                      <a:pt x="218497" y="134097"/>
                      <a:pt x="217339" y="125655"/>
                    </a:cubicBezTo>
                    <a:lnTo>
                      <a:pt x="214313" y="103705"/>
                    </a:lnTo>
                    <a:cubicBezTo>
                      <a:pt x="213423" y="97129"/>
                      <a:pt x="215381" y="90553"/>
                      <a:pt x="219832" y="85488"/>
                    </a:cubicBezTo>
                    <a:cubicBezTo>
                      <a:pt x="221612" y="83444"/>
                      <a:pt x="223749" y="81667"/>
                      <a:pt x="226152" y="80334"/>
                    </a:cubicBezTo>
                    <a:cubicBezTo>
                      <a:pt x="225351" y="73847"/>
                      <a:pt x="224550" y="66293"/>
                      <a:pt x="224550" y="62116"/>
                    </a:cubicBezTo>
                    <a:cubicBezTo>
                      <a:pt x="224550" y="28081"/>
                      <a:pt x="244222" y="12263"/>
                      <a:pt x="288019" y="11108"/>
                    </a:cubicBezTo>
                    <a:cubicBezTo>
                      <a:pt x="307157" y="0"/>
                      <a:pt x="327008" y="0"/>
                      <a:pt x="335643"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grpSp>
          <p:nvGrpSpPr>
            <p:cNvPr id="65" name="20"/>
            <p:cNvGrpSpPr/>
            <p:nvPr/>
          </p:nvGrpSpPr>
          <p:grpSpPr>
            <a:xfrm>
              <a:off x="10147" y="5912"/>
              <a:ext cx="763" cy="763"/>
              <a:chOff x="6515102" y="3838277"/>
              <a:chExt cx="533400" cy="533400"/>
            </a:xfrm>
          </p:grpSpPr>
          <p:sp>
            <p:nvSpPr>
              <p:cNvPr id="35" name="20"/>
              <p:cNvSpPr/>
              <p:nvPr/>
            </p:nvSpPr>
            <p:spPr>
              <a:xfrm>
                <a:off x="6515102" y="3838277"/>
                <a:ext cx="533400" cy="533400"/>
              </a:xfrm>
              <a:prstGeom prst="ellipse">
                <a:avLst/>
              </a:prstGeom>
              <a:solidFill>
                <a:srgbClr val="A25448"/>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87500" lnSpcReduction="10000"/>
              </a:bodyPr>
              <a:lstStyle/>
              <a:p>
                <a:pPr algn="ctr" defTabSz="914400"/>
                <a:endParaRPr lang="zh-CN" altLang="en-US" sz="2000" b="1" i="1">
                  <a:solidFill>
                    <a:schemeClr val="tx1"/>
                  </a:solidFill>
                </a:endParaRPr>
              </a:p>
            </p:txBody>
          </p:sp>
          <p:sp>
            <p:nvSpPr>
              <p:cNvPr id="61" name="20"/>
              <p:cNvSpPr/>
              <p:nvPr/>
            </p:nvSpPr>
            <p:spPr>
              <a:xfrm>
                <a:off x="6638929" y="3962320"/>
                <a:ext cx="285746" cy="285314"/>
              </a:xfrm>
              <a:custGeom>
                <a:avLst/>
                <a:gdLst>
                  <a:gd name="connsiteX0" fmla="*/ 152644 w 607639"/>
                  <a:gd name="connsiteY0" fmla="*/ 353886 h 606722"/>
                  <a:gd name="connsiteX1" fmla="*/ 196613 w 607639"/>
                  <a:gd name="connsiteY1" fmla="*/ 374415 h 606722"/>
                  <a:gd name="connsiteX2" fmla="*/ 195278 w 607639"/>
                  <a:gd name="connsiteY2" fmla="*/ 414762 h 606722"/>
                  <a:gd name="connsiteX3" fmla="*/ 193498 w 607639"/>
                  <a:gd name="connsiteY3" fmla="*/ 416540 h 606722"/>
                  <a:gd name="connsiteX4" fmla="*/ 192964 w 607639"/>
                  <a:gd name="connsiteY4" fmla="*/ 427382 h 606722"/>
                  <a:gd name="connsiteX5" fmla="*/ 196791 w 607639"/>
                  <a:gd name="connsiteY5" fmla="*/ 430937 h 606722"/>
                  <a:gd name="connsiteX6" fmla="*/ 202131 w 607639"/>
                  <a:gd name="connsiteY6" fmla="*/ 448444 h 606722"/>
                  <a:gd name="connsiteX7" fmla="*/ 199639 w 607639"/>
                  <a:gd name="connsiteY7" fmla="*/ 468262 h 606722"/>
                  <a:gd name="connsiteX8" fmla="*/ 188157 w 607639"/>
                  <a:gd name="connsiteY8" fmla="*/ 485237 h 606722"/>
                  <a:gd name="connsiteX9" fmla="*/ 170623 w 607639"/>
                  <a:gd name="connsiteY9" fmla="*/ 519896 h 606722"/>
                  <a:gd name="connsiteX10" fmla="*/ 171691 w 607639"/>
                  <a:gd name="connsiteY10" fmla="*/ 524251 h 606722"/>
                  <a:gd name="connsiteX11" fmla="*/ 205157 w 607639"/>
                  <a:gd name="connsiteY11" fmla="*/ 532604 h 606722"/>
                  <a:gd name="connsiteX12" fmla="*/ 215215 w 607639"/>
                  <a:gd name="connsiteY12" fmla="*/ 536159 h 606722"/>
                  <a:gd name="connsiteX13" fmla="*/ 225273 w 607639"/>
                  <a:gd name="connsiteY13" fmla="*/ 532604 h 606722"/>
                  <a:gd name="connsiteX14" fmla="*/ 258650 w 607639"/>
                  <a:gd name="connsiteY14" fmla="*/ 524251 h 606722"/>
                  <a:gd name="connsiteX15" fmla="*/ 259985 w 607639"/>
                  <a:gd name="connsiteY15" fmla="*/ 518918 h 606722"/>
                  <a:gd name="connsiteX16" fmla="*/ 243430 w 607639"/>
                  <a:gd name="connsiteY16" fmla="*/ 485592 h 606722"/>
                  <a:gd name="connsiteX17" fmla="*/ 230702 w 607639"/>
                  <a:gd name="connsiteY17" fmla="*/ 468262 h 606722"/>
                  <a:gd name="connsiteX18" fmla="*/ 228210 w 607639"/>
                  <a:gd name="connsiteY18" fmla="*/ 448444 h 606722"/>
                  <a:gd name="connsiteX19" fmla="*/ 233728 w 607639"/>
                  <a:gd name="connsiteY19" fmla="*/ 430759 h 606722"/>
                  <a:gd name="connsiteX20" fmla="*/ 237911 w 607639"/>
                  <a:gd name="connsiteY20" fmla="*/ 427115 h 606722"/>
                  <a:gd name="connsiteX21" fmla="*/ 236665 w 607639"/>
                  <a:gd name="connsiteY21" fmla="*/ 411030 h 606722"/>
                  <a:gd name="connsiteX22" fmla="*/ 289890 w 607639"/>
                  <a:gd name="connsiteY22" fmla="*/ 363929 h 606722"/>
                  <a:gd name="connsiteX23" fmla="*/ 329854 w 607639"/>
                  <a:gd name="connsiteY23" fmla="*/ 353886 h 606722"/>
                  <a:gd name="connsiteX24" fmla="*/ 373822 w 607639"/>
                  <a:gd name="connsiteY24" fmla="*/ 374415 h 606722"/>
                  <a:gd name="connsiteX25" fmla="*/ 372487 w 607639"/>
                  <a:gd name="connsiteY25" fmla="*/ 414762 h 606722"/>
                  <a:gd name="connsiteX26" fmla="*/ 370707 w 607639"/>
                  <a:gd name="connsiteY26" fmla="*/ 416540 h 606722"/>
                  <a:gd name="connsiteX27" fmla="*/ 370173 w 607639"/>
                  <a:gd name="connsiteY27" fmla="*/ 427382 h 606722"/>
                  <a:gd name="connsiteX28" fmla="*/ 374000 w 607639"/>
                  <a:gd name="connsiteY28" fmla="*/ 430937 h 606722"/>
                  <a:gd name="connsiteX29" fmla="*/ 379341 w 607639"/>
                  <a:gd name="connsiteY29" fmla="*/ 448444 h 606722"/>
                  <a:gd name="connsiteX30" fmla="*/ 376938 w 607639"/>
                  <a:gd name="connsiteY30" fmla="*/ 468262 h 606722"/>
                  <a:gd name="connsiteX31" fmla="*/ 365367 w 607639"/>
                  <a:gd name="connsiteY31" fmla="*/ 485237 h 606722"/>
                  <a:gd name="connsiteX32" fmla="*/ 347833 w 607639"/>
                  <a:gd name="connsiteY32" fmla="*/ 519896 h 606722"/>
                  <a:gd name="connsiteX33" fmla="*/ 348901 w 607639"/>
                  <a:gd name="connsiteY33" fmla="*/ 524251 h 606722"/>
                  <a:gd name="connsiteX34" fmla="*/ 382367 w 607639"/>
                  <a:gd name="connsiteY34" fmla="*/ 532604 h 606722"/>
                  <a:gd name="connsiteX35" fmla="*/ 392424 w 607639"/>
                  <a:gd name="connsiteY35" fmla="*/ 536159 h 606722"/>
                  <a:gd name="connsiteX36" fmla="*/ 402482 w 607639"/>
                  <a:gd name="connsiteY36" fmla="*/ 532604 h 606722"/>
                  <a:gd name="connsiteX37" fmla="*/ 435948 w 607639"/>
                  <a:gd name="connsiteY37" fmla="*/ 524251 h 606722"/>
                  <a:gd name="connsiteX38" fmla="*/ 437194 w 607639"/>
                  <a:gd name="connsiteY38" fmla="*/ 518918 h 606722"/>
                  <a:gd name="connsiteX39" fmla="*/ 420639 w 607639"/>
                  <a:gd name="connsiteY39" fmla="*/ 485592 h 606722"/>
                  <a:gd name="connsiteX40" fmla="*/ 407911 w 607639"/>
                  <a:gd name="connsiteY40" fmla="*/ 468262 h 606722"/>
                  <a:gd name="connsiteX41" fmla="*/ 405419 w 607639"/>
                  <a:gd name="connsiteY41" fmla="*/ 448444 h 606722"/>
                  <a:gd name="connsiteX42" fmla="*/ 410938 w 607639"/>
                  <a:gd name="connsiteY42" fmla="*/ 430759 h 606722"/>
                  <a:gd name="connsiteX43" fmla="*/ 415121 w 607639"/>
                  <a:gd name="connsiteY43" fmla="*/ 427115 h 606722"/>
                  <a:gd name="connsiteX44" fmla="*/ 413875 w 607639"/>
                  <a:gd name="connsiteY44" fmla="*/ 411030 h 606722"/>
                  <a:gd name="connsiteX45" fmla="*/ 467189 w 607639"/>
                  <a:gd name="connsiteY45" fmla="*/ 363929 h 606722"/>
                  <a:gd name="connsiteX46" fmla="*/ 507063 w 607639"/>
                  <a:gd name="connsiteY46" fmla="*/ 353886 h 606722"/>
                  <a:gd name="connsiteX47" fmla="*/ 551032 w 607639"/>
                  <a:gd name="connsiteY47" fmla="*/ 374415 h 606722"/>
                  <a:gd name="connsiteX48" fmla="*/ 549697 w 607639"/>
                  <a:gd name="connsiteY48" fmla="*/ 414762 h 606722"/>
                  <a:gd name="connsiteX49" fmla="*/ 547917 w 607639"/>
                  <a:gd name="connsiteY49" fmla="*/ 416540 h 606722"/>
                  <a:gd name="connsiteX50" fmla="*/ 547383 w 607639"/>
                  <a:gd name="connsiteY50" fmla="*/ 427382 h 606722"/>
                  <a:gd name="connsiteX51" fmla="*/ 551299 w 607639"/>
                  <a:gd name="connsiteY51" fmla="*/ 430937 h 606722"/>
                  <a:gd name="connsiteX52" fmla="*/ 556639 w 607639"/>
                  <a:gd name="connsiteY52" fmla="*/ 448444 h 606722"/>
                  <a:gd name="connsiteX53" fmla="*/ 554147 w 607639"/>
                  <a:gd name="connsiteY53" fmla="*/ 468262 h 606722"/>
                  <a:gd name="connsiteX54" fmla="*/ 542576 w 607639"/>
                  <a:gd name="connsiteY54" fmla="*/ 485237 h 606722"/>
                  <a:gd name="connsiteX55" fmla="*/ 525042 w 607639"/>
                  <a:gd name="connsiteY55" fmla="*/ 519896 h 606722"/>
                  <a:gd name="connsiteX56" fmla="*/ 526110 w 607639"/>
                  <a:gd name="connsiteY56" fmla="*/ 524251 h 606722"/>
                  <a:gd name="connsiteX57" fmla="*/ 559576 w 607639"/>
                  <a:gd name="connsiteY57" fmla="*/ 532604 h 606722"/>
                  <a:gd name="connsiteX58" fmla="*/ 607639 w 607639"/>
                  <a:gd name="connsiteY58" fmla="*/ 594014 h 606722"/>
                  <a:gd name="connsiteX59" fmla="*/ 594911 w 607639"/>
                  <a:gd name="connsiteY59" fmla="*/ 606722 h 606722"/>
                  <a:gd name="connsiteX60" fmla="*/ 12639 w 607639"/>
                  <a:gd name="connsiteY60" fmla="*/ 606722 h 606722"/>
                  <a:gd name="connsiteX61" fmla="*/ 0 w 607639"/>
                  <a:gd name="connsiteY61" fmla="*/ 594014 h 606722"/>
                  <a:gd name="connsiteX62" fmla="*/ 47974 w 607639"/>
                  <a:gd name="connsiteY62" fmla="*/ 532604 h 606722"/>
                  <a:gd name="connsiteX63" fmla="*/ 81440 w 607639"/>
                  <a:gd name="connsiteY63" fmla="*/ 524251 h 606722"/>
                  <a:gd name="connsiteX64" fmla="*/ 82775 w 607639"/>
                  <a:gd name="connsiteY64" fmla="*/ 518918 h 606722"/>
                  <a:gd name="connsiteX65" fmla="*/ 66220 w 607639"/>
                  <a:gd name="connsiteY65" fmla="*/ 485592 h 606722"/>
                  <a:gd name="connsiteX66" fmla="*/ 53492 w 607639"/>
                  <a:gd name="connsiteY66" fmla="*/ 468262 h 606722"/>
                  <a:gd name="connsiteX67" fmla="*/ 51000 w 607639"/>
                  <a:gd name="connsiteY67" fmla="*/ 448444 h 606722"/>
                  <a:gd name="connsiteX68" fmla="*/ 56519 w 607639"/>
                  <a:gd name="connsiteY68" fmla="*/ 430759 h 606722"/>
                  <a:gd name="connsiteX69" fmla="*/ 60702 w 607639"/>
                  <a:gd name="connsiteY69" fmla="*/ 427115 h 606722"/>
                  <a:gd name="connsiteX70" fmla="*/ 59456 w 607639"/>
                  <a:gd name="connsiteY70" fmla="*/ 411030 h 606722"/>
                  <a:gd name="connsiteX71" fmla="*/ 112681 w 607639"/>
                  <a:gd name="connsiteY71" fmla="*/ 363929 h 606722"/>
                  <a:gd name="connsiteX72" fmla="*/ 152644 w 607639"/>
                  <a:gd name="connsiteY72" fmla="*/ 353886 h 606722"/>
                  <a:gd name="connsiteX73" fmla="*/ 335643 w 607639"/>
                  <a:gd name="connsiteY73" fmla="*/ 0 h 606722"/>
                  <a:gd name="connsiteX74" fmla="*/ 386738 w 607639"/>
                  <a:gd name="connsiteY74" fmla="*/ 21772 h 606722"/>
                  <a:gd name="connsiteX75" fmla="*/ 385314 w 607639"/>
                  <a:gd name="connsiteY75" fmla="*/ 65671 h 606722"/>
                  <a:gd name="connsiteX76" fmla="*/ 382822 w 607639"/>
                  <a:gd name="connsiteY76" fmla="*/ 67982 h 606722"/>
                  <a:gd name="connsiteX77" fmla="*/ 382110 w 607639"/>
                  <a:gd name="connsiteY77" fmla="*/ 80689 h 606722"/>
                  <a:gd name="connsiteX78" fmla="*/ 387985 w 607639"/>
                  <a:gd name="connsiteY78" fmla="*/ 85577 h 606722"/>
                  <a:gd name="connsiteX79" fmla="*/ 393415 w 607639"/>
                  <a:gd name="connsiteY79" fmla="*/ 103616 h 606722"/>
                  <a:gd name="connsiteX80" fmla="*/ 390388 w 607639"/>
                  <a:gd name="connsiteY80" fmla="*/ 125655 h 606722"/>
                  <a:gd name="connsiteX81" fmla="*/ 376413 w 607639"/>
                  <a:gd name="connsiteY81" fmla="*/ 143872 h 606722"/>
                  <a:gd name="connsiteX82" fmla="*/ 354781 w 607639"/>
                  <a:gd name="connsiteY82" fmla="*/ 182973 h 606722"/>
                  <a:gd name="connsiteX83" fmla="*/ 356384 w 607639"/>
                  <a:gd name="connsiteY83" fmla="*/ 188838 h 606722"/>
                  <a:gd name="connsiteX84" fmla="*/ 398934 w 607639"/>
                  <a:gd name="connsiteY84" fmla="*/ 198435 h 606722"/>
                  <a:gd name="connsiteX85" fmla="*/ 454391 w 607639"/>
                  <a:gd name="connsiteY85" fmla="*/ 252732 h 606722"/>
                  <a:gd name="connsiteX86" fmla="*/ 493737 w 607639"/>
                  <a:gd name="connsiteY86" fmla="*/ 252732 h 606722"/>
                  <a:gd name="connsiteX87" fmla="*/ 506377 w 607639"/>
                  <a:gd name="connsiteY87" fmla="*/ 265440 h 606722"/>
                  <a:gd name="connsiteX88" fmla="*/ 506377 w 607639"/>
                  <a:gd name="connsiteY88" fmla="*/ 316004 h 606722"/>
                  <a:gd name="connsiteX89" fmla="*/ 493737 w 607639"/>
                  <a:gd name="connsiteY89" fmla="*/ 328623 h 606722"/>
                  <a:gd name="connsiteX90" fmla="*/ 481007 w 607639"/>
                  <a:gd name="connsiteY90" fmla="*/ 316004 h 606722"/>
                  <a:gd name="connsiteX91" fmla="*/ 481007 w 607639"/>
                  <a:gd name="connsiteY91" fmla="*/ 278059 h 606722"/>
                  <a:gd name="connsiteX92" fmla="*/ 316504 w 607639"/>
                  <a:gd name="connsiteY92" fmla="*/ 278059 h 606722"/>
                  <a:gd name="connsiteX93" fmla="*/ 316504 w 607639"/>
                  <a:gd name="connsiteY93" fmla="*/ 316004 h 606722"/>
                  <a:gd name="connsiteX94" fmla="*/ 303775 w 607639"/>
                  <a:gd name="connsiteY94" fmla="*/ 328623 h 606722"/>
                  <a:gd name="connsiteX95" fmla="*/ 291134 w 607639"/>
                  <a:gd name="connsiteY95" fmla="*/ 316004 h 606722"/>
                  <a:gd name="connsiteX96" fmla="*/ 291134 w 607639"/>
                  <a:gd name="connsiteY96" fmla="*/ 278059 h 606722"/>
                  <a:gd name="connsiteX97" fmla="*/ 126542 w 607639"/>
                  <a:gd name="connsiteY97" fmla="*/ 278059 h 606722"/>
                  <a:gd name="connsiteX98" fmla="*/ 126542 w 607639"/>
                  <a:gd name="connsiteY98" fmla="*/ 316004 h 606722"/>
                  <a:gd name="connsiteX99" fmla="*/ 113902 w 607639"/>
                  <a:gd name="connsiteY99" fmla="*/ 328623 h 606722"/>
                  <a:gd name="connsiteX100" fmla="*/ 101261 w 607639"/>
                  <a:gd name="connsiteY100" fmla="*/ 316004 h 606722"/>
                  <a:gd name="connsiteX101" fmla="*/ 101261 w 607639"/>
                  <a:gd name="connsiteY101" fmla="*/ 265440 h 606722"/>
                  <a:gd name="connsiteX102" fmla="*/ 113902 w 607639"/>
                  <a:gd name="connsiteY102" fmla="*/ 252732 h 606722"/>
                  <a:gd name="connsiteX103" fmla="*/ 153247 w 607639"/>
                  <a:gd name="connsiteY103" fmla="*/ 252732 h 606722"/>
                  <a:gd name="connsiteX104" fmla="*/ 208705 w 607639"/>
                  <a:gd name="connsiteY104" fmla="*/ 198435 h 606722"/>
                  <a:gd name="connsiteX105" fmla="*/ 251255 w 607639"/>
                  <a:gd name="connsiteY105" fmla="*/ 188838 h 606722"/>
                  <a:gd name="connsiteX106" fmla="*/ 253124 w 607639"/>
                  <a:gd name="connsiteY106" fmla="*/ 181907 h 606722"/>
                  <a:gd name="connsiteX107" fmla="*/ 232739 w 607639"/>
                  <a:gd name="connsiteY107" fmla="*/ 144228 h 606722"/>
                  <a:gd name="connsiteX108" fmla="*/ 217339 w 607639"/>
                  <a:gd name="connsiteY108" fmla="*/ 125655 h 606722"/>
                  <a:gd name="connsiteX109" fmla="*/ 214313 w 607639"/>
                  <a:gd name="connsiteY109" fmla="*/ 103705 h 606722"/>
                  <a:gd name="connsiteX110" fmla="*/ 219832 w 607639"/>
                  <a:gd name="connsiteY110" fmla="*/ 85488 h 606722"/>
                  <a:gd name="connsiteX111" fmla="*/ 226152 w 607639"/>
                  <a:gd name="connsiteY111" fmla="*/ 80334 h 606722"/>
                  <a:gd name="connsiteX112" fmla="*/ 224550 w 607639"/>
                  <a:gd name="connsiteY112" fmla="*/ 62116 h 606722"/>
                  <a:gd name="connsiteX113" fmla="*/ 288019 w 607639"/>
                  <a:gd name="connsiteY113" fmla="*/ 11108 h 606722"/>
                  <a:gd name="connsiteX114" fmla="*/ 335643 w 607639"/>
                  <a:gd name="connsiteY1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7639" h="606722">
                    <a:moveTo>
                      <a:pt x="152644" y="353886"/>
                    </a:moveTo>
                    <a:cubicBezTo>
                      <a:pt x="177833" y="353886"/>
                      <a:pt x="190472" y="365084"/>
                      <a:pt x="196613" y="374415"/>
                    </a:cubicBezTo>
                    <a:cubicBezTo>
                      <a:pt x="210231" y="395122"/>
                      <a:pt x="200173" y="409519"/>
                      <a:pt x="195278" y="414762"/>
                    </a:cubicBezTo>
                    <a:lnTo>
                      <a:pt x="193498" y="416540"/>
                    </a:lnTo>
                    <a:lnTo>
                      <a:pt x="192964" y="427382"/>
                    </a:lnTo>
                    <a:cubicBezTo>
                      <a:pt x="194388" y="428448"/>
                      <a:pt x="195723" y="429604"/>
                      <a:pt x="196791" y="430937"/>
                    </a:cubicBezTo>
                    <a:cubicBezTo>
                      <a:pt x="201063" y="435736"/>
                      <a:pt x="202932" y="442134"/>
                      <a:pt x="202131" y="448444"/>
                    </a:cubicBezTo>
                    <a:lnTo>
                      <a:pt x="199639" y="468262"/>
                    </a:lnTo>
                    <a:cubicBezTo>
                      <a:pt x="198749" y="475639"/>
                      <a:pt x="194299" y="481859"/>
                      <a:pt x="188157" y="485237"/>
                    </a:cubicBezTo>
                    <a:cubicBezTo>
                      <a:pt x="185487" y="497945"/>
                      <a:pt x="179257" y="510209"/>
                      <a:pt x="170623" y="519896"/>
                    </a:cubicBezTo>
                    <a:lnTo>
                      <a:pt x="171691" y="524251"/>
                    </a:lnTo>
                    <a:lnTo>
                      <a:pt x="205157" y="532604"/>
                    </a:lnTo>
                    <a:cubicBezTo>
                      <a:pt x="208540" y="533493"/>
                      <a:pt x="211833" y="534648"/>
                      <a:pt x="215215" y="536159"/>
                    </a:cubicBezTo>
                    <a:cubicBezTo>
                      <a:pt x="218597" y="534648"/>
                      <a:pt x="221890" y="533493"/>
                      <a:pt x="225273" y="532604"/>
                    </a:cubicBezTo>
                    <a:lnTo>
                      <a:pt x="258650" y="524251"/>
                    </a:lnTo>
                    <a:lnTo>
                      <a:pt x="259985" y="518918"/>
                    </a:lnTo>
                    <a:cubicBezTo>
                      <a:pt x="251885" y="509498"/>
                      <a:pt x="246100" y="497767"/>
                      <a:pt x="243430" y="485592"/>
                    </a:cubicBezTo>
                    <a:cubicBezTo>
                      <a:pt x="236398" y="482304"/>
                      <a:pt x="231681" y="475905"/>
                      <a:pt x="230702" y="468262"/>
                    </a:cubicBezTo>
                    <a:lnTo>
                      <a:pt x="228210" y="448444"/>
                    </a:lnTo>
                    <a:cubicBezTo>
                      <a:pt x="227409" y="442046"/>
                      <a:pt x="229456" y="435647"/>
                      <a:pt x="233728" y="430759"/>
                    </a:cubicBezTo>
                    <a:cubicBezTo>
                      <a:pt x="234974" y="429337"/>
                      <a:pt x="236398" y="428093"/>
                      <a:pt x="237911" y="427115"/>
                    </a:cubicBezTo>
                    <a:cubicBezTo>
                      <a:pt x="237288" y="421250"/>
                      <a:pt x="236665" y="414407"/>
                      <a:pt x="236665" y="411030"/>
                    </a:cubicBezTo>
                    <a:cubicBezTo>
                      <a:pt x="236665" y="380281"/>
                      <a:pt x="253576" y="365262"/>
                      <a:pt x="289890" y="363929"/>
                    </a:cubicBezTo>
                    <a:cubicBezTo>
                      <a:pt x="304042" y="355130"/>
                      <a:pt x="318550" y="353886"/>
                      <a:pt x="329854" y="353886"/>
                    </a:cubicBezTo>
                    <a:cubicBezTo>
                      <a:pt x="355042" y="353886"/>
                      <a:pt x="367681" y="365084"/>
                      <a:pt x="373822" y="374415"/>
                    </a:cubicBezTo>
                    <a:cubicBezTo>
                      <a:pt x="387440" y="395122"/>
                      <a:pt x="377383" y="409519"/>
                      <a:pt x="372487" y="414762"/>
                    </a:cubicBezTo>
                    <a:lnTo>
                      <a:pt x="370707" y="416540"/>
                    </a:lnTo>
                    <a:lnTo>
                      <a:pt x="370173" y="427382"/>
                    </a:lnTo>
                    <a:cubicBezTo>
                      <a:pt x="371597" y="428448"/>
                      <a:pt x="372932" y="429604"/>
                      <a:pt x="374000" y="430937"/>
                    </a:cubicBezTo>
                    <a:cubicBezTo>
                      <a:pt x="378273" y="435736"/>
                      <a:pt x="380231" y="442134"/>
                      <a:pt x="379341" y="448444"/>
                    </a:cubicBezTo>
                    <a:lnTo>
                      <a:pt x="376938" y="468262"/>
                    </a:lnTo>
                    <a:cubicBezTo>
                      <a:pt x="375959" y="475639"/>
                      <a:pt x="371508" y="481859"/>
                      <a:pt x="365367" y="485237"/>
                    </a:cubicBezTo>
                    <a:cubicBezTo>
                      <a:pt x="362697" y="497945"/>
                      <a:pt x="356466" y="510209"/>
                      <a:pt x="347833" y="519896"/>
                    </a:cubicBezTo>
                    <a:lnTo>
                      <a:pt x="348901" y="524251"/>
                    </a:lnTo>
                    <a:lnTo>
                      <a:pt x="382367" y="532604"/>
                    </a:lnTo>
                    <a:cubicBezTo>
                      <a:pt x="385749" y="533493"/>
                      <a:pt x="389042" y="534648"/>
                      <a:pt x="392424" y="536159"/>
                    </a:cubicBezTo>
                    <a:cubicBezTo>
                      <a:pt x="395807" y="534648"/>
                      <a:pt x="399100" y="533493"/>
                      <a:pt x="402482" y="532604"/>
                    </a:cubicBezTo>
                    <a:lnTo>
                      <a:pt x="435948" y="524251"/>
                    </a:lnTo>
                    <a:lnTo>
                      <a:pt x="437194" y="518918"/>
                    </a:lnTo>
                    <a:cubicBezTo>
                      <a:pt x="429095" y="509498"/>
                      <a:pt x="423309" y="497767"/>
                      <a:pt x="420639" y="485592"/>
                    </a:cubicBezTo>
                    <a:cubicBezTo>
                      <a:pt x="413697" y="482304"/>
                      <a:pt x="408890" y="475905"/>
                      <a:pt x="407911" y="468262"/>
                    </a:cubicBezTo>
                    <a:lnTo>
                      <a:pt x="405419" y="448444"/>
                    </a:lnTo>
                    <a:cubicBezTo>
                      <a:pt x="404618" y="442046"/>
                      <a:pt x="406665" y="435647"/>
                      <a:pt x="410938" y="430759"/>
                    </a:cubicBezTo>
                    <a:cubicBezTo>
                      <a:pt x="412184" y="429337"/>
                      <a:pt x="413608" y="428093"/>
                      <a:pt x="415121" y="427115"/>
                    </a:cubicBezTo>
                    <a:cubicBezTo>
                      <a:pt x="414498" y="421250"/>
                      <a:pt x="413875" y="414407"/>
                      <a:pt x="413875" y="411030"/>
                    </a:cubicBezTo>
                    <a:cubicBezTo>
                      <a:pt x="413875" y="380281"/>
                      <a:pt x="430786" y="365262"/>
                      <a:pt x="467189" y="363929"/>
                    </a:cubicBezTo>
                    <a:cubicBezTo>
                      <a:pt x="481341" y="355130"/>
                      <a:pt x="495849" y="353886"/>
                      <a:pt x="507063" y="353886"/>
                    </a:cubicBezTo>
                    <a:cubicBezTo>
                      <a:pt x="532252" y="353886"/>
                      <a:pt x="544891" y="365084"/>
                      <a:pt x="551032" y="374415"/>
                    </a:cubicBezTo>
                    <a:cubicBezTo>
                      <a:pt x="564650" y="395122"/>
                      <a:pt x="554592" y="409519"/>
                      <a:pt x="549697" y="414762"/>
                    </a:cubicBezTo>
                    <a:lnTo>
                      <a:pt x="547917" y="416540"/>
                    </a:lnTo>
                    <a:lnTo>
                      <a:pt x="547383" y="427382"/>
                    </a:lnTo>
                    <a:cubicBezTo>
                      <a:pt x="548807" y="428448"/>
                      <a:pt x="550142" y="429604"/>
                      <a:pt x="551299" y="430937"/>
                    </a:cubicBezTo>
                    <a:cubicBezTo>
                      <a:pt x="555482" y="435736"/>
                      <a:pt x="557440" y="442134"/>
                      <a:pt x="556639" y="448444"/>
                    </a:cubicBezTo>
                    <a:lnTo>
                      <a:pt x="554147" y="468262"/>
                    </a:lnTo>
                    <a:cubicBezTo>
                      <a:pt x="553168" y="475639"/>
                      <a:pt x="548718" y="481859"/>
                      <a:pt x="542576" y="485237"/>
                    </a:cubicBezTo>
                    <a:cubicBezTo>
                      <a:pt x="539906" y="497945"/>
                      <a:pt x="533676" y="510209"/>
                      <a:pt x="525042" y="519896"/>
                    </a:cubicBezTo>
                    <a:lnTo>
                      <a:pt x="526110" y="524251"/>
                    </a:lnTo>
                    <a:lnTo>
                      <a:pt x="559576" y="532604"/>
                    </a:lnTo>
                    <a:cubicBezTo>
                      <a:pt x="587880" y="539714"/>
                      <a:pt x="607639" y="564953"/>
                      <a:pt x="607639" y="594014"/>
                    </a:cubicBezTo>
                    <a:cubicBezTo>
                      <a:pt x="607639" y="601035"/>
                      <a:pt x="601943" y="606722"/>
                      <a:pt x="594911" y="606722"/>
                    </a:cubicBezTo>
                    <a:lnTo>
                      <a:pt x="12639" y="606722"/>
                    </a:lnTo>
                    <a:cubicBezTo>
                      <a:pt x="5697" y="606722"/>
                      <a:pt x="0" y="601035"/>
                      <a:pt x="0" y="594014"/>
                    </a:cubicBezTo>
                    <a:cubicBezTo>
                      <a:pt x="0" y="564953"/>
                      <a:pt x="19759" y="539714"/>
                      <a:pt x="47974" y="532604"/>
                    </a:cubicBezTo>
                    <a:lnTo>
                      <a:pt x="81440" y="524251"/>
                    </a:lnTo>
                    <a:lnTo>
                      <a:pt x="82775" y="518918"/>
                    </a:lnTo>
                    <a:cubicBezTo>
                      <a:pt x="74676" y="509498"/>
                      <a:pt x="68890" y="497767"/>
                      <a:pt x="66220" y="485592"/>
                    </a:cubicBezTo>
                    <a:cubicBezTo>
                      <a:pt x="59189" y="482304"/>
                      <a:pt x="54471" y="475905"/>
                      <a:pt x="53492" y="468262"/>
                    </a:cubicBezTo>
                    <a:lnTo>
                      <a:pt x="51000" y="448444"/>
                    </a:lnTo>
                    <a:cubicBezTo>
                      <a:pt x="50199" y="442046"/>
                      <a:pt x="52246" y="435647"/>
                      <a:pt x="56519" y="430759"/>
                    </a:cubicBezTo>
                    <a:cubicBezTo>
                      <a:pt x="57765" y="429337"/>
                      <a:pt x="59189" y="428093"/>
                      <a:pt x="60702" y="427115"/>
                    </a:cubicBezTo>
                    <a:cubicBezTo>
                      <a:pt x="60079" y="421250"/>
                      <a:pt x="59456" y="414407"/>
                      <a:pt x="59456" y="411030"/>
                    </a:cubicBezTo>
                    <a:cubicBezTo>
                      <a:pt x="59456" y="380281"/>
                      <a:pt x="76367" y="365262"/>
                      <a:pt x="112681" y="363929"/>
                    </a:cubicBezTo>
                    <a:cubicBezTo>
                      <a:pt x="126833" y="355130"/>
                      <a:pt x="141341" y="353886"/>
                      <a:pt x="152644" y="353886"/>
                    </a:cubicBezTo>
                    <a:close/>
                    <a:moveTo>
                      <a:pt x="335643" y="0"/>
                    </a:moveTo>
                    <a:cubicBezTo>
                      <a:pt x="359232" y="0"/>
                      <a:pt x="376413" y="7287"/>
                      <a:pt x="386738" y="21772"/>
                    </a:cubicBezTo>
                    <a:cubicBezTo>
                      <a:pt x="403118" y="44343"/>
                      <a:pt x="391189" y="59984"/>
                      <a:pt x="385314" y="65671"/>
                    </a:cubicBezTo>
                    <a:lnTo>
                      <a:pt x="382822" y="67982"/>
                    </a:lnTo>
                    <a:lnTo>
                      <a:pt x="382110" y="80689"/>
                    </a:lnTo>
                    <a:cubicBezTo>
                      <a:pt x="384335" y="81933"/>
                      <a:pt x="386293" y="83622"/>
                      <a:pt x="387985" y="85577"/>
                    </a:cubicBezTo>
                    <a:cubicBezTo>
                      <a:pt x="392347" y="90553"/>
                      <a:pt x="394305" y="97218"/>
                      <a:pt x="393415" y="103616"/>
                    </a:cubicBezTo>
                    <a:lnTo>
                      <a:pt x="390388" y="125655"/>
                    </a:lnTo>
                    <a:cubicBezTo>
                      <a:pt x="389231" y="133831"/>
                      <a:pt x="383801" y="140584"/>
                      <a:pt x="376413" y="143872"/>
                    </a:cubicBezTo>
                    <a:cubicBezTo>
                      <a:pt x="373119" y="158268"/>
                      <a:pt x="365552" y="172131"/>
                      <a:pt x="354781" y="182973"/>
                    </a:cubicBezTo>
                    <a:lnTo>
                      <a:pt x="356384" y="188838"/>
                    </a:lnTo>
                    <a:lnTo>
                      <a:pt x="398934" y="198435"/>
                    </a:lnTo>
                    <a:cubicBezTo>
                      <a:pt x="427864" y="205011"/>
                      <a:pt x="449139" y="226517"/>
                      <a:pt x="454391" y="252732"/>
                    </a:cubicBezTo>
                    <a:lnTo>
                      <a:pt x="493737" y="252732"/>
                    </a:lnTo>
                    <a:cubicBezTo>
                      <a:pt x="500680" y="252732"/>
                      <a:pt x="506377" y="258419"/>
                      <a:pt x="506377" y="265440"/>
                    </a:cubicBezTo>
                    <a:lnTo>
                      <a:pt x="506377" y="316004"/>
                    </a:lnTo>
                    <a:cubicBezTo>
                      <a:pt x="506377" y="322935"/>
                      <a:pt x="500680" y="328623"/>
                      <a:pt x="493737" y="328623"/>
                    </a:cubicBezTo>
                    <a:cubicBezTo>
                      <a:pt x="486704" y="328623"/>
                      <a:pt x="481007" y="322935"/>
                      <a:pt x="481007" y="316004"/>
                    </a:cubicBezTo>
                    <a:lnTo>
                      <a:pt x="481007" y="278059"/>
                    </a:lnTo>
                    <a:lnTo>
                      <a:pt x="316504" y="278059"/>
                    </a:lnTo>
                    <a:lnTo>
                      <a:pt x="316504" y="316004"/>
                    </a:lnTo>
                    <a:cubicBezTo>
                      <a:pt x="316504" y="322935"/>
                      <a:pt x="310807" y="328623"/>
                      <a:pt x="303775" y="328623"/>
                    </a:cubicBezTo>
                    <a:cubicBezTo>
                      <a:pt x="296831" y="328623"/>
                      <a:pt x="291134" y="322935"/>
                      <a:pt x="291134" y="316004"/>
                    </a:cubicBezTo>
                    <a:lnTo>
                      <a:pt x="291134" y="278059"/>
                    </a:lnTo>
                    <a:lnTo>
                      <a:pt x="126542" y="278059"/>
                    </a:lnTo>
                    <a:lnTo>
                      <a:pt x="126542" y="316004"/>
                    </a:lnTo>
                    <a:cubicBezTo>
                      <a:pt x="126542" y="322935"/>
                      <a:pt x="120934" y="328623"/>
                      <a:pt x="113902" y="328623"/>
                    </a:cubicBezTo>
                    <a:cubicBezTo>
                      <a:pt x="106869" y="328623"/>
                      <a:pt x="101261" y="322935"/>
                      <a:pt x="101261" y="316004"/>
                    </a:cubicBezTo>
                    <a:lnTo>
                      <a:pt x="101261" y="265440"/>
                    </a:lnTo>
                    <a:cubicBezTo>
                      <a:pt x="101261" y="258419"/>
                      <a:pt x="106869" y="252732"/>
                      <a:pt x="113902" y="252732"/>
                    </a:cubicBezTo>
                    <a:lnTo>
                      <a:pt x="153247" y="252732"/>
                    </a:lnTo>
                    <a:cubicBezTo>
                      <a:pt x="158499" y="226517"/>
                      <a:pt x="179774" y="205011"/>
                      <a:pt x="208705" y="198435"/>
                    </a:cubicBezTo>
                    <a:lnTo>
                      <a:pt x="251255" y="188838"/>
                    </a:lnTo>
                    <a:lnTo>
                      <a:pt x="253124" y="181907"/>
                    </a:lnTo>
                    <a:cubicBezTo>
                      <a:pt x="243065" y="171332"/>
                      <a:pt x="235855" y="158002"/>
                      <a:pt x="232739" y="144228"/>
                    </a:cubicBezTo>
                    <a:cubicBezTo>
                      <a:pt x="224283" y="141029"/>
                      <a:pt x="218497" y="134097"/>
                      <a:pt x="217339" y="125655"/>
                    </a:cubicBezTo>
                    <a:lnTo>
                      <a:pt x="214313" y="103705"/>
                    </a:lnTo>
                    <a:cubicBezTo>
                      <a:pt x="213423" y="97129"/>
                      <a:pt x="215381" y="90553"/>
                      <a:pt x="219832" y="85488"/>
                    </a:cubicBezTo>
                    <a:cubicBezTo>
                      <a:pt x="221612" y="83444"/>
                      <a:pt x="223749" y="81667"/>
                      <a:pt x="226152" y="80334"/>
                    </a:cubicBezTo>
                    <a:cubicBezTo>
                      <a:pt x="225351" y="73847"/>
                      <a:pt x="224550" y="66293"/>
                      <a:pt x="224550" y="62116"/>
                    </a:cubicBezTo>
                    <a:cubicBezTo>
                      <a:pt x="224550" y="28081"/>
                      <a:pt x="244222" y="12263"/>
                      <a:pt x="288019" y="11108"/>
                    </a:cubicBezTo>
                    <a:cubicBezTo>
                      <a:pt x="307157" y="0"/>
                      <a:pt x="327008" y="0"/>
                      <a:pt x="335643"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grpSp>
          <p:nvGrpSpPr>
            <p:cNvPr id="66" name="19"/>
            <p:cNvGrpSpPr/>
            <p:nvPr/>
          </p:nvGrpSpPr>
          <p:grpSpPr>
            <a:xfrm>
              <a:off x="10147" y="7514"/>
              <a:ext cx="763" cy="763"/>
              <a:chOff x="6515102" y="4958018"/>
              <a:chExt cx="533400" cy="533400"/>
            </a:xfrm>
          </p:grpSpPr>
          <p:sp>
            <p:nvSpPr>
              <p:cNvPr id="41" name="19"/>
              <p:cNvSpPr/>
              <p:nvPr/>
            </p:nvSpPr>
            <p:spPr>
              <a:xfrm>
                <a:off x="6515102" y="4958018"/>
                <a:ext cx="533400" cy="533400"/>
              </a:xfrm>
              <a:prstGeom prst="ellipse">
                <a:avLst/>
              </a:prstGeom>
              <a:solidFill>
                <a:srgbClr val="A25448"/>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87500" lnSpcReduction="10000"/>
              </a:bodyPr>
              <a:lstStyle/>
              <a:p>
                <a:pPr algn="ctr" defTabSz="914400"/>
                <a:endParaRPr lang="zh-CN" altLang="en-US" sz="2000" b="1" i="1">
                  <a:solidFill>
                    <a:schemeClr val="tx1"/>
                  </a:solidFill>
                </a:endParaRPr>
              </a:p>
            </p:txBody>
          </p:sp>
          <p:sp>
            <p:nvSpPr>
              <p:cNvPr id="62" name="19"/>
              <p:cNvSpPr/>
              <p:nvPr/>
            </p:nvSpPr>
            <p:spPr>
              <a:xfrm>
                <a:off x="6638929" y="5082061"/>
                <a:ext cx="285746" cy="285314"/>
              </a:xfrm>
              <a:custGeom>
                <a:avLst/>
                <a:gdLst>
                  <a:gd name="connsiteX0" fmla="*/ 152644 w 607639"/>
                  <a:gd name="connsiteY0" fmla="*/ 353886 h 606722"/>
                  <a:gd name="connsiteX1" fmla="*/ 196613 w 607639"/>
                  <a:gd name="connsiteY1" fmla="*/ 374415 h 606722"/>
                  <a:gd name="connsiteX2" fmla="*/ 195278 w 607639"/>
                  <a:gd name="connsiteY2" fmla="*/ 414762 h 606722"/>
                  <a:gd name="connsiteX3" fmla="*/ 193498 w 607639"/>
                  <a:gd name="connsiteY3" fmla="*/ 416540 h 606722"/>
                  <a:gd name="connsiteX4" fmla="*/ 192964 w 607639"/>
                  <a:gd name="connsiteY4" fmla="*/ 427382 h 606722"/>
                  <a:gd name="connsiteX5" fmla="*/ 196791 w 607639"/>
                  <a:gd name="connsiteY5" fmla="*/ 430937 h 606722"/>
                  <a:gd name="connsiteX6" fmla="*/ 202131 w 607639"/>
                  <a:gd name="connsiteY6" fmla="*/ 448444 h 606722"/>
                  <a:gd name="connsiteX7" fmla="*/ 199639 w 607639"/>
                  <a:gd name="connsiteY7" fmla="*/ 468262 h 606722"/>
                  <a:gd name="connsiteX8" fmla="*/ 188157 w 607639"/>
                  <a:gd name="connsiteY8" fmla="*/ 485237 h 606722"/>
                  <a:gd name="connsiteX9" fmla="*/ 170623 w 607639"/>
                  <a:gd name="connsiteY9" fmla="*/ 519896 h 606722"/>
                  <a:gd name="connsiteX10" fmla="*/ 171691 w 607639"/>
                  <a:gd name="connsiteY10" fmla="*/ 524251 h 606722"/>
                  <a:gd name="connsiteX11" fmla="*/ 205157 w 607639"/>
                  <a:gd name="connsiteY11" fmla="*/ 532604 h 606722"/>
                  <a:gd name="connsiteX12" fmla="*/ 215215 w 607639"/>
                  <a:gd name="connsiteY12" fmla="*/ 536159 h 606722"/>
                  <a:gd name="connsiteX13" fmla="*/ 225273 w 607639"/>
                  <a:gd name="connsiteY13" fmla="*/ 532604 h 606722"/>
                  <a:gd name="connsiteX14" fmla="*/ 258650 w 607639"/>
                  <a:gd name="connsiteY14" fmla="*/ 524251 h 606722"/>
                  <a:gd name="connsiteX15" fmla="*/ 259985 w 607639"/>
                  <a:gd name="connsiteY15" fmla="*/ 518918 h 606722"/>
                  <a:gd name="connsiteX16" fmla="*/ 243430 w 607639"/>
                  <a:gd name="connsiteY16" fmla="*/ 485592 h 606722"/>
                  <a:gd name="connsiteX17" fmla="*/ 230702 w 607639"/>
                  <a:gd name="connsiteY17" fmla="*/ 468262 h 606722"/>
                  <a:gd name="connsiteX18" fmla="*/ 228210 w 607639"/>
                  <a:gd name="connsiteY18" fmla="*/ 448444 h 606722"/>
                  <a:gd name="connsiteX19" fmla="*/ 233728 w 607639"/>
                  <a:gd name="connsiteY19" fmla="*/ 430759 h 606722"/>
                  <a:gd name="connsiteX20" fmla="*/ 237911 w 607639"/>
                  <a:gd name="connsiteY20" fmla="*/ 427115 h 606722"/>
                  <a:gd name="connsiteX21" fmla="*/ 236665 w 607639"/>
                  <a:gd name="connsiteY21" fmla="*/ 411030 h 606722"/>
                  <a:gd name="connsiteX22" fmla="*/ 289890 w 607639"/>
                  <a:gd name="connsiteY22" fmla="*/ 363929 h 606722"/>
                  <a:gd name="connsiteX23" fmla="*/ 329854 w 607639"/>
                  <a:gd name="connsiteY23" fmla="*/ 353886 h 606722"/>
                  <a:gd name="connsiteX24" fmla="*/ 373822 w 607639"/>
                  <a:gd name="connsiteY24" fmla="*/ 374415 h 606722"/>
                  <a:gd name="connsiteX25" fmla="*/ 372487 w 607639"/>
                  <a:gd name="connsiteY25" fmla="*/ 414762 h 606722"/>
                  <a:gd name="connsiteX26" fmla="*/ 370707 w 607639"/>
                  <a:gd name="connsiteY26" fmla="*/ 416540 h 606722"/>
                  <a:gd name="connsiteX27" fmla="*/ 370173 w 607639"/>
                  <a:gd name="connsiteY27" fmla="*/ 427382 h 606722"/>
                  <a:gd name="connsiteX28" fmla="*/ 374000 w 607639"/>
                  <a:gd name="connsiteY28" fmla="*/ 430937 h 606722"/>
                  <a:gd name="connsiteX29" fmla="*/ 379341 w 607639"/>
                  <a:gd name="connsiteY29" fmla="*/ 448444 h 606722"/>
                  <a:gd name="connsiteX30" fmla="*/ 376938 w 607639"/>
                  <a:gd name="connsiteY30" fmla="*/ 468262 h 606722"/>
                  <a:gd name="connsiteX31" fmla="*/ 365367 w 607639"/>
                  <a:gd name="connsiteY31" fmla="*/ 485237 h 606722"/>
                  <a:gd name="connsiteX32" fmla="*/ 347833 w 607639"/>
                  <a:gd name="connsiteY32" fmla="*/ 519896 h 606722"/>
                  <a:gd name="connsiteX33" fmla="*/ 348901 w 607639"/>
                  <a:gd name="connsiteY33" fmla="*/ 524251 h 606722"/>
                  <a:gd name="connsiteX34" fmla="*/ 382367 w 607639"/>
                  <a:gd name="connsiteY34" fmla="*/ 532604 h 606722"/>
                  <a:gd name="connsiteX35" fmla="*/ 392424 w 607639"/>
                  <a:gd name="connsiteY35" fmla="*/ 536159 h 606722"/>
                  <a:gd name="connsiteX36" fmla="*/ 402482 w 607639"/>
                  <a:gd name="connsiteY36" fmla="*/ 532604 h 606722"/>
                  <a:gd name="connsiteX37" fmla="*/ 435948 w 607639"/>
                  <a:gd name="connsiteY37" fmla="*/ 524251 h 606722"/>
                  <a:gd name="connsiteX38" fmla="*/ 437194 w 607639"/>
                  <a:gd name="connsiteY38" fmla="*/ 518918 h 606722"/>
                  <a:gd name="connsiteX39" fmla="*/ 420639 w 607639"/>
                  <a:gd name="connsiteY39" fmla="*/ 485592 h 606722"/>
                  <a:gd name="connsiteX40" fmla="*/ 407911 w 607639"/>
                  <a:gd name="connsiteY40" fmla="*/ 468262 h 606722"/>
                  <a:gd name="connsiteX41" fmla="*/ 405419 w 607639"/>
                  <a:gd name="connsiteY41" fmla="*/ 448444 h 606722"/>
                  <a:gd name="connsiteX42" fmla="*/ 410938 w 607639"/>
                  <a:gd name="connsiteY42" fmla="*/ 430759 h 606722"/>
                  <a:gd name="connsiteX43" fmla="*/ 415121 w 607639"/>
                  <a:gd name="connsiteY43" fmla="*/ 427115 h 606722"/>
                  <a:gd name="connsiteX44" fmla="*/ 413875 w 607639"/>
                  <a:gd name="connsiteY44" fmla="*/ 411030 h 606722"/>
                  <a:gd name="connsiteX45" fmla="*/ 467189 w 607639"/>
                  <a:gd name="connsiteY45" fmla="*/ 363929 h 606722"/>
                  <a:gd name="connsiteX46" fmla="*/ 507063 w 607639"/>
                  <a:gd name="connsiteY46" fmla="*/ 353886 h 606722"/>
                  <a:gd name="connsiteX47" fmla="*/ 551032 w 607639"/>
                  <a:gd name="connsiteY47" fmla="*/ 374415 h 606722"/>
                  <a:gd name="connsiteX48" fmla="*/ 549697 w 607639"/>
                  <a:gd name="connsiteY48" fmla="*/ 414762 h 606722"/>
                  <a:gd name="connsiteX49" fmla="*/ 547917 w 607639"/>
                  <a:gd name="connsiteY49" fmla="*/ 416540 h 606722"/>
                  <a:gd name="connsiteX50" fmla="*/ 547383 w 607639"/>
                  <a:gd name="connsiteY50" fmla="*/ 427382 h 606722"/>
                  <a:gd name="connsiteX51" fmla="*/ 551299 w 607639"/>
                  <a:gd name="connsiteY51" fmla="*/ 430937 h 606722"/>
                  <a:gd name="connsiteX52" fmla="*/ 556639 w 607639"/>
                  <a:gd name="connsiteY52" fmla="*/ 448444 h 606722"/>
                  <a:gd name="connsiteX53" fmla="*/ 554147 w 607639"/>
                  <a:gd name="connsiteY53" fmla="*/ 468262 h 606722"/>
                  <a:gd name="connsiteX54" fmla="*/ 542576 w 607639"/>
                  <a:gd name="connsiteY54" fmla="*/ 485237 h 606722"/>
                  <a:gd name="connsiteX55" fmla="*/ 525042 w 607639"/>
                  <a:gd name="connsiteY55" fmla="*/ 519896 h 606722"/>
                  <a:gd name="connsiteX56" fmla="*/ 526110 w 607639"/>
                  <a:gd name="connsiteY56" fmla="*/ 524251 h 606722"/>
                  <a:gd name="connsiteX57" fmla="*/ 559576 w 607639"/>
                  <a:gd name="connsiteY57" fmla="*/ 532604 h 606722"/>
                  <a:gd name="connsiteX58" fmla="*/ 607639 w 607639"/>
                  <a:gd name="connsiteY58" fmla="*/ 594014 h 606722"/>
                  <a:gd name="connsiteX59" fmla="*/ 594911 w 607639"/>
                  <a:gd name="connsiteY59" fmla="*/ 606722 h 606722"/>
                  <a:gd name="connsiteX60" fmla="*/ 12639 w 607639"/>
                  <a:gd name="connsiteY60" fmla="*/ 606722 h 606722"/>
                  <a:gd name="connsiteX61" fmla="*/ 0 w 607639"/>
                  <a:gd name="connsiteY61" fmla="*/ 594014 h 606722"/>
                  <a:gd name="connsiteX62" fmla="*/ 47974 w 607639"/>
                  <a:gd name="connsiteY62" fmla="*/ 532604 h 606722"/>
                  <a:gd name="connsiteX63" fmla="*/ 81440 w 607639"/>
                  <a:gd name="connsiteY63" fmla="*/ 524251 h 606722"/>
                  <a:gd name="connsiteX64" fmla="*/ 82775 w 607639"/>
                  <a:gd name="connsiteY64" fmla="*/ 518918 h 606722"/>
                  <a:gd name="connsiteX65" fmla="*/ 66220 w 607639"/>
                  <a:gd name="connsiteY65" fmla="*/ 485592 h 606722"/>
                  <a:gd name="connsiteX66" fmla="*/ 53492 w 607639"/>
                  <a:gd name="connsiteY66" fmla="*/ 468262 h 606722"/>
                  <a:gd name="connsiteX67" fmla="*/ 51000 w 607639"/>
                  <a:gd name="connsiteY67" fmla="*/ 448444 h 606722"/>
                  <a:gd name="connsiteX68" fmla="*/ 56519 w 607639"/>
                  <a:gd name="connsiteY68" fmla="*/ 430759 h 606722"/>
                  <a:gd name="connsiteX69" fmla="*/ 60702 w 607639"/>
                  <a:gd name="connsiteY69" fmla="*/ 427115 h 606722"/>
                  <a:gd name="connsiteX70" fmla="*/ 59456 w 607639"/>
                  <a:gd name="connsiteY70" fmla="*/ 411030 h 606722"/>
                  <a:gd name="connsiteX71" fmla="*/ 112681 w 607639"/>
                  <a:gd name="connsiteY71" fmla="*/ 363929 h 606722"/>
                  <a:gd name="connsiteX72" fmla="*/ 152644 w 607639"/>
                  <a:gd name="connsiteY72" fmla="*/ 353886 h 606722"/>
                  <a:gd name="connsiteX73" fmla="*/ 335643 w 607639"/>
                  <a:gd name="connsiteY73" fmla="*/ 0 h 606722"/>
                  <a:gd name="connsiteX74" fmla="*/ 386738 w 607639"/>
                  <a:gd name="connsiteY74" fmla="*/ 21772 h 606722"/>
                  <a:gd name="connsiteX75" fmla="*/ 385314 w 607639"/>
                  <a:gd name="connsiteY75" fmla="*/ 65671 h 606722"/>
                  <a:gd name="connsiteX76" fmla="*/ 382822 w 607639"/>
                  <a:gd name="connsiteY76" fmla="*/ 67982 h 606722"/>
                  <a:gd name="connsiteX77" fmla="*/ 382110 w 607639"/>
                  <a:gd name="connsiteY77" fmla="*/ 80689 h 606722"/>
                  <a:gd name="connsiteX78" fmla="*/ 387985 w 607639"/>
                  <a:gd name="connsiteY78" fmla="*/ 85577 h 606722"/>
                  <a:gd name="connsiteX79" fmla="*/ 393415 w 607639"/>
                  <a:gd name="connsiteY79" fmla="*/ 103616 h 606722"/>
                  <a:gd name="connsiteX80" fmla="*/ 390388 w 607639"/>
                  <a:gd name="connsiteY80" fmla="*/ 125655 h 606722"/>
                  <a:gd name="connsiteX81" fmla="*/ 376413 w 607639"/>
                  <a:gd name="connsiteY81" fmla="*/ 143872 h 606722"/>
                  <a:gd name="connsiteX82" fmla="*/ 354781 w 607639"/>
                  <a:gd name="connsiteY82" fmla="*/ 182973 h 606722"/>
                  <a:gd name="connsiteX83" fmla="*/ 356384 w 607639"/>
                  <a:gd name="connsiteY83" fmla="*/ 188838 h 606722"/>
                  <a:gd name="connsiteX84" fmla="*/ 398934 w 607639"/>
                  <a:gd name="connsiteY84" fmla="*/ 198435 h 606722"/>
                  <a:gd name="connsiteX85" fmla="*/ 454391 w 607639"/>
                  <a:gd name="connsiteY85" fmla="*/ 252732 h 606722"/>
                  <a:gd name="connsiteX86" fmla="*/ 493737 w 607639"/>
                  <a:gd name="connsiteY86" fmla="*/ 252732 h 606722"/>
                  <a:gd name="connsiteX87" fmla="*/ 506377 w 607639"/>
                  <a:gd name="connsiteY87" fmla="*/ 265440 h 606722"/>
                  <a:gd name="connsiteX88" fmla="*/ 506377 w 607639"/>
                  <a:gd name="connsiteY88" fmla="*/ 316004 h 606722"/>
                  <a:gd name="connsiteX89" fmla="*/ 493737 w 607639"/>
                  <a:gd name="connsiteY89" fmla="*/ 328623 h 606722"/>
                  <a:gd name="connsiteX90" fmla="*/ 481007 w 607639"/>
                  <a:gd name="connsiteY90" fmla="*/ 316004 h 606722"/>
                  <a:gd name="connsiteX91" fmla="*/ 481007 w 607639"/>
                  <a:gd name="connsiteY91" fmla="*/ 278059 h 606722"/>
                  <a:gd name="connsiteX92" fmla="*/ 316504 w 607639"/>
                  <a:gd name="connsiteY92" fmla="*/ 278059 h 606722"/>
                  <a:gd name="connsiteX93" fmla="*/ 316504 w 607639"/>
                  <a:gd name="connsiteY93" fmla="*/ 316004 h 606722"/>
                  <a:gd name="connsiteX94" fmla="*/ 303775 w 607639"/>
                  <a:gd name="connsiteY94" fmla="*/ 328623 h 606722"/>
                  <a:gd name="connsiteX95" fmla="*/ 291134 w 607639"/>
                  <a:gd name="connsiteY95" fmla="*/ 316004 h 606722"/>
                  <a:gd name="connsiteX96" fmla="*/ 291134 w 607639"/>
                  <a:gd name="connsiteY96" fmla="*/ 278059 h 606722"/>
                  <a:gd name="connsiteX97" fmla="*/ 126542 w 607639"/>
                  <a:gd name="connsiteY97" fmla="*/ 278059 h 606722"/>
                  <a:gd name="connsiteX98" fmla="*/ 126542 w 607639"/>
                  <a:gd name="connsiteY98" fmla="*/ 316004 h 606722"/>
                  <a:gd name="connsiteX99" fmla="*/ 113902 w 607639"/>
                  <a:gd name="connsiteY99" fmla="*/ 328623 h 606722"/>
                  <a:gd name="connsiteX100" fmla="*/ 101261 w 607639"/>
                  <a:gd name="connsiteY100" fmla="*/ 316004 h 606722"/>
                  <a:gd name="connsiteX101" fmla="*/ 101261 w 607639"/>
                  <a:gd name="connsiteY101" fmla="*/ 265440 h 606722"/>
                  <a:gd name="connsiteX102" fmla="*/ 113902 w 607639"/>
                  <a:gd name="connsiteY102" fmla="*/ 252732 h 606722"/>
                  <a:gd name="connsiteX103" fmla="*/ 153247 w 607639"/>
                  <a:gd name="connsiteY103" fmla="*/ 252732 h 606722"/>
                  <a:gd name="connsiteX104" fmla="*/ 208705 w 607639"/>
                  <a:gd name="connsiteY104" fmla="*/ 198435 h 606722"/>
                  <a:gd name="connsiteX105" fmla="*/ 251255 w 607639"/>
                  <a:gd name="connsiteY105" fmla="*/ 188838 h 606722"/>
                  <a:gd name="connsiteX106" fmla="*/ 253124 w 607639"/>
                  <a:gd name="connsiteY106" fmla="*/ 181907 h 606722"/>
                  <a:gd name="connsiteX107" fmla="*/ 232739 w 607639"/>
                  <a:gd name="connsiteY107" fmla="*/ 144228 h 606722"/>
                  <a:gd name="connsiteX108" fmla="*/ 217339 w 607639"/>
                  <a:gd name="connsiteY108" fmla="*/ 125655 h 606722"/>
                  <a:gd name="connsiteX109" fmla="*/ 214313 w 607639"/>
                  <a:gd name="connsiteY109" fmla="*/ 103705 h 606722"/>
                  <a:gd name="connsiteX110" fmla="*/ 219832 w 607639"/>
                  <a:gd name="connsiteY110" fmla="*/ 85488 h 606722"/>
                  <a:gd name="connsiteX111" fmla="*/ 226152 w 607639"/>
                  <a:gd name="connsiteY111" fmla="*/ 80334 h 606722"/>
                  <a:gd name="connsiteX112" fmla="*/ 224550 w 607639"/>
                  <a:gd name="connsiteY112" fmla="*/ 62116 h 606722"/>
                  <a:gd name="connsiteX113" fmla="*/ 288019 w 607639"/>
                  <a:gd name="connsiteY113" fmla="*/ 11108 h 606722"/>
                  <a:gd name="connsiteX114" fmla="*/ 335643 w 607639"/>
                  <a:gd name="connsiteY1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7639" h="606722">
                    <a:moveTo>
                      <a:pt x="152644" y="353886"/>
                    </a:moveTo>
                    <a:cubicBezTo>
                      <a:pt x="177833" y="353886"/>
                      <a:pt x="190472" y="365084"/>
                      <a:pt x="196613" y="374415"/>
                    </a:cubicBezTo>
                    <a:cubicBezTo>
                      <a:pt x="210231" y="395122"/>
                      <a:pt x="200173" y="409519"/>
                      <a:pt x="195278" y="414762"/>
                    </a:cubicBezTo>
                    <a:lnTo>
                      <a:pt x="193498" y="416540"/>
                    </a:lnTo>
                    <a:lnTo>
                      <a:pt x="192964" y="427382"/>
                    </a:lnTo>
                    <a:cubicBezTo>
                      <a:pt x="194388" y="428448"/>
                      <a:pt x="195723" y="429604"/>
                      <a:pt x="196791" y="430937"/>
                    </a:cubicBezTo>
                    <a:cubicBezTo>
                      <a:pt x="201063" y="435736"/>
                      <a:pt x="202932" y="442134"/>
                      <a:pt x="202131" y="448444"/>
                    </a:cubicBezTo>
                    <a:lnTo>
                      <a:pt x="199639" y="468262"/>
                    </a:lnTo>
                    <a:cubicBezTo>
                      <a:pt x="198749" y="475639"/>
                      <a:pt x="194299" y="481859"/>
                      <a:pt x="188157" y="485237"/>
                    </a:cubicBezTo>
                    <a:cubicBezTo>
                      <a:pt x="185487" y="497945"/>
                      <a:pt x="179257" y="510209"/>
                      <a:pt x="170623" y="519896"/>
                    </a:cubicBezTo>
                    <a:lnTo>
                      <a:pt x="171691" y="524251"/>
                    </a:lnTo>
                    <a:lnTo>
                      <a:pt x="205157" y="532604"/>
                    </a:lnTo>
                    <a:cubicBezTo>
                      <a:pt x="208540" y="533493"/>
                      <a:pt x="211833" y="534648"/>
                      <a:pt x="215215" y="536159"/>
                    </a:cubicBezTo>
                    <a:cubicBezTo>
                      <a:pt x="218597" y="534648"/>
                      <a:pt x="221890" y="533493"/>
                      <a:pt x="225273" y="532604"/>
                    </a:cubicBezTo>
                    <a:lnTo>
                      <a:pt x="258650" y="524251"/>
                    </a:lnTo>
                    <a:lnTo>
                      <a:pt x="259985" y="518918"/>
                    </a:lnTo>
                    <a:cubicBezTo>
                      <a:pt x="251885" y="509498"/>
                      <a:pt x="246100" y="497767"/>
                      <a:pt x="243430" y="485592"/>
                    </a:cubicBezTo>
                    <a:cubicBezTo>
                      <a:pt x="236398" y="482304"/>
                      <a:pt x="231681" y="475905"/>
                      <a:pt x="230702" y="468262"/>
                    </a:cubicBezTo>
                    <a:lnTo>
                      <a:pt x="228210" y="448444"/>
                    </a:lnTo>
                    <a:cubicBezTo>
                      <a:pt x="227409" y="442046"/>
                      <a:pt x="229456" y="435647"/>
                      <a:pt x="233728" y="430759"/>
                    </a:cubicBezTo>
                    <a:cubicBezTo>
                      <a:pt x="234974" y="429337"/>
                      <a:pt x="236398" y="428093"/>
                      <a:pt x="237911" y="427115"/>
                    </a:cubicBezTo>
                    <a:cubicBezTo>
                      <a:pt x="237288" y="421250"/>
                      <a:pt x="236665" y="414407"/>
                      <a:pt x="236665" y="411030"/>
                    </a:cubicBezTo>
                    <a:cubicBezTo>
                      <a:pt x="236665" y="380281"/>
                      <a:pt x="253576" y="365262"/>
                      <a:pt x="289890" y="363929"/>
                    </a:cubicBezTo>
                    <a:cubicBezTo>
                      <a:pt x="304042" y="355130"/>
                      <a:pt x="318550" y="353886"/>
                      <a:pt x="329854" y="353886"/>
                    </a:cubicBezTo>
                    <a:cubicBezTo>
                      <a:pt x="355042" y="353886"/>
                      <a:pt x="367681" y="365084"/>
                      <a:pt x="373822" y="374415"/>
                    </a:cubicBezTo>
                    <a:cubicBezTo>
                      <a:pt x="387440" y="395122"/>
                      <a:pt x="377383" y="409519"/>
                      <a:pt x="372487" y="414762"/>
                    </a:cubicBezTo>
                    <a:lnTo>
                      <a:pt x="370707" y="416540"/>
                    </a:lnTo>
                    <a:lnTo>
                      <a:pt x="370173" y="427382"/>
                    </a:lnTo>
                    <a:cubicBezTo>
                      <a:pt x="371597" y="428448"/>
                      <a:pt x="372932" y="429604"/>
                      <a:pt x="374000" y="430937"/>
                    </a:cubicBezTo>
                    <a:cubicBezTo>
                      <a:pt x="378273" y="435736"/>
                      <a:pt x="380231" y="442134"/>
                      <a:pt x="379341" y="448444"/>
                    </a:cubicBezTo>
                    <a:lnTo>
                      <a:pt x="376938" y="468262"/>
                    </a:lnTo>
                    <a:cubicBezTo>
                      <a:pt x="375959" y="475639"/>
                      <a:pt x="371508" y="481859"/>
                      <a:pt x="365367" y="485237"/>
                    </a:cubicBezTo>
                    <a:cubicBezTo>
                      <a:pt x="362697" y="497945"/>
                      <a:pt x="356466" y="510209"/>
                      <a:pt x="347833" y="519896"/>
                    </a:cubicBezTo>
                    <a:lnTo>
                      <a:pt x="348901" y="524251"/>
                    </a:lnTo>
                    <a:lnTo>
                      <a:pt x="382367" y="532604"/>
                    </a:lnTo>
                    <a:cubicBezTo>
                      <a:pt x="385749" y="533493"/>
                      <a:pt x="389042" y="534648"/>
                      <a:pt x="392424" y="536159"/>
                    </a:cubicBezTo>
                    <a:cubicBezTo>
                      <a:pt x="395807" y="534648"/>
                      <a:pt x="399100" y="533493"/>
                      <a:pt x="402482" y="532604"/>
                    </a:cubicBezTo>
                    <a:lnTo>
                      <a:pt x="435948" y="524251"/>
                    </a:lnTo>
                    <a:lnTo>
                      <a:pt x="437194" y="518918"/>
                    </a:lnTo>
                    <a:cubicBezTo>
                      <a:pt x="429095" y="509498"/>
                      <a:pt x="423309" y="497767"/>
                      <a:pt x="420639" y="485592"/>
                    </a:cubicBezTo>
                    <a:cubicBezTo>
                      <a:pt x="413697" y="482304"/>
                      <a:pt x="408890" y="475905"/>
                      <a:pt x="407911" y="468262"/>
                    </a:cubicBezTo>
                    <a:lnTo>
                      <a:pt x="405419" y="448444"/>
                    </a:lnTo>
                    <a:cubicBezTo>
                      <a:pt x="404618" y="442046"/>
                      <a:pt x="406665" y="435647"/>
                      <a:pt x="410938" y="430759"/>
                    </a:cubicBezTo>
                    <a:cubicBezTo>
                      <a:pt x="412184" y="429337"/>
                      <a:pt x="413608" y="428093"/>
                      <a:pt x="415121" y="427115"/>
                    </a:cubicBezTo>
                    <a:cubicBezTo>
                      <a:pt x="414498" y="421250"/>
                      <a:pt x="413875" y="414407"/>
                      <a:pt x="413875" y="411030"/>
                    </a:cubicBezTo>
                    <a:cubicBezTo>
                      <a:pt x="413875" y="380281"/>
                      <a:pt x="430786" y="365262"/>
                      <a:pt x="467189" y="363929"/>
                    </a:cubicBezTo>
                    <a:cubicBezTo>
                      <a:pt x="481341" y="355130"/>
                      <a:pt x="495849" y="353886"/>
                      <a:pt x="507063" y="353886"/>
                    </a:cubicBezTo>
                    <a:cubicBezTo>
                      <a:pt x="532252" y="353886"/>
                      <a:pt x="544891" y="365084"/>
                      <a:pt x="551032" y="374415"/>
                    </a:cubicBezTo>
                    <a:cubicBezTo>
                      <a:pt x="564650" y="395122"/>
                      <a:pt x="554592" y="409519"/>
                      <a:pt x="549697" y="414762"/>
                    </a:cubicBezTo>
                    <a:lnTo>
                      <a:pt x="547917" y="416540"/>
                    </a:lnTo>
                    <a:lnTo>
                      <a:pt x="547383" y="427382"/>
                    </a:lnTo>
                    <a:cubicBezTo>
                      <a:pt x="548807" y="428448"/>
                      <a:pt x="550142" y="429604"/>
                      <a:pt x="551299" y="430937"/>
                    </a:cubicBezTo>
                    <a:cubicBezTo>
                      <a:pt x="555482" y="435736"/>
                      <a:pt x="557440" y="442134"/>
                      <a:pt x="556639" y="448444"/>
                    </a:cubicBezTo>
                    <a:lnTo>
                      <a:pt x="554147" y="468262"/>
                    </a:lnTo>
                    <a:cubicBezTo>
                      <a:pt x="553168" y="475639"/>
                      <a:pt x="548718" y="481859"/>
                      <a:pt x="542576" y="485237"/>
                    </a:cubicBezTo>
                    <a:cubicBezTo>
                      <a:pt x="539906" y="497945"/>
                      <a:pt x="533676" y="510209"/>
                      <a:pt x="525042" y="519896"/>
                    </a:cubicBezTo>
                    <a:lnTo>
                      <a:pt x="526110" y="524251"/>
                    </a:lnTo>
                    <a:lnTo>
                      <a:pt x="559576" y="532604"/>
                    </a:lnTo>
                    <a:cubicBezTo>
                      <a:pt x="587880" y="539714"/>
                      <a:pt x="607639" y="564953"/>
                      <a:pt x="607639" y="594014"/>
                    </a:cubicBezTo>
                    <a:cubicBezTo>
                      <a:pt x="607639" y="601035"/>
                      <a:pt x="601943" y="606722"/>
                      <a:pt x="594911" y="606722"/>
                    </a:cubicBezTo>
                    <a:lnTo>
                      <a:pt x="12639" y="606722"/>
                    </a:lnTo>
                    <a:cubicBezTo>
                      <a:pt x="5697" y="606722"/>
                      <a:pt x="0" y="601035"/>
                      <a:pt x="0" y="594014"/>
                    </a:cubicBezTo>
                    <a:cubicBezTo>
                      <a:pt x="0" y="564953"/>
                      <a:pt x="19759" y="539714"/>
                      <a:pt x="47974" y="532604"/>
                    </a:cubicBezTo>
                    <a:lnTo>
                      <a:pt x="81440" y="524251"/>
                    </a:lnTo>
                    <a:lnTo>
                      <a:pt x="82775" y="518918"/>
                    </a:lnTo>
                    <a:cubicBezTo>
                      <a:pt x="74676" y="509498"/>
                      <a:pt x="68890" y="497767"/>
                      <a:pt x="66220" y="485592"/>
                    </a:cubicBezTo>
                    <a:cubicBezTo>
                      <a:pt x="59189" y="482304"/>
                      <a:pt x="54471" y="475905"/>
                      <a:pt x="53492" y="468262"/>
                    </a:cubicBezTo>
                    <a:lnTo>
                      <a:pt x="51000" y="448444"/>
                    </a:lnTo>
                    <a:cubicBezTo>
                      <a:pt x="50199" y="442046"/>
                      <a:pt x="52246" y="435647"/>
                      <a:pt x="56519" y="430759"/>
                    </a:cubicBezTo>
                    <a:cubicBezTo>
                      <a:pt x="57765" y="429337"/>
                      <a:pt x="59189" y="428093"/>
                      <a:pt x="60702" y="427115"/>
                    </a:cubicBezTo>
                    <a:cubicBezTo>
                      <a:pt x="60079" y="421250"/>
                      <a:pt x="59456" y="414407"/>
                      <a:pt x="59456" y="411030"/>
                    </a:cubicBezTo>
                    <a:cubicBezTo>
                      <a:pt x="59456" y="380281"/>
                      <a:pt x="76367" y="365262"/>
                      <a:pt x="112681" y="363929"/>
                    </a:cubicBezTo>
                    <a:cubicBezTo>
                      <a:pt x="126833" y="355130"/>
                      <a:pt x="141341" y="353886"/>
                      <a:pt x="152644" y="353886"/>
                    </a:cubicBezTo>
                    <a:close/>
                    <a:moveTo>
                      <a:pt x="335643" y="0"/>
                    </a:moveTo>
                    <a:cubicBezTo>
                      <a:pt x="359232" y="0"/>
                      <a:pt x="376413" y="7287"/>
                      <a:pt x="386738" y="21772"/>
                    </a:cubicBezTo>
                    <a:cubicBezTo>
                      <a:pt x="403118" y="44343"/>
                      <a:pt x="391189" y="59984"/>
                      <a:pt x="385314" y="65671"/>
                    </a:cubicBezTo>
                    <a:lnTo>
                      <a:pt x="382822" y="67982"/>
                    </a:lnTo>
                    <a:lnTo>
                      <a:pt x="382110" y="80689"/>
                    </a:lnTo>
                    <a:cubicBezTo>
                      <a:pt x="384335" y="81933"/>
                      <a:pt x="386293" y="83622"/>
                      <a:pt x="387985" y="85577"/>
                    </a:cubicBezTo>
                    <a:cubicBezTo>
                      <a:pt x="392347" y="90553"/>
                      <a:pt x="394305" y="97218"/>
                      <a:pt x="393415" y="103616"/>
                    </a:cubicBezTo>
                    <a:lnTo>
                      <a:pt x="390388" y="125655"/>
                    </a:lnTo>
                    <a:cubicBezTo>
                      <a:pt x="389231" y="133831"/>
                      <a:pt x="383801" y="140584"/>
                      <a:pt x="376413" y="143872"/>
                    </a:cubicBezTo>
                    <a:cubicBezTo>
                      <a:pt x="373119" y="158268"/>
                      <a:pt x="365552" y="172131"/>
                      <a:pt x="354781" y="182973"/>
                    </a:cubicBezTo>
                    <a:lnTo>
                      <a:pt x="356384" y="188838"/>
                    </a:lnTo>
                    <a:lnTo>
                      <a:pt x="398934" y="198435"/>
                    </a:lnTo>
                    <a:cubicBezTo>
                      <a:pt x="427864" y="205011"/>
                      <a:pt x="449139" y="226517"/>
                      <a:pt x="454391" y="252732"/>
                    </a:cubicBezTo>
                    <a:lnTo>
                      <a:pt x="493737" y="252732"/>
                    </a:lnTo>
                    <a:cubicBezTo>
                      <a:pt x="500680" y="252732"/>
                      <a:pt x="506377" y="258419"/>
                      <a:pt x="506377" y="265440"/>
                    </a:cubicBezTo>
                    <a:lnTo>
                      <a:pt x="506377" y="316004"/>
                    </a:lnTo>
                    <a:cubicBezTo>
                      <a:pt x="506377" y="322935"/>
                      <a:pt x="500680" y="328623"/>
                      <a:pt x="493737" y="328623"/>
                    </a:cubicBezTo>
                    <a:cubicBezTo>
                      <a:pt x="486704" y="328623"/>
                      <a:pt x="481007" y="322935"/>
                      <a:pt x="481007" y="316004"/>
                    </a:cubicBezTo>
                    <a:lnTo>
                      <a:pt x="481007" y="278059"/>
                    </a:lnTo>
                    <a:lnTo>
                      <a:pt x="316504" y="278059"/>
                    </a:lnTo>
                    <a:lnTo>
                      <a:pt x="316504" y="316004"/>
                    </a:lnTo>
                    <a:cubicBezTo>
                      <a:pt x="316504" y="322935"/>
                      <a:pt x="310807" y="328623"/>
                      <a:pt x="303775" y="328623"/>
                    </a:cubicBezTo>
                    <a:cubicBezTo>
                      <a:pt x="296831" y="328623"/>
                      <a:pt x="291134" y="322935"/>
                      <a:pt x="291134" y="316004"/>
                    </a:cubicBezTo>
                    <a:lnTo>
                      <a:pt x="291134" y="278059"/>
                    </a:lnTo>
                    <a:lnTo>
                      <a:pt x="126542" y="278059"/>
                    </a:lnTo>
                    <a:lnTo>
                      <a:pt x="126542" y="316004"/>
                    </a:lnTo>
                    <a:cubicBezTo>
                      <a:pt x="126542" y="322935"/>
                      <a:pt x="120934" y="328623"/>
                      <a:pt x="113902" y="328623"/>
                    </a:cubicBezTo>
                    <a:cubicBezTo>
                      <a:pt x="106869" y="328623"/>
                      <a:pt x="101261" y="322935"/>
                      <a:pt x="101261" y="316004"/>
                    </a:cubicBezTo>
                    <a:lnTo>
                      <a:pt x="101261" y="265440"/>
                    </a:lnTo>
                    <a:cubicBezTo>
                      <a:pt x="101261" y="258419"/>
                      <a:pt x="106869" y="252732"/>
                      <a:pt x="113902" y="252732"/>
                    </a:cubicBezTo>
                    <a:lnTo>
                      <a:pt x="153247" y="252732"/>
                    </a:lnTo>
                    <a:cubicBezTo>
                      <a:pt x="158499" y="226517"/>
                      <a:pt x="179774" y="205011"/>
                      <a:pt x="208705" y="198435"/>
                    </a:cubicBezTo>
                    <a:lnTo>
                      <a:pt x="251255" y="188838"/>
                    </a:lnTo>
                    <a:lnTo>
                      <a:pt x="253124" y="181907"/>
                    </a:lnTo>
                    <a:cubicBezTo>
                      <a:pt x="243065" y="171332"/>
                      <a:pt x="235855" y="158002"/>
                      <a:pt x="232739" y="144228"/>
                    </a:cubicBezTo>
                    <a:cubicBezTo>
                      <a:pt x="224283" y="141029"/>
                      <a:pt x="218497" y="134097"/>
                      <a:pt x="217339" y="125655"/>
                    </a:cubicBezTo>
                    <a:lnTo>
                      <a:pt x="214313" y="103705"/>
                    </a:lnTo>
                    <a:cubicBezTo>
                      <a:pt x="213423" y="97129"/>
                      <a:pt x="215381" y="90553"/>
                      <a:pt x="219832" y="85488"/>
                    </a:cubicBezTo>
                    <a:cubicBezTo>
                      <a:pt x="221612" y="83444"/>
                      <a:pt x="223749" y="81667"/>
                      <a:pt x="226152" y="80334"/>
                    </a:cubicBezTo>
                    <a:cubicBezTo>
                      <a:pt x="225351" y="73847"/>
                      <a:pt x="224550" y="66293"/>
                      <a:pt x="224550" y="62116"/>
                    </a:cubicBezTo>
                    <a:cubicBezTo>
                      <a:pt x="224550" y="28081"/>
                      <a:pt x="244222" y="12263"/>
                      <a:pt x="288019" y="11108"/>
                    </a:cubicBezTo>
                    <a:cubicBezTo>
                      <a:pt x="307157" y="0"/>
                      <a:pt x="327008" y="0"/>
                      <a:pt x="335643"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tx1"/>
                  </a:solidFill>
                </a:endParaRPr>
              </a:p>
            </p:txBody>
          </p:sp>
        </p:grpSp>
        <p:grpSp>
          <p:nvGrpSpPr>
            <p:cNvPr id="19" name="组合 18"/>
            <p:cNvGrpSpPr/>
            <p:nvPr/>
          </p:nvGrpSpPr>
          <p:grpSpPr>
            <a:xfrm>
              <a:off x="11200" y="7550"/>
              <a:ext cx="5752" cy="1584"/>
              <a:chOff x="10945" y="7589"/>
              <a:chExt cx="5752" cy="1584"/>
            </a:xfrm>
          </p:grpSpPr>
          <p:sp>
            <p:nvSpPr>
              <p:cNvPr id="39" name="18"/>
              <p:cNvSpPr txBox="1"/>
              <p:nvPr/>
            </p:nvSpPr>
            <p:spPr>
              <a:xfrm>
                <a:off x="10945" y="7589"/>
                <a:ext cx="1919" cy="612"/>
              </a:xfrm>
              <a:prstGeom prst="rect">
                <a:avLst/>
              </a:prstGeom>
              <a:noFill/>
            </p:spPr>
            <p:txBody>
              <a:bodyPr wrap="square" lIns="91440" tIns="45720" rIns="91440" bIns="45720"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b="1" dirty="0">
                    <a:latin typeface="黑体" panose="02010609060101010101" charset="-122"/>
                    <a:ea typeface="黑体" panose="02010609060101010101" charset="-122"/>
                  </a:rPr>
                  <a:t>输入标题</a:t>
                </a:r>
                <a:endParaRPr lang="zh-CN" b="1" dirty="0">
                  <a:latin typeface="黑体" panose="02010609060101010101" charset="-122"/>
                  <a:ea typeface="黑体" panose="02010609060101010101" charset="-122"/>
                </a:endParaRPr>
              </a:p>
            </p:txBody>
          </p:sp>
          <p:sp>
            <p:nvSpPr>
              <p:cNvPr id="40" name="18"/>
              <p:cNvSpPr/>
              <p:nvPr/>
            </p:nvSpPr>
            <p:spPr bwMode="auto">
              <a:xfrm>
                <a:off x="10945" y="8237"/>
                <a:ext cx="5753" cy="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请在此处输入文字信息请，在此处输入文字信息请在此处输入请在此处输入您的文请在入您的。</a:t>
                </a:r>
                <a:endParaRPr lang="zh-CN" altLang="en-US" sz="1200" dirty="0">
                  <a:latin typeface="黑体" panose="02010609060101010101" charset="-122"/>
                  <a:ea typeface="黑体" panose="02010609060101010101" charset="-122"/>
                  <a:sym typeface="+mn-ea"/>
                </a:endParaRPr>
              </a:p>
            </p:txBody>
          </p:sp>
        </p:grpSp>
      </p:grpSp>
      <p:grpSp>
        <p:nvGrpSpPr>
          <p:cNvPr id="20" name="组合 19"/>
          <p:cNvGrpSpPr/>
          <p:nvPr/>
        </p:nvGrpSpPr>
        <p:grpSpPr>
          <a:xfrm>
            <a:off x="728980" y="356870"/>
            <a:ext cx="2889250" cy="459740"/>
            <a:chOff x="1148" y="562"/>
            <a:chExt cx="4550" cy="724"/>
          </a:xfrm>
        </p:grpSpPr>
        <p:sp>
          <p:nvSpPr>
            <p:cNvPr id="7" name="文本框 6"/>
            <p:cNvSpPr txBox="1"/>
            <p:nvPr/>
          </p:nvSpPr>
          <p:spPr>
            <a:xfrm>
              <a:off x="1938" y="562"/>
              <a:ext cx="3761" cy="7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zh-CN" altLang="en-US" sz="2400" noProof="0" dirty="0">
                  <a:ln>
                    <a:noFill/>
                  </a:ln>
                  <a:solidFill>
                    <a:schemeClr val="tx1"/>
                  </a:solidFill>
                  <a:effectLst/>
                  <a:uLnTx/>
                  <a:uFillTx/>
                  <a:latin typeface="黑体" panose="02010609060101010101" charset="-122"/>
                  <a:ea typeface="黑体" panose="02010609060101010101" charset="-122"/>
                  <a:cs typeface="+mn-ea"/>
                  <a:sym typeface="+mn-lt"/>
                </a:rPr>
                <a:t>上阶段工作概述</a:t>
              </a:r>
              <a:endPar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endParaRPr>
            </a:p>
          </p:txBody>
        </p:sp>
        <p:sp>
          <p:nvSpPr>
            <p:cNvPr id="15" name="矩形 14"/>
            <p:cNvSpPr/>
            <p:nvPr/>
          </p:nvSpPr>
          <p:spPr>
            <a:xfrm>
              <a:off x="1148" y="640"/>
              <a:ext cx="730" cy="57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01</a:t>
              </a:r>
              <a:endParaRPr lang="en-US" altLang="zh-CN" b="1"/>
            </a:p>
          </p:txBody>
        </p:sp>
      </p:grpSp>
    </p:spTree>
    <p:custDataLst>
      <p:tags r:id="rId1"/>
    </p:custDataLst>
  </p:cSld>
  <p:clrMapOvr>
    <a:masterClrMapping/>
  </p:clrMapOvr>
  <p:transition spd="med">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636905" y="542608"/>
            <a:ext cx="10918190" cy="5772785"/>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36905" y="2546351"/>
            <a:ext cx="118745" cy="176530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516630" y="2517458"/>
            <a:ext cx="5158740" cy="1578610"/>
            <a:chOff x="5538" y="3674"/>
            <a:chExt cx="8124" cy="2486"/>
          </a:xfrm>
        </p:grpSpPr>
        <p:sp>
          <p:nvSpPr>
            <p:cNvPr id="14" name="文本框 13"/>
            <p:cNvSpPr txBox="1"/>
            <p:nvPr/>
          </p:nvSpPr>
          <p:spPr>
            <a:xfrm>
              <a:off x="7791" y="3674"/>
              <a:ext cx="3886" cy="1113"/>
            </a:xfrm>
            <a:prstGeom prst="rect">
              <a:avLst/>
            </a:prstGeom>
            <a:noFill/>
          </p:spPr>
          <p:txBody>
            <a:bodyPr wrap="square" rtlCol="0">
              <a:spAutoFit/>
            </a:bodyPr>
            <a:lstStyle/>
            <a:p>
              <a:pPr algn="l"/>
              <a:r>
                <a:rPr lang="en-US" altLang="zh-CN" sz="4000">
                  <a:solidFill>
                    <a:srgbClr val="A25448"/>
                  </a:solidFill>
                  <a:effectLst/>
                </a:rPr>
                <a:t>PART  02</a:t>
              </a:r>
              <a:endParaRPr lang="en-US" altLang="zh-CN" sz="4000">
                <a:solidFill>
                  <a:srgbClr val="A25448"/>
                </a:solidFill>
                <a:effectLst/>
              </a:endParaRPr>
            </a:p>
          </p:txBody>
        </p:sp>
        <p:sp>
          <p:nvSpPr>
            <p:cNvPr id="15" name="文本框 14"/>
            <p:cNvSpPr txBox="1"/>
            <p:nvPr/>
          </p:nvSpPr>
          <p:spPr>
            <a:xfrm>
              <a:off x="5538" y="4853"/>
              <a:ext cx="8124" cy="130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4800" noProof="0" dirty="0">
                  <a:ln>
                    <a:noFill/>
                  </a:ln>
                  <a:solidFill>
                    <a:srgbClr val="A25448"/>
                  </a:solidFill>
                  <a:effectLst/>
                  <a:uLnTx/>
                  <a:uFillTx/>
                  <a:latin typeface="黑体" panose="02010609060101010101" charset="-122"/>
                  <a:ea typeface="黑体" panose="02010609060101010101" charset="-122"/>
                  <a:cs typeface="+mn-ea"/>
                  <a:sym typeface="+mn-lt"/>
                </a:rPr>
                <a:t>工作成果展示</a:t>
              </a:r>
              <a:endParaRPr kumimoji="1" lang="zh-CN" altLang="en-US" sz="4800" b="1" i="0" u="none" strike="noStrike" kern="1200" cap="none" spc="0" normalizeH="0" baseline="0" noProof="0" dirty="0">
                <a:ln>
                  <a:noFill/>
                </a:ln>
                <a:solidFill>
                  <a:srgbClr val="A25448"/>
                </a:solidFill>
                <a:effectLst/>
                <a:uLnTx/>
                <a:uFillTx/>
                <a:latin typeface="黑体" panose="02010609060101010101" charset="-122"/>
                <a:ea typeface="黑体" panose="02010609060101010101" charset="-122"/>
                <a:cs typeface="+mn-ea"/>
                <a:sym typeface="+mn-lt"/>
              </a:endParaRPr>
            </a:p>
          </p:txBody>
        </p:sp>
      </p:grpSp>
      <p:sp>
        <p:nvSpPr>
          <p:cNvPr id="18" name="矩形 17"/>
          <p:cNvSpPr/>
          <p:nvPr/>
        </p:nvSpPr>
        <p:spPr>
          <a:xfrm>
            <a:off x="11436350" y="2546351"/>
            <a:ext cx="118745" cy="176530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57835" y="138430"/>
            <a:ext cx="11276330" cy="6176645"/>
            <a:chOff x="721" y="218"/>
            <a:chExt cx="17758" cy="9727"/>
          </a:xfrm>
        </p:grpSpPr>
        <p:sp>
          <p:nvSpPr>
            <p:cNvPr id="6" name="矩形 5"/>
            <p:cNvSpPr/>
            <p:nvPr/>
          </p:nvSpPr>
          <p:spPr>
            <a:xfrm>
              <a:off x="721" y="855"/>
              <a:ext cx="17758" cy="9091"/>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148" y="218"/>
              <a:ext cx="4491" cy="1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6"/>
          <p:cNvGrpSpPr/>
          <p:nvPr/>
        </p:nvGrpSpPr>
        <p:grpSpPr>
          <a:xfrm>
            <a:off x="934403" y="1148080"/>
            <a:ext cx="10513695" cy="4612640"/>
            <a:chOff x="1055" y="1768"/>
            <a:chExt cx="16557" cy="7264"/>
          </a:xfrm>
        </p:grpSpPr>
        <p:sp>
          <p:nvSpPr>
            <p:cNvPr id="26" name="6"/>
            <p:cNvSpPr/>
            <p:nvPr/>
          </p:nvSpPr>
          <p:spPr>
            <a:xfrm>
              <a:off x="10147" y="5141"/>
              <a:ext cx="1495" cy="1289"/>
            </a:xfrm>
            <a:prstGeom prst="hexagon">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27" name="6"/>
            <p:cNvSpPr/>
            <p:nvPr/>
          </p:nvSpPr>
          <p:spPr bwMode="auto">
            <a:xfrm>
              <a:off x="11855" y="5541"/>
              <a:ext cx="5610" cy="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请在此处输入文字信息请在此处输入您的，文本请在此请在此处输入文字信息请在此处输入。</a:t>
              </a:r>
              <a:endParaRPr lang="en-US" altLang="zh-CN" sz="1200" dirty="0">
                <a:latin typeface="黑体" panose="02010609060101010101" charset="-122"/>
                <a:ea typeface="黑体" panose="02010609060101010101" charset="-122"/>
                <a:sym typeface="+mn-ea"/>
              </a:endParaRPr>
            </a:p>
          </p:txBody>
        </p:sp>
        <p:sp>
          <p:nvSpPr>
            <p:cNvPr id="28" name="6"/>
            <p:cNvSpPr txBox="1"/>
            <p:nvPr/>
          </p:nvSpPr>
          <p:spPr bwMode="auto">
            <a:xfrm>
              <a:off x="11855" y="4845"/>
              <a:ext cx="2456" cy="6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1600" b="1" dirty="0">
                  <a:latin typeface="黑体" panose="02010609060101010101" charset="-122"/>
                  <a:ea typeface="黑体" panose="02010609060101010101" charset="-122"/>
                </a:rPr>
                <a:t>点击输入标题</a:t>
              </a:r>
              <a:endParaRPr lang="zh-CN" altLang="en-US" sz="1600" b="1" dirty="0">
                <a:latin typeface="黑体" panose="02010609060101010101" charset="-122"/>
                <a:ea typeface="黑体" panose="02010609060101010101" charset="-122"/>
              </a:endParaRPr>
            </a:p>
          </p:txBody>
        </p:sp>
        <p:sp>
          <p:nvSpPr>
            <p:cNvPr id="29" name="6"/>
            <p:cNvSpPr/>
            <p:nvPr/>
          </p:nvSpPr>
          <p:spPr>
            <a:xfrm>
              <a:off x="1055" y="2056"/>
              <a:ext cx="4554" cy="6835"/>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30" name="6"/>
            <p:cNvSpPr/>
            <p:nvPr/>
          </p:nvSpPr>
          <p:spPr>
            <a:xfrm>
              <a:off x="2610" y="3311"/>
              <a:ext cx="1495" cy="1289"/>
            </a:xfrm>
            <a:prstGeom prst="hexagon">
              <a:avLst/>
            </a:prstGeom>
            <a:solidFill>
              <a:schemeClr val="bg1"/>
            </a:solidFill>
            <a:ln w="12700">
              <a:no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wrap="square" lIns="91440" tIns="45720" rIns="91440" bIns="45720" anchor="ctr">
              <a:normAutofit/>
            </a:bodyPr>
            <a:lstStyle/>
            <a:p>
              <a:pPr algn="ctr"/>
            </a:p>
          </p:txBody>
        </p:sp>
        <p:sp>
          <p:nvSpPr>
            <p:cNvPr id="31" name="6"/>
            <p:cNvSpPr/>
            <p:nvPr/>
          </p:nvSpPr>
          <p:spPr>
            <a:xfrm>
              <a:off x="2880" y="3601"/>
              <a:ext cx="955" cy="708"/>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A25448"/>
            </a:solidFill>
            <a:ln w="12700">
              <a:no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wrap="square" lIns="91440" tIns="45720" rIns="91440" bIns="45720" anchor="ctr">
              <a:normAutofit/>
            </a:bodyPr>
            <a:lstStyle/>
            <a:p>
              <a:pPr algn="ctr"/>
            </a:p>
          </p:txBody>
        </p:sp>
        <p:sp>
          <p:nvSpPr>
            <p:cNvPr id="32" name="6"/>
            <p:cNvSpPr/>
            <p:nvPr/>
          </p:nvSpPr>
          <p:spPr>
            <a:xfrm>
              <a:off x="5637" y="2056"/>
              <a:ext cx="3997" cy="6835"/>
            </a:xfrm>
            <a:prstGeom prst="roundRect">
              <a:avLst>
                <a:gd name="adj" fmla="val 361"/>
              </a:avLst>
            </a:prstGeom>
            <a:blipFill>
              <a:blip r:embed="rId1"/>
              <a:srcRect/>
              <a:stretch>
                <a:fillRect l="-18493" r="-18309"/>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33" name="6"/>
            <p:cNvSpPr/>
            <p:nvPr/>
          </p:nvSpPr>
          <p:spPr>
            <a:xfrm>
              <a:off x="10509" y="5402"/>
              <a:ext cx="771" cy="767"/>
            </a:xfrm>
            <a:custGeom>
              <a:avLst/>
              <a:gdLst>
                <a:gd name="connsiteX0" fmla="*/ 413221 w 587145"/>
                <a:gd name="connsiteY0" fmla="*/ 444471 h 584830"/>
                <a:gd name="connsiteX1" fmla="*/ 498283 w 587145"/>
                <a:gd name="connsiteY1" fmla="*/ 489234 h 584830"/>
                <a:gd name="connsiteX2" fmla="*/ 505878 w 587145"/>
                <a:gd name="connsiteY2" fmla="*/ 494545 h 584830"/>
                <a:gd name="connsiteX3" fmla="*/ 317526 w 587145"/>
                <a:gd name="connsiteY3" fmla="*/ 584830 h 584830"/>
                <a:gd name="connsiteX4" fmla="*/ 310691 w 587145"/>
                <a:gd name="connsiteY4" fmla="*/ 579519 h 584830"/>
                <a:gd name="connsiteX5" fmla="*/ 413221 w 587145"/>
                <a:gd name="connsiteY5" fmla="*/ 444471 h 584830"/>
                <a:gd name="connsiteX6" fmla="*/ 173924 w 587145"/>
                <a:gd name="connsiteY6" fmla="*/ 444471 h 584830"/>
                <a:gd name="connsiteX7" fmla="*/ 276454 w 587145"/>
                <a:gd name="connsiteY7" fmla="*/ 579519 h 584830"/>
                <a:gd name="connsiteX8" fmla="*/ 269619 w 587145"/>
                <a:gd name="connsiteY8" fmla="*/ 584830 h 584830"/>
                <a:gd name="connsiteX9" fmla="*/ 81267 w 587145"/>
                <a:gd name="connsiteY9" fmla="*/ 494545 h 584830"/>
                <a:gd name="connsiteX10" fmla="*/ 88102 w 587145"/>
                <a:gd name="connsiteY10" fmla="*/ 489234 h 584830"/>
                <a:gd name="connsiteX11" fmla="*/ 173924 w 587145"/>
                <a:gd name="connsiteY11" fmla="*/ 444471 h 584830"/>
                <a:gd name="connsiteX12" fmla="*/ 303868 w 587145"/>
                <a:gd name="connsiteY12" fmla="*/ 424002 h 584830"/>
                <a:gd name="connsiteX13" fmla="*/ 393420 w 587145"/>
                <a:gd name="connsiteY13" fmla="*/ 438412 h 584830"/>
                <a:gd name="connsiteX14" fmla="*/ 303868 w 587145"/>
                <a:gd name="connsiteY14" fmla="*/ 559000 h 584830"/>
                <a:gd name="connsiteX15" fmla="*/ 283277 w 587145"/>
                <a:gd name="connsiteY15" fmla="*/ 424002 h 584830"/>
                <a:gd name="connsiteX16" fmla="*/ 283277 w 587145"/>
                <a:gd name="connsiteY16" fmla="*/ 559000 h 584830"/>
                <a:gd name="connsiteX17" fmla="*/ 193725 w 587145"/>
                <a:gd name="connsiteY17" fmla="*/ 438412 h 584830"/>
                <a:gd name="connsiteX18" fmla="*/ 283277 w 587145"/>
                <a:gd name="connsiteY18" fmla="*/ 424002 h 584830"/>
                <a:gd name="connsiteX19" fmla="*/ 445135 w 587145"/>
                <a:gd name="connsiteY19" fmla="*/ 302650 h 584830"/>
                <a:gd name="connsiteX20" fmla="*/ 587145 w 587145"/>
                <a:gd name="connsiteY20" fmla="*/ 302650 h 584830"/>
                <a:gd name="connsiteX21" fmla="*/ 519557 w 587145"/>
                <a:gd name="connsiteY21" fmla="*/ 479439 h 584830"/>
                <a:gd name="connsiteX22" fmla="*/ 510445 w 587145"/>
                <a:gd name="connsiteY22" fmla="*/ 473369 h 584830"/>
                <a:gd name="connsiteX23" fmla="*/ 420834 w 587145"/>
                <a:gd name="connsiteY23" fmla="*/ 426326 h 584830"/>
                <a:gd name="connsiteX24" fmla="*/ 445135 w 587145"/>
                <a:gd name="connsiteY24" fmla="*/ 302650 h 584830"/>
                <a:gd name="connsiteX25" fmla="*/ 303868 w 587145"/>
                <a:gd name="connsiteY25" fmla="*/ 302650 h 584830"/>
                <a:gd name="connsiteX26" fmla="*/ 424611 w 587145"/>
                <a:gd name="connsiteY26" fmla="*/ 302650 h 584830"/>
                <a:gd name="connsiteX27" fmla="*/ 401070 w 587145"/>
                <a:gd name="connsiteY27" fmla="*/ 419494 h 584830"/>
                <a:gd name="connsiteX28" fmla="*/ 303868 w 587145"/>
                <a:gd name="connsiteY28" fmla="*/ 404319 h 584830"/>
                <a:gd name="connsiteX29" fmla="*/ 161803 w 587145"/>
                <a:gd name="connsiteY29" fmla="*/ 302650 h 584830"/>
                <a:gd name="connsiteX30" fmla="*/ 283277 w 587145"/>
                <a:gd name="connsiteY30" fmla="*/ 302650 h 584830"/>
                <a:gd name="connsiteX31" fmla="*/ 283277 w 587145"/>
                <a:gd name="connsiteY31" fmla="*/ 404319 h 584830"/>
                <a:gd name="connsiteX32" fmla="*/ 185339 w 587145"/>
                <a:gd name="connsiteY32" fmla="*/ 419494 h 584830"/>
                <a:gd name="connsiteX33" fmla="*/ 161803 w 587145"/>
                <a:gd name="connsiteY33" fmla="*/ 302650 h 584830"/>
                <a:gd name="connsiteX34" fmla="*/ 0 w 587145"/>
                <a:gd name="connsiteY34" fmla="*/ 302650 h 584830"/>
                <a:gd name="connsiteX35" fmla="*/ 142010 w 587145"/>
                <a:gd name="connsiteY35" fmla="*/ 302650 h 584830"/>
                <a:gd name="connsiteX36" fmla="*/ 166311 w 587145"/>
                <a:gd name="connsiteY36" fmla="*/ 426326 h 584830"/>
                <a:gd name="connsiteX37" fmla="*/ 75941 w 587145"/>
                <a:gd name="connsiteY37" fmla="*/ 473369 h 584830"/>
                <a:gd name="connsiteX38" fmla="*/ 67588 w 587145"/>
                <a:gd name="connsiteY38" fmla="*/ 479439 h 584830"/>
                <a:gd name="connsiteX39" fmla="*/ 0 w 587145"/>
                <a:gd name="connsiteY39" fmla="*/ 302650 h 584830"/>
                <a:gd name="connsiteX40" fmla="*/ 398032 w 587145"/>
                <a:gd name="connsiteY40" fmla="*/ 156320 h 584830"/>
                <a:gd name="connsiteX41" fmla="*/ 424611 w 587145"/>
                <a:gd name="connsiteY41" fmla="*/ 282180 h 584830"/>
                <a:gd name="connsiteX42" fmla="*/ 303868 w 587145"/>
                <a:gd name="connsiteY42" fmla="*/ 282180 h 584830"/>
                <a:gd name="connsiteX43" fmla="*/ 303868 w 587145"/>
                <a:gd name="connsiteY43" fmla="*/ 170726 h 584830"/>
                <a:gd name="connsiteX44" fmla="*/ 398032 w 587145"/>
                <a:gd name="connsiteY44" fmla="*/ 156320 h 584830"/>
                <a:gd name="connsiteX45" fmla="*/ 189135 w 587145"/>
                <a:gd name="connsiteY45" fmla="*/ 156320 h 584830"/>
                <a:gd name="connsiteX46" fmla="*/ 283277 w 587145"/>
                <a:gd name="connsiteY46" fmla="*/ 170726 h 584830"/>
                <a:gd name="connsiteX47" fmla="*/ 283277 w 587145"/>
                <a:gd name="connsiteY47" fmla="*/ 282180 h 584830"/>
                <a:gd name="connsiteX48" fmla="*/ 161803 w 587145"/>
                <a:gd name="connsiteY48" fmla="*/ 282180 h 584830"/>
                <a:gd name="connsiteX49" fmla="*/ 189135 w 587145"/>
                <a:gd name="connsiteY49" fmla="*/ 156320 h 584830"/>
                <a:gd name="connsiteX50" fmla="*/ 72907 w 587145"/>
                <a:gd name="connsiteY50" fmla="*/ 99421 h 584830"/>
                <a:gd name="connsiteX51" fmla="*/ 82020 w 587145"/>
                <a:gd name="connsiteY51" fmla="*/ 106246 h 584830"/>
                <a:gd name="connsiteX52" fmla="*/ 169357 w 587145"/>
                <a:gd name="connsiteY52" fmla="*/ 150230 h 584830"/>
                <a:gd name="connsiteX53" fmla="*/ 142017 w 587145"/>
                <a:gd name="connsiteY53" fmla="*/ 282180 h 584830"/>
                <a:gd name="connsiteX54" fmla="*/ 0 w 587145"/>
                <a:gd name="connsiteY54" fmla="*/ 282180 h 584830"/>
                <a:gd name="connsiteX55" fmla="*/ 72907 w 587145"/>
                <a:gd name="connsiteY55" fmla="*/ 99421 h 584830"/>
                <a:gd name="connsiteX56" fmla="*/ 514198 w 587145"/>
                <a:gd name="connsiteY56" fmla="*/ 98690 h 584830"/>
                <a:gd name="connsiteX57" fmla="*/ 587145 w 587145"/>
                <a:gd name="connsiteY57" fmla="*/ 282180 h 584830"/>
                <a:gd name="connsiteX58" fmla="*/ 445050 w 587145"/>
                <a:gd name="connsiteY58" fmla="*/ 282180 h 584830"/>
                <a:gd name="connsiteX59" fmla="*/ 416935 w 587145"/>
                <a:gd name="connsiteY59" fmla="*/ 149491 h 584830"/>
                <a:gd name="connsiteX60" fmla="*/ 505080 w 587145"/>
                <a:gd name="connsiteY60" fmla="*/ 105514 h 584830"/>
                <a:gd name="connsiteX61" fmla="*/ 303868 w 587145"/>
                <a:gd name="connsiteY61" fmla="*/ 25830 h 584830"/>
                <a:gd name="connsiteX62" fmla="*/ 389643 w 587145"/>
                <a:gd name="connsiteY62" fmla="*/ 137333 h 584830"/>
                <a:gd name="connsiteX63" fmla="*/ 303868 w 587145"/>
                <a:gd name="connsiteY63" fmla="*/ 150228 h 584830"/>
                <a:gd name="connsiteX64" fmla="*/ 283277 w 587145"/>
                <a:gd name="connsiteY64" fmla="*/ 25830 h 584830"/>
                <a:gd name="connsiteX65" fmla="*/ 283277 w 587145"/>
                <a:gd name="connsiteY65" fmla="*/ 150228 h 584830"/>
                <a:gd name="connsiteX66" fmla="*/ 197502 w 587145"/>
                <a:gd name="connsiteY66" fmla="*/ 137333 h 584830"/>
                <a:gd name="connsiteX67" fmla="*/ 283277 w 587145"/>
                <a:gd name="connsiteY67" fmla="*/ 25830 h 584830"/>
                <a:gd name="connsiteX68" fmla="*/ 314425 w 587145"/>
                <a:gd name="connsiteY68" fmla="*/ 0 h 584830"/>
                <a:gd name="connsiteX69" fmla="*/ 499786 w 587145"/>
                <a:gd name="connsiteY69" fmla="*/ 84194 h 584830"/>
                <a:gd name="connsiteX70" fmla="*/ 492949 w 587145"/>
                <a:gd name="connsiteY70" fmla="*/ 89503 h 584830"/>
                <a:gd name="connsiteX71" fmla="*/ 408625 w 587145"/>
                <a:gd name="connsiteY71" fmla="*/ 131221 h 584830"/>
                <a:gd name="connsiteX72" fmla="*/ 309107 w 587145"/>
                <a:gd name="connsiteY72" fmla="*/ 4551 h 584830"/>
                <a:gd name="connsiteX73" fmla="*/ 271871 w 587145"/>
                <a:gd name="connsiteY73" fmla="*/ 0 h 584830"/>
                <a:gd name="connsiteX74" fmla="*/ 277185 w 587145"/>
                <a:gd name="connsiteY74" fmla="*/ 4551 h 584830"/>
                <a:gd name="connsiteX75" fmla="*/ 177731 w 587145"/>
                <a:gd name="connsiteY75" fmla="*/ 131221 h 584830"/>
                <a:gd name="connsiteX76" fmla="*/ 93461 w 587145"/>
                <a:gd name="connsiteY76" fmla="*/ 89503 h 584830"/>
                <a:gd name="connsiteX77" fmla="*/ 86628 w 587145"/>
                <a:gd name="connsiteY77" fmla="*/ 84194 h 584830"/>
                <a:gd name="connsiteX78" fmla="*/ 271871 w 587145"/>
                <a:gd name="connsiteY78" fmla="*/ 0 h 58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87145" h="584830">
                  <a:moveTo>
                    <a:pt x="413221" y="444471"/>
                  </a:moveTo>
                  <a:cubicBezTo>
                    <a:pt x="442841" y="455851"/>
                    <a:pt x="471701" y="470267"/>
                    <a:pt x="498283" y="489234"/>
                  </a:cubicBezTo>
                  <a:lnTo>
                    <a:pt x="505878" y="494545"/>
                  </a:lnTo>
                  <a:cubicBezTo>
                    <a:pt x="457271" y="545378"/>
                    <a:pt x="391196" y="578760"/>
                    <a:pt x="317526" y="584830"/>
                  </a:cubicBezTo>
                  <a:lnTo>
                    <a:pt x="310691" y="579519"/>
                  </a:lnTo>
                  <a:cubicBezTo>
                    <a:pt x="355501" y="542343"/>
                    <a:pt x="389677" y="496062"/>
                    <a:pt x="413221" y="444471"/>
                  </a:cubicBezTo>
                  <a:close/>
                  <a:moveTo>
                    <a:pt x="173924" y="444471"/>
                  </a:moveTo>
                  <a:cubicBezTo>
                    <a:pt x="196708" y="496062"/>
                    <a:pt x="231644" y="542343"/>
                    <a:pt x="276454" y="579519"/>
                  </a:cubicBezTo>
                  <a:lnTo>
                    <a:pt x="269619" y="584830"/>
                  </a:lnTo>
                  <a:cubicBezTo>
                    <a:pt x="195949" y="578760"/>
                    <a:pt x="129114" y="545378"/>
                    <a:pt x="81267" y="494545"/>
                  </a:cubicBezTo>
                  <a:lnTo>
                    <a:pt x="88102" y="489234"/>
                  </a:lnTo>
                  <a:cubicBezTo>
                    <a:pt x="114684" y="470267"/>
                    <a:pt x="143544" y="455851"/>
                    <a:pt x="173924" y="444471"/>
                  </a:cubicBezTo>
                  <a:close/>
                  <a:moveTo>
                    <a:pt x="303868" y="424002"/>
                  </a:moveTo>
                  <a:cubicBezTo>
                    <a:pt x="334225" y="424760"/>
                    <a:pt x="364581" y="430069"/>
                    <a:pt x="393420" y="438412"/>
                  </a:cubicBezTo>
                  <a:cubicBezTo>
                    <a:pt x="372929" y="483917"/>
                    <a:pt x="342573" y="525630"/>
                    <a:pt x="303868" y="559000"/>
                  </a:cubicBezTo>
                  <a:close/>
                  <a:moveTo>
                    <a:pt x="283277" y="424002"/>
                  </a:moveTo>
                  <a:lnTo>
                    <a:pt x="283277" y="559000"/>
                  </a:lnTo>
                  <a:cubicBezTo>
                    <a:pt x="244572" y="524871"/>
                    <a:pt x="214216" y="483917"/>
                    <a:pt x="193725" y="438412"/>
                  </a:cubicBezTo>
                  <a:cubicBezTo>
                    <a:pt x="222564" y="430069"/>
                    <a:pt x="252161" y="424760"/>
                    <a:pt x="283277" y="424002"/>
                  </a:cubicBezTo>
                  <a:close/>
                  <a:moveTo>
                    <a:pt x="445135" y="302650"/>
                  </a:moveTo>
                  <a:lnTo>
                    <a:pt x="587145" y="302650"/>
                  </a:lnTo>
                  <a:cubicBezTo>
                    <a:pt x="584867" y="369420"/>
                    <a:pt x="559806" y="430879"/>
                    <a:pt x="519557" y="479439"/>
                  </a:cubicBezTo>
                  <a:lnTo>
                    <a:pt x="510445" y="473369"/>
                  </a:lnTo>
                  <a:cubicBezTo>
                    <a:pt x="482346" y="452883"/>
                    <a:pt x="451970" y="437708"/>
                    <a:pt x="420834" y="426326"/>
                  </a:cubicBezTo>
                  <a:cubicBezTo>
                    <a:pt x="435263" y="386871"/>
                    <a:pt x="443616" y="345140"/>
                    <a:pt x="445135" y="302650"/>
                  </a:cubicBezTo>
                  <a:close/>
                  <a:moveTo>
                    <a:pt x="303868" y="302650"/>
                  </a:moveTo>
                  <a:lnTo>
                    <a:pt x="424611" y="302650"/>
                  </a:lnTo>
                  <a:cubicBezTo>
                    <a:pt x="423852" y="342863"/>
                    <a:pt x="415498" y="382316"/>
                    <a:pt x="401070" y="419494"/>
                  </a:cubicBezTo>
                  <a:cubicBezTo>
                    <a:pt x="369935" y="410389"/>
                    <a:pt x="337281" y="405078"/>
                    <a:pt x="303868" y="404319"/>
                  </a:cubicBezTo>
                  <a:close/>
                  <a:moveTo>
                    <a:pt x="161803" y="302650"/>
                  </a:moveTo>
                  <a:lnTo>
                    <a:pt x="283277" y="302650"/>
                  </a:lnTo>
                  <a:lnTo>
                    <a:pt x="283277" y="404319"/>
                  </a:lnTo>
                  <a:cubicBezTo>
                    <a:pt x="249872" y="405078"/>
                    <a:pt x="217225" y="410389"/>
                    <a:pt x="185339" y="419494"/>
                  </a:cubicBezTo>
                  <a:cubicBezTo>
                    <a:pt x="170913" y="382316"/>
                    <a:pt x="163321" y="342863"/>
                    <a:pt x="161803" y="302650"/>
                  </a:cubicBezTo>
                  <a:close/>
                  <a:moveTo>
                    <a:pt x="0" y="302650"/>
                  </a:moveTo>
                  <a:lnTo>
                    <a:pt x="142010" y="302650"/>
                  </a:lnTo>
                  <a:cubicBezTo>
                    <a:pt x="142769" y="345140"/>
                    <a:pt x="151123" y="386871"/>
                    <a:pt x="166311" y="426326"/>
                  </a:cubicBezTo>
                  <a:cubicBezTo>
                    <a:pt x="134416" y="437708"/>
                    <a:pt x="104039" y="452883"/>
                    <a:pt x="75941" y="473369"/>
                  </a:cubicBezTo>
                  <a:lnTo>
                    <a:pt x="67588" y="479439"/>
                  </a:lnTo>
                  <a:cubicBezTo>
                    <a:pt x="27339" y="430879"/>
                    <a:pt x="2278" y="369420"/>
                    <a:pt x="0" y="302650"/>
                  </a:cubicBezTo>
                  <a:close/>
                  <a:moveTo>
                    <a:pt x="398032" y="156320"/>
                  </a:moveTo>
                  <a:cubicBezTo>
                    <a:pt x="414739" y="195746"/>
                    <a:pt x="423852" y="238205"/>
                    <a:pt x="424611" y="282180"/>
                  </a:cubicBezTo>
                  <a:lnTo>
                    <a:pt x="303868" y="282180"/>
                  </a:lnTo>
                  <a:lnTo>
                    <a:pt x="303868" y="170726"/>
                  </a:lnTo>
                  <a:cubicBezTo>
                    <a:pt x="335762" y="169967"/>
                    <a:pt x="367657" y="164660"/>
                    <a:pt x="398032" y="156320"/>
                  </a:cubicBezTo>
                  <a:close/>
                  <a:moveTo>
                    <a:pt x="189135" y="156320"/>
                  </a:moveTo>
                  <a:cubicBezTo>
                    <a:pt x="219503" y="164660"/>
                    <a:pt x="251390" y="169967"/>
                    <a:pt x="283277" y="170726"/>
                  </a:cubicBezTo>
                  <a:lnTo>
                    <a:pt x="283277" y="282180"/>
                  </a:lnTo>
                  <a:lnTo>
                    <a:pt x="161803" y="282180"/>
                  </a:lnTo>
                  <a:cubicBezTo>
                    <a:pt x="163321" y="238205"/>
                    <a:pt x="172432" y="195746"/>
                    <a:pt x="189135" y="156320"/>
                  </a:cubicBezTo>
                  <a:close/>
                  <a:moveTo>
                    <a:pt x="72907" y="99421"/>
                  </a:moveTo>
                  <a:lnTo>
                    <a:pt x="82020" y="106246"/>
                  </a:lnTo>
                  <a:cubicBezTo>
                    <a:pt x="109361" y="124446"/>
                    <a:pt x="138979" y="138854"/>
                    <a:pt x="169357" y="150230"/>
                  </a:cubicBezTo>
                  <a:cubicBezTo>
                    <a:pt x="152649" y="191180"/>
                    <a:pt x="142776" y="235922"/>
                    <a:pt x="142017" y="282180"/>
                  </a:cubicBezTo>
                  <a:lnTo>
                    <a:pt x="0" y="282180"/>
                  </a:lnTo>
                  <a:cubicBezTo>
                    <a:pt x="2278" y="212413"/>
                    <a:pt x="29618" y="148713"/>
                    <a:pt x="72907" y="99421"/>
                  </a:cubicBezTo>
                  <a:close/>
                  <a:moveTo>
                    <a:pt x="514198" y="98690"/>
                  </a:moveTo>
                  <a:cubicBezTo>
                    <a:pt x="557510" y="147975"/>
                    <a:pt x="584865" y="212423"/>
                    <a:pt x="587145" y="282180"/>
                  </a:cubicBezTo>
                  <a:lnTo>
                    <a:pt x="445050" y="282180"/>
                  </a:lnTo>
                  <a:cubicBezTo>
                    <a:pt x="443530" y="235928"/>
                    <a:pt x="434412" y="191193"/>
                    <a:pt x="416935" y="149491"/>
                  </a:cubicBezTo>
                  <a:cubicBezTo>
                    <a:pt x="448090" y="138876"/>
                    <a:pt x="477724" y="124470"/>
                    <a:pt x="505080" y="105514"/>
                  </a:cubicBezTo>
                  <a:close/>
                  <a:moveTo>
                    <a:pt x="303868" y="25830"/>
                  </a:moveTo>
                  <a:cubicBezTo>
                    <a:pt x="339544" y="57688"/>
                    <a:pt x="369148" y="95614"/>
                    <a:pt x="389643" y="137333"/>
                  </a:cubicBezTo>
                  <a:cubicBezTo>
                    <a:pt x="361557" y="144918"/>
                    <a:pt x="332713" y="149469"/>
                    <a:pt x="303868" y="150228"/>
                  </a:cubicBezTo>
                  <a:close/>
                  <a:moveTo>
                    <a:pt x="283277" y="25830"/>
                  </a:moveTo>
                  <a:lnTo>
                    <a:pt x="283277" y="150228"/>
                  </a:lnTo>
                  <a:cubicBezTo>
                    <a:pt x="253673" y="149469"/>
                    <a:pt x="225588" y="144918"/>
                    <a:pt x="197502" y="137333"/>
                  </a:cubicBezTo>
                  <a:cubicBezTo>
                    <a:pt x="217997" y="95614"/>
                    <a:pt x="246842" y="57688"/>
                    <a:pt x="283277" y="25830"/>
                  </a:cubicBezTo>
                  <a:close/>
                  <a:moveTo>
                    <a:pt x="314425" y="0"/>
                  </a:moveTo>
                  <a:cubicBezTo>
                    <a:pt x="386594" y="5310"/>
                    <a:pt x="451926" y="36408"/>
                    <a:pt x="499786" y="84194"/>
                  </a:cubicBezTo>
                  <a:lnTo>
                    <a:pt x="492949" y="89503"/>
                  </a:lnTo>
                  <a:cubicBezTo>
                    <a:pt x="467120" y="106949"/>
                    <a:pt x="438252" y="121360"/>
                    <a:pt x="408625" y="131221"/>
                  </a:cubicBezTo>
                  <a:cubicBezTo>
                    <a:pt x="385834" y="82677"/>
                    <a:pt x="352409" y="39442"/>
                    <a:pt x="309107" y="4551"/>
                  </a:cubicBezTo>
                  <a:close/>
                  <a:moveTo>
                    <a:pt x="271871" y="0"/>
                  </a:moveTo>
                  <a:lnTo>
                    <a:pt x="277185" y="4551"/>
                  </a:lnTo>
                  <a:cubicBezTo>
                    <a:pt x="234670" y="39442"/>
                    <a:pt x="201266" y="82677"/>
                    <a:pt x="177731" y="131221"/>
                  </a:cubicBezTo>
                  <a:cubicBezTo>
                    <a:pt x="148122" y="121360"/>
                    <a:pt x="120032" y="106949"/>
                    <a:pt x="93461" y="89503"/>
                  </a:cubicBezTo>
                  <a:lnTo>
                    <a:pt x="86628" y="84194"/>
                  </a:lnTo>
                  <a:cubicBezTo>
                    <a:pt x="135216" y="36408"/>
                    <a:pt x="199747" y="5310"/>
                    <a:pt x="271871" y="0"/>
                  </a:cubicBezTo>
                  <a:close/>
                </a:path>
              </a:pathLst>
            </a:custGeom>
            <a:solidFill>
              <a:schemeClr val="bg1"/>
            </a:solidFill>
            <a:ln w="12700">
              <a:no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wrap="square" lIns="91440" tIns="45720" rIns="91440" bIns="45720" anchor="ctr">
              <a:normAutofit/>
            </a:bodyPr>
            <a:lstStyle/>
            <a:p>
              <a:pPr algn="ctr"/>
            </a:p>
          </p:txBody>
        </p:sp>
        <p:sp>
          <p:nvSpPr>
            <p:cNvPr id="34" name="6"/>
            <p:cNvSpPr/>
            <p:nvPr/>
          </p:nvSpPr>
          <p:spPr>
            <a:xfrm>
              <a:off x="10147" y="7436"/>
              <a:ext cx="1495" cy="1289"/>
            </a:xfrm>
            <a:prstGeom prst="hexagon">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35" name="6"/>
            <p:cNvSpPr/>
            <p:nvPr/>
          </p:nvSpPr>
          <p:spPr>
            <a:xfrm>
              <a:off x="10509" y="7696"/>
              <a:ext cx="771" cy="769"/>
            </a:xfrm>
            <a:custGeom>
              <a:avLst/>
              <a:gdLst>
                <a:gd name="connsiteX0" fmla="*/ 278663 w 601358"/>
                <a:gd name="connsiteY0" fmla="*/ 227291 h 600230"/>
                <a:gd name="connsiteX1" fmla="*/ 321097 w 601358"/>
                <a:gd name="connsiteY1" fmla="*/ 237836 h 600230"/>
                <a:gd name="connsiteX2" fmla="*/ 278077 w 601358"/>
                <a:gd name="connsiteY2" fmla="*/ 280600 h 600230"/>
                <a:gd name="connsiteX3" fmla="*/ 237207 w 601358"/>
                <a:gd name="connsiteY3" fmla="*/ 321998 h 600230"/>
                <a:gd name="connsiteX4" fmla="*/ 278663 w 601358"/>
                <a:gd name="connsiteY4" fmla="*/ 363591 h 600230"/>
                <a:gd name="connsiteX5" fmla="*/ 320119 w 601358"/>
                <a:gd name="connsiteY5" fmla="*/ 322779 h 600230"/>
                <a:gd name="connsiteX6" fmla="*/ 363139 w 601358"/>
                <a:gd name="connsiteY6" fmla="*/ 279819 h 600230"/>
                <a:gd name="connsiteX7" fmla="*/ 373503 w 601358"/>
                <a:gd name="connsiteY7" fmla="*/ 321998 h 600230"/>
                <a:gd name="connsiteX8" fmla="*/ 278663 w 601358"/>
                <a:gd name="connsiteY8" fmla="*/ 416900 h 600230"/>
                <a:gd name="connsiteX9" fmla="*/ 183823 w 601358"/>
                <a:gd name="connsiteY9" fmla="*/ 321998 h 600230"/>
                <a:gd name="connsiteX10" fmla="*/ 278663 w 601358"/>
                <a:gd name="connsiteY10" fmla="*/ 227291 h 600230"/>
                <a:gd name="connsiteX11" fmla="*/ 278663 w 601358"/>
                <a:gd name="connsiteY11" fmla="*/ 135486 h 600230"/>
                <a:gd name="connsiteX12" fmla="*/ 387996 w 601358"/>
                <a:gd name="connsiteY12" fmla="*/ 171031 h 600230"/>
                <a:gd name="connsiteX13" fmla="*/ 349466 w 601358"/>
                <a:gd name="connsiteY13" fmla="*/ 209310 h 600230"/>
                <a:gd name="connsiteX14" fmla="*/ 278663 w 601358"/>
                <a:gd name="connsiteY14" fmla="*/ 188803 h 600230"/>
                <a:gd name="connsiteX15" fmla="*/ 145271 w 601358"/>
                <a:gd name="connsiteY15" fmla="*/ 321999 h 600230"/>
                <a:gd name="connsiteX16" fmla="*/ 278663 w 601358"/>
                <a:gd name="connsiteY16" fmla="*/ 455390 h 600230"/>
                <a:gd name="connsiteX17" fmla="*/ 412249 w 601358"/>
                <a:gd name="connsiteY17" fmla="*/ 321999 h 600230"/>
                <a:gd name="connsiteX18" fmla="*/ 391517 w 601358"/>
                <a:gd name="connsiteY18" fmla="*/ 251300 h 600230"/>
                <a:gd name="connsiteX19" fmla="*/ 430048 w 601358"/>
                <a:gd name="connsiteY19" fmla="*/ 213021 h 600230"/>
                <a:gd name="connsiteX20" fmla="*/ 465449 w 601358"/>
                <a:gd name="connsiteY20" fmla="*/ 321999 h 600230"/>
                <a:gd name="connsiteX21" fmla="*/ 278663 w 601358"/>
                <a:gd name="connsiteY21" fmla="*/ 508707 h 600230"/>
                <a:gd name="connsiteX22" fmla="*/ 91876 w 601358"/>
                <a:gd name="connsiteY22" fmla="*/ 321999 h 600230"/>
                <a:gd name="connsiteX23" fmla="*/ 278663 w 601358"/>
                <a:gd name="connsiteY23" fmla="*/ 135486 h 600230"/>
                <a:gd name="connsiteX24" fmla="*/ 278671 w 601358"/>
                <a:gd name="connsiteY24" fmla="*/ 43751 h 600230"/>
                <a:gd name="connsiteX25" fmla="*/ 453500 w 601358"/>
                <a:gd name="connsiteY25" fmla="*/ 105647 h 600230"/>
                <a:gd name="connsiteX26" fmla="*/ 415366 w 601358"/>
                <a:gd name="connsiteY26" fmla="*/ 143527 h 600230"/>
                <a:gd name="connsiteX27" fmla="*/ 278671 w 601358"/>
                <a:gd name="connsiteY27" fmla="*/ 97056 h 600230"/>
                <a:gd name="connsiteX28" fmla="*/ 53387 w 601358"/>
                <a:gd name="connsiteY28" fmla="*/ 321991 h 600230"/>
                <a:gd name="connsiteX29" fmla="*/ 278671 w 601358"/>
                <a:gd name="connsiteY29" fmla="*/ 547120 h 600230"/>
                <a:gd name="connsiteX30" fmla="*/ 504150 w 601358"/>
                <a:gd name="connsiteY30" fmla="*/ 321991 h 600230"/>
                <a:gd name="connsiteX31" fmla="*/ 457411 w 601358"/>
                <a:gd name="connsiteY31" fmla="*/ 185507 h 600230"/>
                <a:gd name="connsiteX32" fmla="*/ 495545 w 601358"/>
                <a:gd name="connsiteY32" fmla="*/ 147627 h 600230"/>
                <a:gd name="connsiteX33" fmla="*/ 557537 w 601358"/>
                <a:gd name="connsiteY33" fmla="*/ 321991 h 600230"/>
                <a:gd name="connsiteX34" fmla="*/ 278671 w 601358"/>
                <a:gd name="connsiteY34" fmla="*/ 600230 h 600230"/>
                <a:gd name="connsiteX35" fmla="*/ 0 w 601358"/>
                <a:gd name="connsiteY35" fmla="*/ 321991 h 600230"/>
                <a:gd name="connsiteX36" fmla="*/ 278671 w 601358"/>
                <a:gd name="connsiteY36" fmla="*/ 43751 h 600230"/>
                <a:gd name="connsiteX37" fmla="*/ 531345 w 601358"/>
                <a:gd name="connsiteY37" fmla="*/ 0 h 600230"/>
                <a:gd name="connsiteX38" fmla="*/ 549142 w 601358"/>
                <a:gd name="connsiteY38" fmla="*/ 17770 h 600230"/>
                <a:gd name="connsiteX39" fmla="*/ 549142 w 601358"/>
                <a:gd name="connsiteY39" fmla="*/ 52138 h 600230"/>
                <a:gd name="connsiteX40" fmla="*/ 583562 w 601358"/>
                <a:gd name="connsiteY40" fmla="*/ 52138 h 600230"/>
                <a:gd name="connsiteX41" fmla="*/ 601358 w 601358"/>
                <a:gd name="connsiteY41" fmla="*/ 69907 h 600230"/>
                <a:gd name="connsiteX42" fmla="*/ 583562 w 601358"/>
                <a:gd name="connsiteY42" fmla="*/ 87677 h 600230"/>
                <a:gd name="connsiteX43" fmla="*/ 538777 w 601358"/>
                <a:gd name="connsiteY43" fmla="*/ 87677 h 600230"/>
                <a:gd name="connsiteX44" fmla="*/ 522936 w 601358"/>
                <a:gd name="connsiteY44" fmla="*/ 103299 h 600230"/>
                <a:gd name="connsiteX45" fmla="*/ 531150 w 601358"/>
                <a:gd name="connsiteY45" fmla="*/ 103299 h 600230"/>
                <a:gd name="connsiteX46" fmla="*/ 548946 w 601358"/>
                <a:gd name="connsiteY46" fmla="*/ 121069 h 600230"/>
                <a:gd name="connsiteX47" fmla="*/ 531150 w 601358"/>
                <a:gd name="connsiteY47" fmla="*/ 138838 h 600230"/>
                <a:gd name="connsiteX48" fmla="*/ 487343 w 601358"/>
                <a:gd name="connsiteY48" fmla="*/ 138838 h 600230"/>
                <a:gd name="connsiteX49" fmla="*/ 291385 w 601358"/>
                <a:gd name="connsiteY49" fmla="*/ 334696 h 600230"/>
                <a:gd name="connsiteX50" fmla="*/ 278673 w 601358"/>
                <a:gd name="connsiteY50" fmla="*/ 339773 h 600230"/>
                <a:gd name="connsiteX51" fmla="*/ 266157 w 601358"/>
                <a:gd name="connsiteY51" fmla="*/ 334696 h 600230"/>
                <a:gd name="connsiteX52" fmla="*/ 266157 w 601358"/>
                <a:gd name="connsiteY52" fmla="*/ 309506 h 600230"/>
                <a:gd name="connsiteX53" fmla="*/ 461332 w 601358"/>
                <a:gd name="connsiteY53" fmla="*/ 114625 h 600230"/>
                <a:gd name="connsiteX54" fmla="*/ 461332 w 601358"/>
                <a:gd name="connsiteY54" fmla="*/ 69126 h 600230"/>
                <a:gd name="connsiteX55" fmla="*/ 479129 w 601358"/>
                <a:gd name="connsiteY55" fmla="*/ 51356 h 600230"/>
                <a:gd name="connsiteX56" fmla="*/ 496926 w 601358"/>
                <a:gd name="connsiteY56" fmla="*/ 69126 h 600230"/>
                <a:gd name="connsiteX57" fmla="*/ 496926 w 601358"/>
                <a:gd name="connsiteY57" fmla="*/ 79085 h 600230"/>
                <a:gd name="connsiteX58" fmla="*/ 513549 w 601358"/>
                <a:gd name="connsiteY58" fmla="*/ 62487 h 600230"/>
                <a:gd name="connsiteX59" fmla="*/ 513549 w 601358"/>
                <a:gd name="connsiteY59" fmla="*/ 17770 h 600230"/>
                <a:gd name="connsiteX60" fmla="*/ 531345 w 601358"/>
                <a:gd name="connsiteY60" fmla="*/ 0 h 600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1358" h="600230">
                  <a:moveTo>
                    <a:pt x="278663" y="227291"/>
                  </a:moveTo>
                  <a:cubicBezTo>
                    <a:pt x="293916" y="227291"/>
                    <a:pt x="308191" y="231392"/>
                    <a:pt x="321097" y="237836"/>
                  </a:cubicBezTo>
                  <a:lnTo>
                    <a:pt x="278077" y="280600"/>
                  </a:lnTo>
                  <a:cubicBezTo>
                    <a:pt x="255393" y="280991"/>
                    <a:pt x="237207" y="299346"/>
                    <a:pt x="237207" y="321998"/>
                  </a:cubicBezTo>
                  <a:cubicBezTo>
                    <a:pt x="237207" y="344845"/>
                    <a:pt x="255784" y="363591"/>
                    <a:pt x="278663" y="363591"/>
                  </a:cubicBezTo>
                  <a:cubicBezTo>
                    <a:pt x="301347" y="363591"/>
                    <a:pt x="319728" y="345235"/>
                    <a:pt x="320119" y="322779"/>
                  </a:cubicBezTo>
                  <a:lnTo>
                    <a:pt x="363139" y="279819"/>
                  </a:lnTo>
                  <a:cubicBezTo>
                    <a:pt x="369592" y="292512"/>
                    <a:pt x="373503" y="306767"/>
                    <a:pt x="373503" y="321998"/>
                  </a:cubicBezTo>
                  <a:cubicBezTo>
                    <a:pt x="373503" y="374331"/>
                    <a:pt x="331070" y="416900"/>
                    <a:pt x="278663" y="416900"/>
                  </a:cubicBezTo>
                  <a:cubicBezTo>
                    <a:pt x="226452" y="416900"/>
                    <a:pt x="183823" y="374331"/>
                    <a:pt x="183823" y="321998"/>
                  </a:cubicBezTo>
                  <a:cubicBezTo>
                    <a:pt x="183823" y="269860"/>
                    <a:pt x="226452" y="227291"/>
                    <a:pt x="278663" y="227291"/>
                  </a:cubicBezTo>
                  <a:close/>
                  <a:moveTo>
                    <a:pt x="278663" y="135486"/>
                  </a:moveTo>
                  <a:cubicBezTo>
                    <a:pt x="319541" y="135486"/>
                    <a:pt x="357094" y="148766"/>
                    <a:pt x="387996" y="171031"/>
                  </a:cubicBezTo>
                  <a:lnTo>
                    <a:pt x="349466" y="209310"/>
                  </a:lnTo>
                  <a:cubicBezTo>
                    <a:pt x="328929" y="196420"/>
                    <a:pt x="304676" y="188803"/>
                    <a:pt x="278663" y="188803"/>
                  </a:cubicBezTo>
                  <a:cubicBezTo>
                    <a:pt x="205121" y="188803"/>
                    <a:pt x="145271" y="248566"/>
                    <a:pt x="145271" y="321999"/>
                  </a:cubicBezTo>
                  <a:cubicBezTo>
                    <a:pt x="145271" y="395432"/>
                    <a:pt x="205121" y="455390"/>
                    <a:pt x="278663" y="455390"/>
                  </a:cubicBezTo>
                  <a:cubicBezTo>
                    <a:pt x="352204" y="455390"/>
                    <a:pt x="412249" y="395627"/>
                    <a:pt x="412249" y="321999"/>
                  </a:cubicBezTo>
                  <a:cubicBezTo>
                    <a:pt x="412249" y="296024"/>
                    <a:pt x="404621" y="271806"/>
                    <a:pt x="391517" y="251300"/>
                  </a:cubicBezTo>
                  <a:lnTo>
                    <a:pt x="430048" y="213021"/>
                  </a:lnTo>
                  <a:cubicBezTo>
                    <a:pt x="452345" y="243683"/>
                    <a:pt x="465449" y="281376"/>
                    <a:pt x="465449" y="321999"/>
                  </a:cubicBezTo>
                  <a:cubicBezTo>
                    <a:pt x="465449" y="424923"/>
                    <a:pt x="381738" y="508707"/>
                    <a:pt x="278663" y="508707"/>
                  </a:cubicBezTo>
                  <a:cubicBezTo>
                    <a:pt x="175587" y="508707"/>
                    <a:pt x="91876" y="424923"/>
                    <a:pt x="91876" y="321999"/>
                  </a:cubicBezTo>
                  <a:cubicBezTo>
                    <a:pt x="91876" y="219270"/>
                    <a:pt x="175587" y="135486"/>
                    <a:pt x="278663" y="135486"/>
                  </a:cubicBezTo>
                  <a:close/>
                  <a:moveTo>
                    <a:pt x="278671" y="43751"/>
                  </a:moveTo>
                  <a:cubicBezTo>
                    <a:pt x="344770" y="43751"/>
                    <a:pt x="405588" y="66986"/>
                    <a:pt x="453500" y="105647"/>
                  </a:cubicBezTo>
                  <a:lnTo>
                    <a:pt x="415366" y="143527"/>
                  </a:lnTo>
                  <a:cubicBezTo>
                    <a:pt x="377428" y="114629"/>
                    <a:pt x="330103" y="97056"/>
                    <a:pt x="278671" y="97056"/>
                  </a:cubicBezTo>
                  <a:cubicBezTo>
                    <a:pt x="154491" y="97056"/>
                    <a:pt x="53387" y="198003"/>
                    <a:pt x="53387" y="321991"/>
                  </a:cubicBezTo>
                  <a:cubicBezTo>
                    <a:pt x="53387" y="446173"/>
                    <a:pt x="154491" y="547120"/>
                    <a:pt x="278671" y="547120"/>
                  </a:cubicBezTo>
                  <a:cubicBezTo>
                    <a:pt x="403046" y="547120"/>
                    <a:pt x="504150" y="446173"/>
                    <a:pt x="504150" y="321991"/>
                  </a:cubicBezTo>
                  <a:cubicBezTo>
                    <a:pt x="504150" y="270638"/>
                    <a:pt x="486550" y="223582"/>
                    <a:pt x="457411" y="185507"/>
                  </a:cubicBezTo>
                  <a:lnTo>
                    <a:pt x="495545" y="147627"/>
                  </a:lnTo>
                  <a:cubicBezTo>
                    <a:pt x="534070" y="195269"/>
                    <a:pt x="557537" y="255994"/>
                    <a:pt x="557537" y="321991"/>
                  </a:cubicBezTo>
                  <a:cubicBezTo>
                    <a:pt x="557537" y="475462"/>
                    <a:pt x="432380" y="600230"/>
                    <a:pt x="278671" y="600230"/>
                  </a:cubicBezTo>
                  <a:cubicBezTo>
                    <a:pt x="124962" y="600230"/>
                    <a:pt x="0" y="475462"/>
                    <a:pt x="0" y="321991"/>
                  </a:cubicBezTo>
                  <a:cubicBezTo>
                    <a:pt x="0" y="168519"/>
                    <a:pt x="124962" y="43751"/>
                    <a:pt x="278671" y="43751"/>
                  </a:cubicBezTo>
                  <a:close/>
                  <a:moveTo>
                    <a:pt x="531345" y="0"/>
                  </a:moveTo>
                  <a:cubicBezTo>
                    <a:pt x="541124" y="0"/>
                    <a:pt x="549142" y="8006"/>
                    <a:pt x="549142" y="17770"/>
                  </a:cubicBezTo>
                  <a:lnTo>
                    <a:pt x="549142" y="52138"/>
                  </a:lnTo>
                  <a:lnTo>
                    <a:pt x="583562" y="52138"/>
                  </a:lnTo>
                  <a:cubicBezTo>
                    <a:pt x="593340" y="52138"/>
                    <a:pt x="601358" y="59948"/>
                    <a:pt x="601358" y="69907"/>
                  </a:cubicBezTo>
                  <a:cubicBezTo>
                    <a:pt x="601358" y="79671"/>
                    <a:pt x="593340" y="87677"/>
                    <a:pt x="583562" y="87677"/>
                  </a:cubicBezTo>
                  <a:lnTo>
                    <a:pt x="538777" y="87677"/>
                  </a:lnTo>
                  <a:lnTo>
                    <a:pt x="522936" y="103299"/>
                  </a:lnTo>
                  <a:lnTo>
                    <a:pt x="531150" y="103299"/>
                  </a:lnTo>
                  <a:cubicBezTo>
                    <a:pt x="541124" y="103299"/>
                    <a:pt x="548946" y="111305"/>
                    <a:pt x="548946" y="121069"/>
                  </a:cubicBezTo>
                  <a:cubicBezTo>
                    <a:pt x="548946" y="130832"/>
                    <a:pt x="541124" y="138838"/>
                    <a:pt x="531150" y="138838"/>
                  </a:cubicBezTo>
                  <a:lnTo>
                    <a:pt x="487343" y="138838"/>
                  </a:lnTo>
                  <a:lnTo>
                    <a:pt x="291385" y="334696"/>
                  </a:lnTo>
                  <a:cubicBezTo>
                    <a:pt x="287865" y="338016"/>
                    <a:pt x="283367" y="339773"/>
                    <a:pt x="278673" y="339773"/>
                  </a:cubicBezTo>
                  <a:cubicBezTo>
                    <a:pt x="274175" y="339773"/>
                    <a:pt x="269677" y="338016"/>
                    <a:pt x="266157" y="334696"/>
                  </a:cubicBezTo>
                  <a:cubicBezTo>
                    <a:pt x="259116" y="327666"/>
                    <a:pt x="259116" y="316536"/>
                    <a:pt x="266157" y="309506"/>
                  </a:cubicBezTo>
                  <a:lnTo>
                    <a:pt x="461332" y="114625"/>
                  </a:lnTo>
                  <a:lnTo>
                    <a:pt x="461332" y="69126"/>
                  </a:lnTo>
                  <a:cubicBezTo>
                    <a:pt x="461332" y="59167"/>
                    <a:pt x="469155" y="51356"/>
                    <a:pt x="479129" y="51356"/>
                  </a:cubicBezTo>
                  <a:cubicBezTo>
                    <a:pt x="488907" y="51356"/>
                    <a:pt x="496926" y="59167"/>
                    <a:pt x="496926" y="69126"/>
                  </a:cubicBezTo>
                  <a:lnTo>
                    <a:pt x="496926" y="79085"/>
                  </a:lnTo>
                  <a:lnTo>
                    <a:pt x="513549" y="62487"/>
                  </a:lnTo>
                  <a:lnTo>
                    <a:pt x="513549" y="17770"/>
                  </a:lnTo>
                  <a:cubicBezTo>
                    <a:pt x="513549" y="8006"/>
                    <a:pt x="521567" y="0"/>
                    <a:pt x="531345" y="0"/>
                  </a:cubicBezTo>
                  <a:close/>
                </a:path>
              </a:pathLst>
            </a:custGeom>
            <a:solidFill>
              <a:schemeClr val="bg1"/>
            </a:solidFill>
            <a:ln w="12700">
              <a:no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wrap="square" lIns="91440" tIns="45720" rIns="91440" bIns="45720" anchor="ctr">
              <a:normAutofit/>
            </a:bodyPr>
            <a:lstStyle/>
            <a:p>
              <a:pPr algn="ctr"/>
            </a:p>
          </p:txBody>
        </p:sp>
        <p:sp>
          <p:nvSpPr>
            <p:cNvPr id="36" name="6"/>
            <p:cNvSpPr/>
            <p:nvPr/>
          </p:nvSpPr>
          <p:spPr bwMode="auto">
            <a:xfrm>
              <a:off x="1353" y="5719"/>
              <a:ext cx="3974" cy="1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fontAlgn="auto">
                <a:lnSpc>
                  <a:spcPct val="130000"/>
                </a:lnSpc>
              </a:pPr>
              <a:r>
                <a:rPr lang="zh-CN" altLang="en-US" sz="1200" dirty="0">
                  <a:solidFill>
                    <a:schemeClr val="bg1"/>
                  </a:solidFill>
                  <a:latin typeface="黑体" panose="02010609060101010101" charset="-122"/>
                  <a:ea typeface="黑体" panose="02010609060101010101" charset="-122"/>
                  <a:sym typeface="+mn-ea"/>
                </a:rPr>
                <a:t>请在此处输入文字信息请在此处输入您的，文本请在此请在此处输入您的文，本请在此处输入文字信息请在此请在此请在此请在此。</a:t>
              </a:r>
              <a:endParaRPr lang="zh-CN" altLang="en-US" sz="1200" dirty="0">
                <a:solidFill>
                  <a:schemeClr val="bg1"/>
                </a:solidFill>
                <a:latin typeface="黑体" panose="02010609060101010101" charset="-122"/>
                <a:ea typeface="黑体" panose="02010609060101010101" charset="-122"/>
                <a:sym typeface="+mn-ea"/>
              </a:endParaRPr>
            </a:p>
            <a:p>
              <a:pPr algn="just" fontAlgn="auto">
                <a:lnSpc>
                  <a:spcPct val="130000"/>
                </a:lnSpc>
              </a:pPr>
              <a:endParaRPr lang="zh-CN" altLang="en-US" sz="1200" dirty="0">
                <a:solidFill>
                  <a:schemeClr val="bg1"/>
                </a:solidFill>
                <a:latin typeface="黑体" panose="02010609060101010101" charset="-122"/>
                <a:ea typeface="黑体" panose="02010609060101010101" charset="-122"/>
                <a:sym typeface="+mn-ea"/>
              </a:endParaRPr>
            </a:p>
          </p:txBody>
        </p:sp>
        <p:sp>
          <p:nvSpPr>
            <p:cNvPr id="37" name="6"/>
            <p:cNvSpPr txBox="1"/>
            <p:nvPr/>
          </p:nvSpPr>
          <p:spPr bwMode="auto">
            <a:xfrm>
              <a:off x="1055" y="4853"/>
              <a:ext cx="4570" cy="6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b="1">
                  <a:solidFill>
                    <a:schemeClr val="bg1"/>
                  </a:solidFill>
                  <a:latin typeface="黑体" panose="02010609060101010101" charset="-122"/>
                  <a:ea typeface="黑体" panose="02010609060101010101" charset="-122"/>
                </a:rPr>
                <a:t>点击输入标题</a:t>
              </a:r>
              <a:endParaRPr lang="zh-CN" altLang="en-US" b="1" dirty="0">
                <a:solidFill>
                  <a:schemeClr val="bg1"/>
                </a:solidFill>
                <a:latin typeface="黑体" panose="02010609060101010101" charset="-122"/>
                <a:ea typeface="黑体" panose="02010609060101010101" charset="-122"/>
              </a:endParaRPr>
            </a:p>
          </p:txBody>
        </p:sp>
        <p:sp>
          <p:nvSpPr>
            <p:cNvPr id="38" name="6"/>
            <p:cNvSpPr/>
            <p:nvPr/>
          </p:nvSpPr>
          <p:spPr bwMode="auto">
            <a:xfrm>
              <a:off x="11855" y="7795"/>
              <a:ext cx="5757" cy="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auto">
                <a:lnSpc>
                  <a:spcPct val="130000"/>
                </a:lnSpc>
              </a:pPr>
              <a:r>
                <a:rPr lang="zh-CN" altLang="en-US" sz="1200" dirty="0">
                  <a:latin typeface="黑体" panose="02010609060101010101" charset="-122"/>
                  <a:ea typeface="黑体" panose="02010609060101010101" charset="-122"/>
                  <a:sym typeface="+mn-ea"/>
                </a:rPr>
                <a:t>请在此处输入文字信息请在此处输入您的，文本请在此请在此处输入您的文，本请在此处输。</a:t>
              </a:r>
              <a:endParaRPr lang="zh-CN" altLang="en-US" sz="1200" dirty="0">
                <a:latin typeface="黑体" panose="02010609060101010101" charset="-122"/>
                <a:ea typeface="黑体" panose="02010609060101010101" charset="-122"/>
                <a:sym typeface="+mn-ea"/>
              </a:endParaRPr>
            </a:p>
          </p:txBody>
        </p:sp>
        <p:sp>
          <p:nvSpPr>
            <p:cNvPr id="39" name="6"/>
            <p:cNvSpPr txBox="1"/>
            <p:nvPr/>
          </p:nvSpPr>
          <p:spPr bwMode="auto">
            <a:xfrm>
              <a:off x="11855" y="7099"/>
              <a:ext cx="2297" cy="69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1600" b="1">
                  <a:latin typeface="黑体" panose="02010609060101010101" charset="-122"/>
                  <a:ea typeface="黑体" panose="02010609060101010101" charset="-122"/>
                </a:rPr>
                <a:t>请输入标题</a:t>
              </a:r>
              <a:endParaRPr lang="zh-CN" altLang="en-US" sz="1600" b="1" dirty="0">
                <a:latin typeface="黑体" panose="02010609060101010101" charset="-122"/>
                <a:ea typeface="黑体" panose="02010609060101010101" charset="-122"/>
              </a:endParaRPr>
            </a:p>
          </p:txBody>
        </p:sp>
        <p:sp>
          <p:nvSpPr>
            <p:cNvPr id="40" name="6"/>
            <p:cNvSpPr txBox="1"/>
            <p:nvPr/>
          </p:nvSpPr>
          <p:spPr>
            <a:xfrm>
              <a:off x="10147" y="1768"/>
              <a:ext cx="3009" cy="1063"/>
            </a:xfrm>
            <a:prstGeom prst="rect">
              <a:avLst/>
            </a:prstGeom>
            <a:noFill/>
            <a:ln>
              <a:noFill/>
            </a:ln>
          </p:spPr>
          <p:txBody>
            <a:bodyPr wrap="square" lIns="91440" tIns="45720" rIns="91440" bIns="45720" anchor="b" anchorCtr="0">
              <a:normAutofit/>
            </a:bodyPr>
            <a:lstStyle/>
            <a:p>
              <a:pPr>
                <a:buSzPct val="25000"/>
              </a:pPr>
              <a:r>
                <a:rPr lang="zh-CN" altLang="en-US" b="1" dirty="0">
                  <a:latin typeface="黑体" panose="02010609060101010101" charset="-122"/>
                  <a:ea typeface="黑体" panose="02010609060101010101" charset="-122"/>
                </a:rPr>
                <a:t>请点击输入标题</a:t>
              </a:r>
              <a:endParaRPr lang="zh-CN" altLang="en-US" b="1" dirty="0">
                <a:latin typeface="黑体" panose="02010609060101010101" charset="-122"/>
                <a:ea typeface="黑体" panose="02010609060101010101" charset="-122"/>
              </a:endParaRPr>
            </a:p>
          </p:txBody>
        </p:sp>
        <p:sp>
          <p:nvSpPr>
            <p:cNvPr id="41" name="6"/>
            <p:cNvSpPr txBox="1"/>
            <p:nvPr/>
          </p:nvSpPr>
          <p:spPr>
            <a:xfrm>
              <a:off x="10147" y="3111"/>
              <a:ext cx="7318" cy="1820"/>
            </a:xfrm>
            <a:prstGeom prst="rect">
              <a:avLst/>
            </a:prstGeom>
            <a:noFill/>
            <a:ln>
              <a:noFill/>
            </a:ln>
          </p:spPr>
          <p:txBody>
            <a:bodyPr wrap="square" lIns="91440" tIns="45720" rIns="91440" bIns="45720" anchor="t" anchorCtr="0">
              <a:normAutofit/>
            </a:bodyPr>
            <a:lstStyle/>
            <a:p>
              <a:pPr fontAlgn="auto">
                <a:lnSpc>
                  <a:spcPct val="130000"/>
                </a:lnSpc>
                <a:buSzPct val="25000"/>
              </a:pPr>
              <a:r>
                <a:rPr lang="zh-CN" altLang="en-US" sz="1200" dirty="0">
                  <a:latin typeface="黑体" panose="02010609060101010101" charset="-122"/>
                  <a:ea typeface="黑体" panose="02010609060101010101" charset="-122"/>
                  <a:sym typeface="+mn-ea"/>
                </a:rPr>
                <a:t>请在此处输入文字信息请在此处输入您的，文本请在此请在此处输入您的文，本请在此处输入文字信息请在此请在此处输入文字信息请在此处输入文字信息请在此处输入您的，文本请在此请在</a:t>
              </a:r>
              <a:r>
                <a:rPr lang="zh-CN" sz="1200" dirty="0">
                  <a:latin typeface="黑体" panose="02010609060101010101" charset="-122"/>
                  <a:ea typeface="黑体" panose="02010609060101010101" charset="-122"/>
                  <a:sym typeface="+mn-ea"/>
                </a:rPr>
                <a:t>。</a:t>
              </a:r>
              <a:endParaRPr lang="zh-CN" sz="1200" b="1" dirty="0"/>
            </a:p>
          </p:txBody>
        </p:sp>
      </p:grpSp>
      <p:grpSp>
        <p:nvGrpSpPr>
          <p:cNvPr id="20" name="组合 19"/>
          <p:cNvGrpSpPr/>
          <p:nvPr/>
        </p:nvGrpSpPr>
        <p:grpSpPr>
          <a:xfrm>
            <a:off x="728980" y="356870"/>
            <a:ext cx="2858135" cy="460375"/>
            <a:chOff x="1148" y="562"/>
            <a:chExt cx="4501" cy="725"/>
          </a:xfrm>
        </p:grpSpPr>
        <p:sp>
          <p:nvSpPr>
            <p:cNvPr id="8" name="文本框 7"/>
            <p:cNvSpPr txBox="1"/>
            <p:nvPr/>
          </p:nvSpPr>
          <p:spPr>
            <a:xfrm>
              <a:off x="1888" y="562"/>
              <a:ext cx="3761" cy="7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2400" noProof="0" dirty="0">
                  <a:ln>
                    <a:noFill/>
                  </a:ln>
                  <a:solidFill>
                    <a:schemeClr val="tx1"/>
                  </a:solidFill>
                  <a:effectLst/>
                  <a:uLnTx/>
                  <a:uFillTx/>
                  <a:latin typeface="黑体" panose="02010609060101010101" charset="-122"/>
                  <a:ea typeface="黑体" panose="02010609060101010101" charset="-122"/>
                  <a:cs typeface="+mn-ea"/>
                  <a:sym typeface="+mn-lt"/>
                </a:rPr>
                <a:t>工作成果展示</a:t>
              </a:r>
              <a:endPar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endParaRPr>
            </a:p>
          </p:txBody>
        </p:sp>
        <p:sp>
          <p:nvSpPr>
            <p:cNvPr id="15" name="矩形 14"/>
            <p:cNvSpPr/>
            <p:nvPr/>
          </p:nvSpPr>
          <p:spPr>
            <a:xfrm>
              <a:off x="1148" y="640"/>
              <a:ext cx="730" cy="57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02</a:t>
              </a:r>
              <a:endParaRPr lang="en-US" altLang="zh-CN" b="1"/>
            </a:p>
          </p:txBody>
        </p:sp>
      </p:grpSp>
    </p:spTree>
    <p:custDataLst>
      <p:tags r:id="rId2"/>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ox(in)">
                                      <p:cBhvr>
                                        <p:cTn id="1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57835" y="138430"/>
            <a:ext cx="11276330" cy="6176645"/>
            <a:chOff x="721" y="218"/>
            <a:chExt cx="17758" cy="9727"/>
          </a:xfrm>
        </p:grpSpPr>
        <p:sp>
          <p:nvSpPr>
            <p:cNvPr id="21" name="矩形 20"/>
            <p:cNvSpPr/>
            <p:nvPr/>
          </p:nvSpPr>
          <p:spPr>
            <a:xfrm>
              <a:off x="721" y="855"/>
              <a:ext cx="17758" cy="9091"/>
            </a:xfrm>
            <a:prstGeom prst="rect">
              <a:avLst/>
            </a:prstGeom>
            <a:solidFill>
              <a:schemeClr val="bg1"/>
            </a:solidFill>
            <a:ln>
              <a:solidFill>
                <a:srgbClr val="A254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148" y="218"/>
              <a:ext cx="4491" cy="1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694498" y="1713865"/>
            <a:ext cx="8803005" cy="3755390"/>
            <a:chOff x="2669" y="2545"/>
            <a:chExt cx="13863" cy="5914"/>
          </a:xfrm>
        </p:grpSpPr>
        <p:grpSp>
          <p:nvGrpSpPr>
            <p:cNvPr id="26" name="6"/>
            <p:cNvGrpSpPr/>
            <p:nvPr/>
          </p:nvGrpSpPr>
          <p:grpSpPr>
            <a:xfrm>
              <a:off x="7197" y="2545"/>
              <a:ext cx="4806" cy="5915"/>
              <a:chOff x="1864427" y="2182757"/>
              <a:chExt cx="2529560" cy="3113140"/>
            </a:xfrm>
          </p:grpSpPr>
          <p:sp>
            <p:nvSpPr>
              <p:cNvPr id="3" name="6"/>
              <p:cNvSpPr/>
              <p:nvPr/>
            </p:nvSpPr>
            <p:spPr>
              <a:xfrm>
                <a:off x="1936574" y="2522880"/>
                <a:ext cx="2412682" cy="27730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15495" y="20936"/>
                      <a:pt x="0" y="21216"/>
                    </a:cubicBezTo>
                    <a:lnTo>
                      <a:pt x="0" y="0"/>
                    </a:lnTo>
                    <a:lnTo>
                      <a:pt x="21600" y="0"/>
                    </a:lnTo>
                    <a:lnTo>
                      <a:pt x="21600" y="12584"/>
                    </a:lnTo>
                    <a:cubicBezTo>
                      <a:pt x="21600" y="13905"/>
                      <a:pt x="21433" y="17557"/>
                      <a:pt x="21600" y="21600"/>
                    </a:cubicBezTo>
                    <a:close/>
                  </a:path>
                </a:pathLst>
              </a:custGeom>
              <a:solidFill>
                <a:schemeClr val="bg1">
                  <a:lumMod val="95000"/>
                </a:schemeClr>
              </a:solidFill>
              <a:ln w="12700" cap="flat">
                <a:noFill/>
                <a:miter lim="400000"/>
              </a:ln>
              <a:effectLst/>
            </p:spPr>
            <p:txBody>
              <a:bodyPr wrap="square" lIns="91440" tIns="45720" rIns="91440" bIns="45720" numCol="1" anchor="ctr">
                <a:normAutofit/>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4" name="6"/>
              <p:cNvSpPr/>
              <p:nvPr/>
            </p:nvSpPr>
            <p:spPr>
              <a:xfrm>
                <a:off x="1864427" y="2450732"/>
                <a:ext cx="2527070" cy="2814591"/>
              </a:xfrm>
              <a:custGeom>
                <a:avLst/>
                <a:gdLst/>
                <a:ahLst/>
                <a:cxnLst>
                  <a:cxn ang="0">
                    <a:pos x="wd2" y="hd2"/>
                  </a:cxn>
                  <a:cxn ang="5400000">
                    <a:pos x="wd2" y="hd2"/>
                  </a:cxn>
                  <a:cxn ang="10800000">
                    <a:pos x="wd2" y="hd2"/>
                  </a:cxn>
                  <a:cxn ang="16200000">
                    <a:pos x="wd2" y="hd2"/>
                  </a:cxn>
                </a:cxnLst>
                <a:rect l="0" t="0" r="r" b="b"/>
                <a:pathLst>
                  <a:path w="21371" h="21600" extrusionOk="0">
                    <a:moveTo>
                      <a:pt x="21358" y="0"/>
                    </a:moveTo>
                    <a:lnTo>
                      <a:pt x="0" y="0"/>
                    </a:lnTo>
                    <a:lnTo>
                      <a:pt x="0" y="21600"/>
                    </a:lnTo>
                    <a:lnTo>
                      <a:pt x="9248" y="21112"/>
                    </a:lnTo>
                    <a:cubicBezTo>
                      <a:pt x="9248" y="21112"/>
                      <a:pt x="12110" y="20879"/>
                      <a:pt x="14781" y="20017"/>
                    </a:cubicBezTo>
                    <a:cubicBezTo>
                      <a:pt x="17461" y="19152"/>
                      <a:pt x="19950" y="17658"/>
                      <a:pt x="20015" y="17566"/>
                    </a:cubicBezTo>
                    <a:cubicBezTo>
                      <a:pt x="21600" y="15335"/>
                      <a:pt x="21358" y="0"/>
                      <a:pt x="21358" y="0"/>
                    </a:cubicBezTo>
                    <a:close/>
                  </a:path>
                </a:pathLst>
              </a:custGeom>
              <a:solidFill>
                <a:srgbClr val="A25448"/>
              </a:solidFill>
              <a:ln w="12700" cap="flat">
                <a:noFill/>
                <a:miter lim="400000"/>
              </a:ln>
              <a:effectLst/>
            </p:spPr>
            <p:txBody>
              <a:bodyPr wrap="square" lIns="91440" tIns="45720" rIns="91440" bIns="45720" numCol="1" anchor="ctr">
                <a:normAutofit/>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5" name="6"/>
              <p:cNvSpPr/>
              <p:nvPr/>
            </p:nvSpPr>
            <p:spPr>
              <a:xfrm>
                <a:off x="2936332" y="4718219"/>
                <a:ext cx="1294810" cy="487478"/>
              </a:xfrm>
              <a:custGeom>
                <a:avLst/>
                <a:gdLst/>
                <a:ahLst/>
                <a:cxnLst>
                  <a:cxn ang="0">
                    <a:pos x="wd2" y="hd2"/>
                  </a:cxn>
                  <a:cxn ang="5400000">
                    <a:pos x="wd2" y="hd2"/>
                  </a:cxn>
                  <a:cxn ang="10800000">
                    <a:pos x="wd2" y="hd2"/>
                  </a:cxn>
                  <a:cxn ang="16200000">
                    <a:pos x="wd2" y="hd2"/>
                  </a:cxn>
                </a:cxnLst>
                <a:rect l="0" t="0" r="r" b="b"/>
                <a:pathLst>
                  <a:path w="21600" h="21600" extrusionOk="0">
                    <a:moveTo>
                      <a:pt x="21600" y="1127"/>
                    </a:moveTo>
                    <a:cubicBezTo>
                      <a:pt x="21600" y="1127"/>
                      <a:pt x="15259" y="7326"/>
                      <a:pt x="10803" y="0"/>
                    </a:cubicBezTo>
                    <a:cubicBezTo>
                      <a:pt x="10803" y="0"/>
                      <a:pt x="11275" y="17844"/>
                      <a:pt x="0" y="21600"/>
                    </a:cubicBezTo>
                    <a:cubicBezTo>
                      <a:pt x="0" y="21600"/>
                      <a:pt x="9934" y="19456"/>
                      <a:pt x="14448" y="14651"/>
                    </a:cubicBezTo>
                    <a:cubicBezTo>
                      <a:pt x="19917" y="8828"/>
                      <a:pt x="21600" y="1127"/>
                      <a:pt x="21600" y="1127"/>
                    </a:cubicBezTo>
                    <a:close/>
                  </a:path>
                </a:pathLst>
              </a:custGeom>
              <a:solidFill>
                <a:schemeClr val="bg1"/>
              </a:solidFill>
              <a:ln w="12700" cap="flat">
                <a:noFill/>
                <a:miter lim="400000"/>
              </a:ln>
              <a:effectLst/>
            </p:spPr>
            <p:txBody>
              <a:bodyPr wrap="square" lIns="91440" tIns="45720" rIns="91440" bIns="45720" numCol="1" anchor="ctr">
                <a:normAutofit/>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6" name="6"/>
              <p:cNvSpPr/>
              <p:nvPr/>
            </p:nvSpPr>
            <p:spPr>
              <a:xfrm>
                <a:off x="1864427" y="2450732"/>
                <a:ext cx="2529560" cy="865531"/>
              </a:xfrm>
              <a:custGeom>
                <a:avLst/>
                <a:gdLst/>
                <a:ahLst/>
                <a:cxnLst>
                  <a:cxn ang="0">
                    <a:pos x="wd2" y="hd2"/>
                  </a:cxn>
                  <a:cxn ang="5400000">
                    <a:pos x="wd2" y="hd2"/>
                  </a:cxn>
                  <a:cxn ang="10800000">
                    <a:pos x="wd2" y="hd2"/>
                  </a:cxn>
                  <a:cxn ang="16200000">
                    <a:pos x="wd2" y="hd2"/>
                  </a:cxn>
                </a:cxnLst>
                <a:rect l="0" t="0" r="r" b="b"/>
                <a:pathLst>
                  <a:path w="21600" h="21600" extrusionOk="0">
                    <a:moveTo>
                      <a:pt x="21600" y="1152"/>
                    </a:moveTo>
                    <a:lnTo>
                      <a:pt x="0" y="21600"/>
                    </a:lnTo>
                    <a:lnTo>
                      <a:pt x="0" y="0"/>
                    </a:lnTo>
                    <a:lnTo>
                      <a:pt x="21600" y="0"/>
                    </a:lnTo>
                    <a:cubicBezTo>
                      <a:pt x="21600" y="0"/>
                      <a:pt x="21600" y="1152"/>
                      <a:pt x="21600" y="1152"/>
                    </a:cubicBezTo>
                    <a:close/>
                  </a:path>
                </a:pathLst>
              </a:custGeom>
              <a:solidFill>
                <a:schemeClr val="accent1">
                  <a:lumMod val="40000"/>
                  <a:lumOff val="60000"/>
                  <a:alpha val="42000"/>
                </a:schemeClr>
              </a:solidFill>
              <a:ln w="12700" cap="flat">
                <a:noFill/>
                <a:miter lim="400000"/>
              </a:ln>
              <a:effectLst/>
            </p:spPr>
            <p:txBody>
              <a:bodyPr wrap="square" lIns="91440" tIns="45720" rIns="91440" bIns="45720" numCol="1" anchor="ctr">
                <a:normAutofit/>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7" name="6"/>
              <p:cNvSpPr/>
              <p:nvPr/>
            </p:nvSpPr>
            <p:spPr>
              <a:xfrm>
                <a:off x="3070319" y="2193063"/>
                <a:ext cx="306272" cy="803722"/>
              </a:xfrm>
              <a:custGeom>
                <a:avLst/>
                <a:gdLst/>
                <a:ahLst/>
                <a:cxnLst>
                  <a:cxn ang="0">
                    <a:pos x="wd2" y="hd2"/>
                  </a:cxn>
                  <a:cxn ang="5400000">
                    <a:pos x="wd2" y="hd2"/>
                  </a:cxn>
                  <a:cxn ang="10800000">
                    <a:pos x="wd2" y="hd2"/>
                  </a:cxn>
                  <a:cxn ang="16200000">
                    <a:pos x="wd2" y="hd2"/>
                  </a:cxn>
                </a:cxnLst>
                <a:rect l="0" t="0" r="r" b="b"/>
                <a:pathLst>
                  <a:path w="21413" h="21600" extrusionOk="0">
                    <a:moveTo>
                      <a:pt x="21391" y="17954"/>
                    </a:moveTo>
                    <a:lnTo>
                      <a:pt x="21391" y="4312"/>
                    </a:lnTo>
                    <a:cubicBezTo>
                      <a:pt x="21391" y="1572"/>
                      <a:pt x="18120" y="0"/>
                      <a:pt x="12416" y="0"/>
                    </a:cubicBezTo>
                    <a:cubicBezTo>
                      <a:pt x="6906" y="0"/>
                      <a:pt x="4637" y="1784"/>
                      <a:pt x="4208" y="2728"/>
                    </a:cubicBezTo>
                    <a:lnTo>
                      <a:pt x="4197" y="7089"/>
                    </a:lnTo>
                    <a:lnTo>
                      <a:pt x="6880" y="7089"/>
                    </a:lnTo>
                    <a:lnTo>
                      <a:pt x="6880" y="2868"/>
                    </a:lnTo>
                    <a:cubicBezTo>
                      <a:pt x="7040" y="2591"/>
                      <a:pt x="8129" y="1035"/>
                      <a:pt x="12416" y="1035"/>
                    </a:cubicBezTo>
                    <a:cubicBezTo>
                      <a:pt x="16584" y="1035"/>
                      <a:pt x="18699" y="2138"/>
                      <a:pt x="18699" y="4312"/>
                    </a:cubicBezTo>
                    <a:lnTo>
                      <a:pt x="18699" y="17977"/>
                    </a:lnTo>
                    <a:lnTo>
                      <a:pt x="18706" y="18032"/>
                    </a:lnTo>
                    <a:cubicBezTo>
                      <a:pt x="18708" y="18042"/>
                      <a:pt x="18958" y="19074"/>
                      <a:pt x="17258" y="19796"/>
                    </a:cubicBezTo>
                    <a:cubicBezTo>
                      <a:pt x="16060" y="20306"/>
                      <a:pt x="14128" y="20565"/>
                      <a:pt x="11518" y="20565"/>
                    </a:cubicBezTo>
                    <a:cubicBezTo>
                      <a:pt x="4058" y="20565"/>
                      <a:pt x="2693" y="18628"/>
                      <a:pt x="2693" y="14815"/>
                    </a:cubicBezTo>
                    <a:lnTo>
                      <a:pt x="2693" y="6811"/>
                    </a:lnTo>
                    <a:cubicBezTo>
                      <a:pt x="2693" y="6525"/>
                      <a:pt x="2091" y="6294"/>
                      <a:pt x="1346" y="6294"/>
                    </a:cubicBezTo>
                    <a:cubicBezTo>
                      <a:pt x="602" y="6294"/>
                      <a:pt x="0" y="6525"/>
                      <a:pt x="0" y="6811"/>
                    </a:cubicBezTo>
                    <a:lnTo>
                      <a:pt x="0" y="14815"/>
                    </a:lnTo>
                    <a:cubicBezTo>
                      <a:pt x="0" y="17353"/>
                      <a:pt x="0" y="21600"/>
                      <a:pt x="11518" y="21600"/>
                    </a:cubicBezTo>
                    <a:cubicBezTo>
                      <a:pt x="14939" y="21600"/>
                      <a:pt x="17550" y="21222"/>
                      <a:pt x="19281" y="20480"/>
                    </a:cubicBezTo>
                    <a:cubicBezTo>
                      <a:pt x="21600" y="19484"/>
                      <a:pt x="21440" y="18185"/>
                      <a:pt x="21391" y="17954"/>
                    </a:cubicBezTo>
                    <a:close/>
                  </a:path>
                </a:pathLst>
              </a:custGeom>
              <a:solidFill>
                <a:srgbClr val="000000">
                  <a:alpha val="15000"/>
                </a:srgbClr>
              </a:solidFill>
              <a:ln w="12700" cap="flat">
                <a:noFill/>
                <a:miter lim="400000"/>
              </a:ln>
              <a:effectLst/>
            </p:spPr>
            <p:txBody>
              <a:bodyPr wrap="square" lIns="91440" tIns="45720" rIns="91440" bIns="45720" numCol="1" anchor="ctr">
                <a:normAutofit/>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8" name="6"/>
              <p:cNvSpPr/>
              <p:nvPr/>
            </p:nvSpPr>
            <p:spPr>
              <a:xfrm>
                <a:off x="3276455" y="2388891"/>
                <a:ext cx="38510" cy="59546"/>
              </a:xfrm>
              <a:custGeom>
                <a:avLst/>
                <a:gdLst/>
                <a:ahLst/>
                <a:cxnLst>
                  <a:cxn ang="0">
                    <a:pos x="wd2" y="hd2"/>
                  </a:cxn>
                  <a:cxn ang="5400000">
                    <a:pos x="wd2" y="hd2"/>
                  </a:cxn>
                  <a:cxn ang="10800000">
                    <a:pos x="wd2" y="hd2"/>
                  </a:cxn>
                  <a:cxn ang="16200000">
                    <a:pos x="wd2" y="hd2"/>
                  </a:cxn>
                </a:cxnLst>
                <a:rect l="0" t="0" r="r" b="b"/>
                <a:pathLst>
                  <a:path w="21600" h="21600" extrusionOk="0">
                    <a:moveTo>
                      <a:pt x="21600" y="6988"/>
                    </a:moveTo>
                    <a:cubicBezTo>
                      <a:pt x="21600" y="3133"/>
                      <a:pt x="16767" y="0"/>
                      <a:pt x="10800" y="0"/>
                    </a:cubicBezTo>
                    <a:cubicBezTo>
                      <a:pt x="4833" y="0"/>
                      <a:pt x="0" y="3133"/>
                      <a:pt x="0" y="6988"/>
                    </a:cubicBezTo>
                    <a:lnTo>
                      <a:pt x="0" y="21600"/>
                    </a:lnTo>
                    <a:lnTo>
                      <a:pt x="21600" y="21600"/>
                    </a:lnTo>
                    <a:cubicBezTo>
                      <a:pt x="21600" y="21600"/>
                      <a:pt x="21600" y="6988"/>
                      <a:pt x="21600" y="6988"/>
                    </a:cubicBezTo>
                    <a:close/>
                  </a:path>
                </a:pathLst>
              </a:custGeom>
              <a:solidFill>
                <a:schemeClr val="tx1">
                  <a:lumMod val="85000"/>
                  <a:lumOff val="15000"/>
                </a:schemeClr>
              </a:solidFill>
              <a:ln w="12700" cap="flat">
                <a:noFill/>
                <a:miter lim="400000"/>
              </a:ln>
              <a:effectLst/>
            </p:spPr>
            <p:txBody>
              <a:bodyPr wrap="square" lIns="91440" tIns="45720" rIns="91440" bIns="45720" numCol="1" anchor="ctr">
                <a:normAutofit fontScale="25000" lnSpcReduction="20000"/>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9" name="6"/>
              <p:cNvSpPr/>
              <p:nvPr/>
            </p:nvSpPr>
            <p:spPr>
              <a:xfrm>
                <a:off x="3049706" y="2182757"/>
                <a:ext cx="306265" cy="803722"/>
              </a:xfrm>
              <a:custGeom>
                <a:avLst/>
                <a:gdLst/>
                <a:ahLst/>
                <a:cxnLst>
                  <a:cxn ang="0">
                    <a:pos x="wd2" y="hd2"/>
                  </a:cxn>
                  <a:cxn ang="5400000">
                    <a:pos x="wd2" y="hd2"/>
                  </a:cxn>
                  <a:cxn ang="10800000">
                    <a:pos x="wd2" y="hd2"/>
                  </a:cxn>
                  <a:cxn ang="16200000">
                    <a:pos x="wd2" y="hd2"/>
                  </a:cxn>
                </a:cxnLst>
                <a:rect l="0" t="0" r="r" b="b"/>
                <a:pathLst>
                  <a:path w="21414" h="21600" extrusionOk="0">
                    <a:moveTo>
                      <a:pt x="21391" y="17955"/>
                    </a:moveTo>
                    <a:lnTo>
                      <a:pt x="21391" y="4313"/>
                    </a:lnTo>
                    <a:cubicBezTo>
                      <a:pt x="21391" y="1572"/>
                      <a:pt x="18120" y="0"/>
                      <a:pt x="12415" y="0"/>
                    </a:cubicBezTo>
                    <a:cubicBezTo>
                      <a:pt x="6905" y="0"/>
                      <a:pt x="4637" y="1785"/>
                      <a:pt x="4207" y="2729"/>
                    </a:cubicBezTo>
                    <a:lnTo>
                      <a:pt x="4197" y="7090"/>
                    </a:lnTo>
                    <a:lnTo>
                      <a:pt x="6880" y="7090"/>
                    </a:lnTo>
                    <a:lnTo>
                      <a:pt x="6880" y="2870"/>
                    </a:lnTo>
                    <a:cubicBezTo>
                      <a:pt x="7040" y="2592"/>
                      <a:pt x="8129" y="1035"/>
                      <a:pt x="12415" y="1035"/>
                    </a:cubicBezTo>
                    <a:cubicBezTo>
                      <a:pt x="16584" y="1035"/>
                      <a:pt x="18698" y="2138"/>
                      <a:pt x="18698" y="4313"/>
                    </a:cubicBezTo>
                    <a:lnTo>
                      <a:pt x="18698" y="17977"/>
                    </a:lnTo>
                    <a:lnTo>
                      <a:pt x="18706" y="18033"/>
                    </a:lnTo>
                    <a:cubicBezTo>
                      <a:pt x="18708" y="18043"/>
                      <a:pt x="18958" y="19075"/>
                      <a:pt x="17259" y="19797"/>
                    </a:cubicBezTo>
                    <a:cubicBezTo>
                      <a:pt x="16060" y="20307"/>
                      <a:pt x="14128" y="20565"/>
                      <a:pt x="11518" y="20565"/>
                    </a:cubicBezTo>
                    <a:cubicBezTo>
                      <a:pt x="4058" y="20565"/>
                      <a:pt x="2693" y="18629"/>
                      <a:pt x="2693" y="14816"/>
                    </a:cubicBezTo>
                    <a:lnTo>
                      <a:pt x="2693" y="6812"/>
                    </a:lnTo>
                    <a:cubicBezTo>
                      <a:pt x="2693" y="6526"/>
                      <a:pt x="2090" y="6294"/>
                      <a:pt x="1346" y="6294"/>
                    </a:cubicBezTo>
                    <a:cubicBezTo>
                      <a:pt x="602" y="6294"/>
                      <a:pt x="0" y="6526"/>
                      <a:pt x="0" y="6812"/>
                    </a:cubicBezTo>
                    <a:lnTo>
                      <a:pt x="0" y="14816"/>
                    </a:lnTo>
                    <a:cubicBezTo>
                      <a:pt x="0" y="17353"/>
                      <a:pt x="0" y="21600"/>
                      <a:pt x="11518" y="21600"/>
                    </a:cubicBezTo>
                    <a:cubicBezTo>
                      <a:pt x="14939" y="21600"/>
                      <a:pt x="17550" y="21224"/>
                      <a:pt x="19281" y="20480"/>
                    </a:cubicBezTo>
                    <a:cubicBezTo>
                      <a:pt x="21600" y="19485"/>
                      <a:pt x="21441" y="18185"/>
                      <a:pt x="21391" y="17955"/>
                    </a:cubicBezTo>
                    <a:close/>
                  </a:path>
                </a:pathLst>
              </a:custGeom>
              <a:solidFill>
                <a:srgbClr val="000000"/>
              </a:solidFill>
              <a:ln w="12700" cap="flat">
                <a:noFill/>
                <a:miter lim="400000"/>
              </a:ln>
              <a:effectLst/>
            </p:spPr>
            <p:txBody>
              <a:bodyPr wrap="square" lIns="91440" tIns="45720" rIns="91440" bIns="45720" numCol="1" anchor="ctr">
                <a:normAutofit/>
              </a:bodyPr>
              <a:lstStyle/>
              <a:p>
                <a:pPr defTabSz="171450">
                  <a:defRPr sz="3000">
                    <a:solidFill>
                      <a:srgbClr val="FFFFFF"/>
                    </a:solidFill>
                    <a:effectLst>
                      <a:outerShdw blurRad="38100" dist="12700" dir="5400000" rotWithShape="0">
                        <a:srgbClr val="000000">
                          <a:alpha val="50000"/>
                        </a:srgbClr>
                      </a:outerShdw>
                    </a:effectLst>
                  </a:defRPr>
                </a:pPr>
              </a:p>
            </p:txBody>
          </p:sp>
        </p:grpSp>
        <p:grpSp>
          <p:nvGrpSpPr>
            <p:cNvPr id="29" name="5"/>
            <p:cNvGrpSpPr/>
            <p:nvPr/>
          </p:nvGrpSpPr>
          <p:grpSpPr>
            <a:xfrm>
              <a:off x="7375" y="4804"/>
              <a:ext cx="4451" cy="2426"/>
              <a:chOff x="2428775" y="2713569"/>
              <a:chExt cx="2342681" cy="1276892"/>
            </a:xfrm>
          </p:grpSpPr>
          <p:sp>
            <p:nvSpPr>
              <p:cNvPr id="30" name="5"/>
              <p:cNvSpPr/>
              <p:nvPr/>
            </p:nvSpPr>
            <p:spPr bwMode="auto">
              <a:xfrm>
                <a:off x="2498757" y="3155165"/>
                <a:ext cx="2202718" cy="835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fontAlgn="auto">
                  <a:lnSpc>
                    <a:spcPct val="130000"/>
                  </a:lnSpc>
                  <a:spcBef>
                    <a:spcPct val="0"/>
                  </a:spcBef>
                </a:pPr>
                <a:r>
                  <a:rPr lang="zh-CN" altLang="en-US" sz="1200" dirty="0">
                    <a:solidFill>
                      <a:schemeClr val="bg1"/>
                    </a:solidFill>
                    <a:latin typeface="黑体" panose="02010609060101010101" charset="-122"/>
                    <a:ea typeface="黑体" panose="02010609060101010101" charset="-122"/>
                    <a:sym typeface="+mn-ea"/>
                  </a:rPr>
                  <a:t>请在此处输入文字信息请在此处输入您的，文本请在此请在此处输入您的文，本请在此处输入您处输入您。</a:t>
                </a:r>
                <a:endParaRPr lang="zh-CN" altLang="en-US" sz="1200" dirty="0">
                  <a:solidFill>
                    <a:schemeClr val="bg1"/>
                  </a:solidFill>
                  <a:latin typeface="黑体" panose="02010609060101010101" charset="-122"/>
                  <a:ea typeface="黑体" panose="02010609060101010101" charset="-122"/>
                  <a:sym typeface="+mn-ea"/>
                </a:endParaRPr>
              </a:p>
              <a:p>
                <a:pPr algn="just" fontAlgn="auto">
                  <a:lnSpc>
                    <a:spcPct val="130000"/>
                  </a:lnSpc>
                  <a:spcBef>
                    <a:spcPct val="0"/>
                  </a:spcBef>
                </a:pPr>
                <a:endParaRPr lang="zh-CN" altLang="en-US" sz="1200" dirty="0">
                  <a:solidFill>
                    <a:schemeClr val="bg1"/>
                  </a:solidFill>
                  <a:latin typeface="黑体" panose="02010609060101010101" charset="-122"/>
                  <a:ea typeface="黑体" panose="02010609060101010101" charset="-122"/>
                  <a:sym typeface="+mn-ea"/>
                </a:endParaRPr>
              </a:p>
            </p:txBody>
          </p:sp>
          <p:sp>
            <p:nvSpPr>
              <p:cNvPr id="31" name="5"/>
              <p:cNvSpPr txBox="1"/>
              <p:nvPr/>
            </p:nvSpPr>
            <p:spPr bwMode="auto">
              <a:xfrm>
                <a:off x="2428775" y="2713569"/>
                <a:ext cx="23426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b="1" dirty="0">
                    <a:solidFill>
                      <a:schemeClr val="bg1"/>
                    </a:solidFill>
                    <a:latin typeface="黑体" panose="02010609060101010101" charset="-122"/>
                    <a:ea typeface="黑体" panose="02010609060101010101" charset="-122"/>
                  </a:rPr>
                  <a:t>输入标题</a:t>
                </a:r>
                <a:endParaRPr lang="zh-CN" altLang="en-US" b="1" dirty="0">
                  <a:solidFill>
                    <a:schemeClr val="bg1"/>
                  </a:solidFill>
                  <a:latin typeface="黑体" panose="02010609060101010101" charset="-122"/>
                  <a:ea typeface="黑体" panose="02010609060101010101" charset="-122"/>
                </a:endParaRPr>
              </a:p>
            </p:txBody>
          </p:sp>
        </p:grpSp>
        <p:grpSp>
          <p:nvGrpSpPr>
            <p:cNvPr id="27" name="4"/>
            <p:cNvGrpSpPr/>
            <p:nvPr/>
          </p:nvGrpSpPr>
          <p:grpSpPr>
            <a:xfrm>
              <a:off x="12548" y="3557"/>
              <a:ext cx="3984" cy="4903"/>
              <a:chOff x="4831220" y="2182757"/>
              <a:chExt cx="2529560" cy="3113140"/>
            </a:xfrm>
          </p:grpSpPr>
          <p:sp>
            <p:nvSpPr>
              <p:cNvPr id="12" name="4"/>
              <p:cNvSpPr/>
              <p:nvPr/>
            </p:nvSpPr>
            <p:spPr>
              <a:xfrm>
                <a:off x="4903367" y="2522880"/>
                <a:ext cx="2412682" cy="27730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15495" y="20936"/>
                      <a:pt x="0" y="21216"/>
                    </a:cubicBezTo>
                    <a:lnTo>
                      <a:pt x="0" y="0"/>
                    </a:lnTo>
                    <a:lnTo>
                      <a:pt x="21600" y="0"/>
                    </a:lnTo>
                    <a:lnTo>
                      <a:pt x="21600" y="12584"/>
                    </a:lnTo>
                    <a:cubicBezTo>
                      <a:pt x="21600" y="13905"/>
                      <a:pt x="21433" y="17557"/>
                      <a:pt x="21600" y="21600"/>
                    </a:cubicBezTo>
                    <a:close/>
                  </a:path>
                </a:pathLst>
              </a:custGeom>
              <a:solidFill>
                <a:schemeClr val="bg1">
                  <a:lumMod val="95000"/>
                </a:schemeClr>
              </a:solidFill>
              <a:ln w="12700" cap="flat">
                <a:noFill/>
                <a:miter lim="400000"/>
              </a:ln>
              <a:effectLst/>
            </p:spPr>
            <p:txBody>
              <a:bodyPr wrap="square" lIns="91440" tIns="45720" rIns="91440" bIns="45720" numCol="1" anchor="ctr">
                <a:normAutofit/>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13" name="4"/>
              <p:cNvSpPr/>
              <p:nvPr/>
            </p:nvSpPr>
            <p:spPr>
              <a:xfrm>
                <a:off x="4831220" y="2450732"/>
                <a:ext cx="2527070" cy="2814591"/>
              </a:xfrm>
              <a:custGeom>
                <a:avLst/>
                <a:gdLst/>
                <a:ahLst/>
                <a:cxnLst>
                  <a:cxn ang="0">
                    <a:pos x="wd2" y="hd2"/>
                  </a:cxn>
                  <a:cxn ang="5400000">
                    <a:pos x="wd2" y="hd2"/>
                  </a:cxn>
                  <a:cxn ang="10800000">
                    <a:pos x="wd2" y="hd2"/>
                  </a:cxn>
                  <a:cxn ang="16200000">
                    <a:pos x="wd2" y="hd2"/>
                  </a:cxn>
                </a:cxnLst>
                <a:rect l="0" t="0" r="r" b="b"/>
                <a:pathLst>
                  <a:path w="21371" h="21600" extrusionOk="0">
                    <a:moveTo>
                      <a:pt x="21358" y="0"/>
                    </a:moveTo>
                    <a:lnTo>
                      <a:pt x="0" y="0"/>
                    </a:lnTo>
                    <a:lnTo>
                      <a:pt x="0" y="21600"/>
                    </a:lnTo>
                    <a:lnTo>
                      <a:pt x="9248" y="21112"/>
                    </a:lnTo>
                    <a:cubicBezTo>
                      <a:pt x="9248" y="21112"/>
                      <a:pt x="12110" y="20879"/>
                      <a:pt x="14781" y="20017"/>
                    </a:cubicBezTo>
                    <a:cubicBezTo>
                      <a:pt x="17461" y="19152"/>
                      <a:pt x="19950" y="17658"/>
                      <a:pt x="20015" y="17566"/>
                    </a:cubicBezTo>
                    <a:cubicBezTo>
                      <a:pt x="21600" y="15335"/>
                      <a:pt x="21358" y="0"/>
                      <a:pt x="21358" y="0"/>
                    </a:cubicBezTo>
                    <a:close/>
                  </a:path>
                </a:pathLst>
              </a:custGeom>
              <a:solidFill>
                <a:srgbClr val="A25448"/>
              </a:solidFill>
              <a:ln w="12700" cap="flat">
                <a:noFill/>
                <a:miter lim="400000"/>
              </a:ln>
              <a:effectLst/>
            </p:spPr>
            <p:txBody>
              <a:bodyPr wrap="square" lIns="91440" tIns="45720" rIns="91440" bIns="45720" numCol="1" anchor="ctr">
                <a:normAutofit/>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14" name="4"/>
              <p:cNvSpPr/>
              <p:nvPr/>
            </p:nvSpPr>
            <p:spPr>
              <a:xfrm>
                <a:off x="5903125" y="4718219"/>
                <a:ext cx="1294810" cy="487478"/>
              </a:xfrm>
              <a:custGeom>
                <a:avLst/>
                <a:gdLst/>
                <a:ahLst/>
                <a:cxnLst>
                  <a:cxn ang="0">
                    <a:pos x="wd2" y="hd2"/>
                  </a:cxn>
                  <a:cxn ang="5400000">
                    <a:pos x="wd2" y="hd2"/>
                  </a:cxn>
                  <a:cxn ang="10800000">
                    <a:pos x="wd2" y="hd2"/>
                  </a:cxn>
                  <a:cxn ang="16200000">
                    <a:pos x="wd2" y="hd2"/>
                  </a:cxn>
                </a:cxnLst>
                <a:rect l="0" t="0" r="r" b="b"/>
                <a:pathLst>
                  <a:path w="21600" h="21600" extrusionOk="0">
                    <a:moveTo>
                      <a:pt x="21600" y="1127"/>
                    </a:moveTo>
                    <a:cubicBezTo>
                      <a:pt x="21600" y="1127"/>
                      <a:pt x="15259" y="7326"/>
                      <a:pt x="10803" y="0"/>
                    </a:cubicBezTo>
                    <a:cubicBezTo>
                      <a:pt x="10803" y="0"/>
                      <a:pt x="11275" y="17844"/>
                      <a:pt x="0" y="21600"/>
                    </a:cubicBezTo>
                    <a:cubicBezTo>
                      <a:pt x="0" y="21600"/>
                      <a:pt x="9934" y="19456"/>
                      <a:pt x="14448" y="14651"/>
                    </a:cubicBezTo>
                    <a:cubicBezTo>
                      <a:pt x="19917" y="8828"/>
                      <a:pt x="21600" y="1127"/>
                      <a:pt x="21600" y="1127"/>
                    </a:cubicBezTo>
                    <a:close/>
                  </a:path>
                </a:pathLst>
              </a:custGeom>
              <a:solidFill>
                <a:schemeClr val="bg1"/>
              </a:solidFill>
              <a:ln w="12700" cap="flat">
                <a:noFill/>
                <a:miter lim="400000"/>
              </a:ln>
              <a:effectLst/>
            </p:spPr>
            <p:txBody>
              <a:bodyPr wrap="square" lIns="91440" tIns="45720" rIns="91440" bIns="45720" numCol="1" anchor="ctr">
                <a:normAutofit fontScale="92500" lnSpcReduction="10000"/>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15" name="4"/>
              <p:cNvSpPr/>
              <p:nvPr/>
            </p:nvSpPr>
            <p:spPr>
              <a:xfrm>
                <a:off x="4831220" y="2450732"/>
                <a:ext cx="2529560" cy="865531"/>
              </a:xfrm>
              <a:custGeom>
                <a:avLst/>
                <a:gdLst/>
                <a:ahLst/>
                <a:cxnLst>
                  <a:cxn ang="0">
                    <a:pos x="wd2" y="hd2"/>
                  </a:cxn>
                  <a:cxn ang="5400000">
                    <a:pos x="wd2" y="hd2"/>
                  </a:cxn>
                  <a:cxn ang="10800000">
                    <a:pos x="wd2" y="hd2"/>
                  </a:cxn>
                  <a:cxn ang="16200000">
                    <a:pos x="wd2" y="hd2"/>
                  </a:cxn>
                </a:cxnLst>
                <a:rect l="0" t="0" r="r" b="b"/>
                <a:pathLst>
                  <a:path w="21600" h="21600" extrusionOk="0">
                    <a:moveTo>
                      <a:pt x="21600" y="1152"/>
                    </a:moveTo>
                    <a:lnTo>
                      <a:pt x="0" y="21600"/>
                    </a:lnTo>
                    <a:lnTo>
                      <a:pt x="0" y="0"/>
                    </a:lnTo>
                    <a:lnTo>
                      <a:pt x="21600" y="0"/>
                    </a:lnTo>
                    <a:cubicBezTo>
                      <a:pt x="21600" y="0"/>
                      <a:pt x="21600" y="1152"/>
                      <a:pt x="21600" y="1152"/>
                    </a:cubicBezTo>
                    <a:close/>
                  </a:path>
                </a:pathLst>
              </a:custGeom>
              <a:solidFill>
                <a:schemeClr val="bg1">
                  <a:lumMod val="85000"/>
                  <a:alpha val="42000"/>
                </a:schemeClr>
              </a:solidFill>
              <a:ln w="12700" cap="flat">
                <a:noFill/>
                <a:miter lim="400000"/>
              </a:ln>
              <a:effectLst/>
            </p:spPr>
            <p:txBody>
              <a:bodyPr wrap="square" lIns="91440" tIns="45720" rIns="91440" bIns="45720" numCol="1" anchor="ctr">
                <a:normAutofit/>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16" name="4"/>
              <p:cNvSpPr/>
              <p:nvPr/>
            </p:nvSpPr>
            <p:spPr>
              <a:xfrm>
                <a:off x="6037112" y="2193063"/>
                <a:ext cx="306272" cy="803722"/>
              </a:xfrm>
              <a:custGeom>
                <a:avLst/>
                <a:gdLst/>
                <a:ahLst/>
                <a:cxnLst>
                  <a:cxn ang="0">
                    <a:pos x="wd2" y="hd2"/>
                  </a:cxn>
                  <a:cxn ang="5400000">
                    <a:pos x="wd2" y="hd2"/>
                  </a:cxn>
                  <a:cxn ang="10800000">
                    <a:pos x="wd2" y="hd2"/>
                  </a:cxn>
                  <a:cxn ang="16200000">
                    <a:pos x="wd2" y="hd2"/>
                  </a:cxn>
                </a:cxnLst>
                <a:rect l="0" t="0" r="r" b="b"/>
                <a:pathLst>
                  <a:path w="21413" h="21600" extrusionOk="0">
                    <a:moveTo>
                      <a:pt x="21391" y="17954"/>
                    </a:moveTo>
                    <a:lnTo>
                      <a:pt x="21391" y="4312"/>
                    </a:lnTo>
                    <a:cubicBezTo>
                      <a:pt x="21391" y="1572"/>
                      <a:pt x="18120" y="0"/>
                      <a:pt x="12416" y="0"/>
                    </a:cubicBezTo>
                    <a:cubicBezTo>
                      <a:pt x="6906" y="0"/>
                      <a:pt x="4637" y="1784"/>
                      <a:pt x="4208" y="2728"/>
                    </a:cubicBezTo>
                    <a:lnTo>
                      <a:pt x="4197" y="7089"/>
                    </a:lnTo>
                    <a:lnTo>
                      <a:pt x="6880" y="7089"/>
                    </a:lnTo>
                    <a:lnTo>
                      <a:pt x="6880" y="2868"/>
                    </a:lnTo>
                    <a:cubicBezTo>
                      <a:pt x="7040" y="2591"/>
                      <a:pt x="8129" y="1035"/>
                      <a:pt x="12416" y="1035"/>
                    </a:cubicBezTo>
                    <a:cubicBezTo>
                      <a:pt x="16584" y="1035"/>
                      <a:pt x="18699" y="2138"/>
                      <a:pt x="18699" y="4312"/>
                    </a:cubicBezTo>
                    <a:lnTo>
                      <a:pt x="18699" y="17977"/>
                    </a:lnTo>
                    <a:lnTo>
                      <a:pt x="18706" y="18032"/>
                    </a:lnTo>
                    <a:cubicBezTo>
                      <a:pt x="18708" y="18042"/>
                      <a:pt x="18958" y="19074"/>
                      <a:pt x="17258" y="19796"/>
                    </a:cubicBezTo>
                    <a:cubicBezTo>
                      <a:pt x="16060" y="20306"/>
                      <a:pt x="14128" y="20565"/>
                      <a:pt x="11518" y="20565"/>
                    </a:cubicBezTo>
                    <a:cubicBezTo>
                      <a:pt x="4058" y="20565"/>
                      <a:pt x="2693" y="18628"/>
                      <a:pt x="2693" y="14815"/>
                    </a:cubicBezTo>
                    <a:lnTo>
                      <a:pt x="2693" y="6811"/>
                    </a:lnTo>
                    <a:cubicBezTo>
                      <a:pt x="2693" y="6525"/>
                      <a:pt x="2091" y="6294"/>
                      <a:pt x="1346" y="6294"/>
                    </a:cubicBezTo>
                    <a:cubicBezTo>
                      <a:pt x="602" y="6294"/>
                      <a:pt x="0" y="6525"/>
                      <a:pt x="0" y="6811"/>
                    </a:cubicBezTo>
                    <a:lnTo>
                      <a:pt x="0" y="14815"/>
                    </a:lnTo>
                    <a:cubicBezTo>
                      <a:pt x="0" y="17353"/>
                      <a:pt x="0" y="21600"/>
                      <a:pt x="11518" y="21600"/>
                    </a:cubicBezTo>
                    <a:cubicBezTo>
                      <a:pt x="14939" y="21600"/>
                      <a:pt x="17550" y="21222"/>
                      <a:pt x="19281" y="20480"/>
                    </a:cubicBezTo>
                    <a:cubicBezTo>
                      <a:pt x="21600" y="19484"/>
                      <a:pt x="21440" y="18185"/>
                      <a:pt x="21391" y="17954"/>
                    </a:cubicBezTo>
                    <a:close/>
                  </a:path>
                </a:pathLst>
              </a:custGeom>
              <a:solidFill>
                <a:srgbClr val="000000">
                  <a:alpha val="15000"/>
                </a:srgbClr>
              </a:solidFill>
              <a:ln w="12700" cap="flat">
                <a:noFill/>
                <a:miter lim="400000"/>
              </a:ln>
              <a:effectLst/>
            </p:spPr>
            <p:txBody>
              <a:bodyPr wrap="square" lIns="91440" tIns="45720" rIns="91440" bIns="45720" numCol="1" anchor="ctr">
                <a:normAutofit/>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17" name="4"/>
              <p:cNvSpPr/>
              <p:nvPr/>
            </p:nvSpPr>
            <p:spPr>
              <a:xfrm>
                <a:off x="6243248" y="2388891"/>
                <a:ext cx="38510" cy="59546"/>
              </a:xfrm>
              <a:custGeom>
                <a:avLst/>
                <a:gdLst/>
                <a:ahLst/>
                <a:cxnLst>
                  <a:cxn ang="0">
                    <a:pos x="wd2" y="hd2"/>
                  </a:cxn>
                  <a:cxn ang="5400000">
                    <a:pos x="wd2" y="hd2"/>
                  </a:cxn>
                  <a:cxn ang="10800000">
                    <a:pos x="wd2" y="hd2"/>
                  </a:cxn>
                  <a:cxn ang="16200000">
                    <a:pos x="wd2" y="hd2"/>
                  </a:cxn>
                </a:cxnLst>
                <a:rect l="0" t="0" r="r" b="b"/>
                <a:pathLst>
                  <a:path w="21600" h="21600" extrusionOk="0">
                    <a:moveTo>
                      <a:pt x="21600" y="6988"/>
                    </a:moveTo>
                    <a:cubicBezTo>
                      <a:pt x="21600" y="3133"/>
                      <a:pt x="16767" y="0"/>
                      <a:pt x="10800" y="0"/>
                    </a:cubicBezTo>
                    <a:cubicBezTo>
                      <a:pt x="4833" y="0"/>
                      <a:pt x="0" y="3133"/>
                      <a:pt x="0" y="6988"/>
                    </a:cubicBezTo>
                    <a:lnTo>
                      <a:pt x="0" y="21600"/>
                    </a:lnTo>
                    <a:lnTo>
                      <a:pt x="21600" y="21600"/>
                    </a:lnTo>
                    <a:cubicBezTo>
                      <a:pt x="21600" y="21600"/>
                      <a:pt x="21600" y="6988"/>
                      <a:pt x="21600" y="6988"/>
                    </a:cubicBezTo>
                    <a:close/>
                  </a:path>
                </a:pathLst>
              </a:custGeom>
              <a:solidFill>
                <a:schemeClr val="tx1">
                  <a:lumMod val="85000"/>
                  <a:lumOff val="15000"/>
                </a:schemeClr>
              </a:solidFill>
              <a:ln w="12700" cap="flat">
                <a:noFill/>
                <a:miter lim="400000"/>
              </a:ln>
              <a:effectLst/>
            </p:spPr>
            <p:txBody>
              <a:bodyPr wrap="square" lIns="91440" tIns="45720" rIns="91440" bIns="45720" numCol="1" anchor="ctr">
                <a:normAutofit fontScale="25000" lnSpcReduction="20000"/>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18" name="4"/>
              <p:cNvSpPr/>
              <p:nvPr/>
            </p:nvSpPr>
            <p:spPr>
              <a:xfrm>
                <a:off x="6016499" y="2182757"/>
                <a:ext cx="306265" cy="803722"/>
              </a:xfrm>
              <a:custGeom>
                <a:avLst/>
                <a:gdLst/>
                <a:ahLst/>
                <a:cxnLst>
                  <a:cxn ang="0">
                    <a:pos x="wd2" y="hd2"/>
                  </a:cxn>
                  <a:cxn ang="5400000">
                    <a:pos x="wd2" y="hd2"/>
                  </a:cxn>
                  <a:cxn ang="10800000">
                    <a:pos x="wd2" y="hd2"/>
                  </a:cxn>
                  <a:cxn ang="16200000">
                    <a:pos x="wd2" y="hd2"/>
                  </a:cxn>
                </a:cxnLst>
                <a:rect l="0" t="0" r="r" b="b"/>
                <a:pathLst>
                  <a:path w="21414" h="21600" extrusionOk="0">
                    <a:moveTo>
                      <a:pt x="21391" y="17955"/>
                    </a:moveTo>
                    <a:lnTo>
                      <a:pt x="21391" y="4313"/>
                    </a:lnTo>
                    <a:cubicBezTo>
                      <a:pt x="21391" y="1572"/>
                      <a:pt x="18120" y="0"/>
                      <a:pt x="12415" y="0"/>
                    </a:cubicBezTo>
                    <a:cubicBezTo>
                      <a:pt x="6905" y="0"/>
                      <a:pt x="4637" y="1785"/>
                      <a:pt x="4207" y="2729"/>
                    </a:cubicBezTo>
                    <a:lnTo>
                      <a:pt x="4197" y="7090"/>
                    </a:lnTo>
                    <a:lnTo>
                      <a:pt x="6880" y="7090"/>
                    </a:lnTo>
                    <a:lnTo>
                      <a:pt x="6880" y="2870"/>
                    </a:lnTo>
                    <a:cubicBezTo>
                      <a:pt x="7040" y="2592"/>
                      <a:pt x="8129" y="1035"/>
                      <a:pt x="12415" y="1035"/>
                    </a:cubicBezTo>
                    <a:cubicBezTo>
                      <a:pt x="16584" y="1035"/>
                      <a:pt x="18698" y="2138"/>
                      <a:pt x="18698" y="4313"/>
                    </a:cubicBezTo>
                    <a:lnTo>
                      <a:pt x="18698" y="17977"/>
                    </a:lnTo>
                    <a:lnTo>
                      <a:pt x="18706" y="18033"/>
                    </a:lnTo>
                    <a:cubicBezTo>
                      <a:pt x="18708" y="18043"/>
                      <a:pt x="18958" y="19075"/>
                      <a:pt x="17259" y="19797"/>
                    </a:cubicBezTo>
                    <a:cubicBezTo>
                      <a:pt x="16060" y="20307"/>
                      <a:pt x="14128" y="20565"/>
                      <a:pt x="11518" y="20565"/>
                    </a:cubicBezTo>
                    <a:cubicBezTo>
                      <a:pt x="4058" y="20565"/>
                      <a:pt x="2693" y="18629"/>
                      <a:pt x="2693" y="14816"/>
                    </a:cubicBezTo>
                    <a:lnTo>
                      <a:pt x="2693" y="6812"/>
                    </a:lnTo>
                    <a:cubicBezTo>
                      <a:pt x="2693" y="6526"/>
                      <a:pt x="2090" y="6294"/>
                      <a:pt x="1346" y="6294"/>
                    </a:cubicBezTo>
                    <a:cubicBezTo>
                      <a:pt x="602" y="6294"/>
                      <a:pt x="0" y="6526"/>
                      <a:pt x="0" y="6812"/>
                    </a:cubicBezTo>
                    <a:lnTo>
                      <a:pt x="0" y="14816"/>
                    </a:lnTo>
                    <a:cubicBezTo>
                      <a:pt x="0" y="17353"/>
                      <a:pt x="0" y="21600"/>
                      <a:pt x="11518" y="21600"/>
                    </a:cubicBezTo>
                    <a:cubicBezTo>
                      <a:pt x="14939" y="21600"/>
                      <a:pt x="17550" y="21224"/>
                      <a:pt x="19281" y="20480"/>
                    </a:cubicBezTo>
                    <a:cubicBezTo>
                      <a:pt x="21600" y="19485"/>
                      <a:pt x="21441" y="18185"/>
                      <a:pt x="21391" y="17955"/>
                    </a:cubicBezTo>
                    <a:close/>
                  </a:path>
                </a:pathLst>
              </a:custGeom>
              <a:solidFill>
                <a:srgbClr val="000000"/>
              </a:solidFill>
              <a:ln w="12700" cap="flat">
                <a:noFill/>
                <a:miter lim="400000"/>
              </a:ln>
              <a:effectLst/>
            </p:spPr>
            <p:txBody>
              <a:bodyPr wrap="square" lIns="91440" tIns="45720" rIns="91440" bIns="45720" numCol="1" anchor="ctr">
                <a:normAutofit/>
              </a:bodyPr>
              <a:lstStyle/>
              <a:p>
                <a:pPr defTabSz="171450">
                  <a:defRPr sz="3000">
                    <a:solidFill>
                      <a:srgbClr val="FFFFFF"/>
                    </a:solidFill>
                    <a:effectLst>
                      <a:outerShdw blurRad="38100" dist="12700" dir="5400000" rotWithShape="0">
                        <a:srgbClr val="000000">
                          <a:alpha val="50000"/>
                        </a:srgbClr>
                      </a:outerShdw>
                    </a:effectLst>
                  </a:defRPr>
                </a:pPr>
              </a:p>
            </p:txBody>
          </p:sp>
        </p:grpSp>
        <p:grpSp>
          <p:nvGrpSpPr>
            <p:cNvPr id="32" name="3"/>
            <p:cNvGrpSpPr/>
            <p:nvPr/>
          </p:nvGrpSpPr>
          <p:grpSpPr>
            <a:xfrm>
              <a:off x="12695" y="5429"/>
              <a:ext cx="3689" cy="2011"/>
              <a:chOff x="2428775" y="2713569"/>
              <a:chExt cx="2342681" cy="1276945"/>
            </a:xfrm>
          </p:grpSpPr>
          <p:sp>
            <p:nvSpPr>
              <p:cNvPr id="33" name="3"/>
              <p:cNvSpPr/>
              <p:nvPr/>
            </p:nvSpPr>
            <p:spPr bwMode="auto">
              <a:xfrm>
                <a:off x="2428777" y="3155373"/>
                <a:ext cx="2342679" cy="83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fontAlgn="auto">
                  <a:lnSpc>
                    <a:spcPct val="130000"/>
                  </a:lnSpc>
                  <a:spcBef>
                    <a:spcPct val="0"/>
                  </a:spcBef>
                </a:pPr>
                <a:r>
                  <a:rPr lang="zh-CN" altLang="en-US" sz="1200" dirty="0">
                    <a:solidFill>
                      <a:schemeClr val="bg1"/>
                    </a:solidFill>
                    <a:latin typeface="黑体" panose="02010609060101010101" charset="-122"/>
                    <a:ea typeface="黑体" panose="02010609060101010101" charset="-122"/>
                    <a:sym typeface="+mn-ea"/>
                  </a:rPr>
                  <a:t>请在此处输入您，的文本请在此处输入文字信息请在，此请在此处输入文字信息请在此处输。</a:t>
                </a:r>
                <a:endParaRPr lang="zh-CN" altLang="en-US" sz="1200" dirty="0">
                  <a:solidFill>
                    <a:schemeClr val="bg1"/>
                  </a:solidFill>
                  <a:latin typeface="黑体" panose="02010609060101010101" charset="-122"/>
                  <a:ea typeface="黑体" panose="02010609060101010101" charset="-122"/>
                  <a:sym typeface="+mn-ea"/>
                </a:endParaRPr>
              </a:p>
            </p:txBody>
          </p:sp>
          <p:sp>
            <p:nvSpPr>
              <p:cNvPr id="34" name="3"/>
              <p:cNvSpPr txBox="1"/>
              <p:nvPr/>
            </p:nvSpPr>
            <p:spPr bwMode="auto">
              <a:xfrm>
                <a:off x="2428775" y="2713569"/>
                <a:ext cx="23426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b="1" dirty="0">
                    <a:solidFill>
                      <a:schemeClr val="bg1"/>
                    </a:solidFill>
                    <a:latin typeface="黑体" panose="02010609060101010101" charset="-122"/>
                    <a:ea typeface="黑体" panose="02010609060101010101" charset="-122"/>
                  </a:rPr>
                  <a:t>点击输入标题</a:t>
                </a:r>
                <a:endParaRPr lang="zh-CN" altLang="en-US" b="1" dirty="0">
                  <a:solidFill>
                    <a:schemeClr val="bg1"/>
                  </a:solidFill>
                  <a:latin typeface="黑体" panose="02010609060101010101" charset="-122"/>
                  <a:ea typeface="黑体" panose="02010609060101010101" charset="-122"/>
                </a:endParaRPr>
              </a:p>
            </p:txBody>
          </p:sp>
        </p:grpSp>
        <p:grpSp>
          <p:nvGrpSpPr>
            <p:cNvPr id="39" name="2"/>
            <p:cNvGrpSpPr/>
            <p:nvPr/>
          </p:nvGrpSpPr>
          <p:grpSpPr>
            <a:xfrm>
              <a:off x="2669" y="3557"/>
              <a:ext cx="3984" cy="4903"/>
              <a:chOff x="4831220" y="2182757"/>
              <a:chExt cx="2529560" cy="3113140"/>
            </a:xfrm>
          </p:grpSpPr>
          <p:sp>
            <p:nvSpPr>
              <p:cNvPr id="43" name="2"/>
              <p:cNvSpPr/>
              <p:nvPr/>
            </p:nvSpPr>
            <p:spPr>
              <a:xfrm>
                <a:off x="4903367" y="2522880"/>
                <a:ext cx="2412682" cy="27730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15495" y="20936"/>
                      <a:pt x="0" y="21216"/>
                    </a:cubicBezTo>
                    <a:lnTo>
                      <a:pt x="0" y="0"/>
                    </a:lnTo>
                    <a:lnTo>
                      <a:pt x="21600" y="0"/>
                    </a:lnTo>
                    <a:lnTo>
                      <a:pt x="21600" y="12584"/>
                    </a:lnTo>
                    <a:cubicBezTo>
                      <a:pt x="21600" y="13905"/>
                      <a:pt x="21433" y="17557"/>
                      <a:pt x="21600" y="21600"/>
                    </a:cubicBezTo>
                    <a:close/>
                  </a:path>
                </a:pathLst>
              </a:custGeom>
              <a:solidFill>
                <a:schemeClr val="bg1">
                  <a:lumMod val="95000"/>
                </a:schemeClr>
              </a:solidFill>
              <a:ln w="12700" cap="flat">
                <a:noFill/>
                <a:miter lim="400000"/>
              </a:ln>
              <a:effectLst/>
            </p:spPr>
            <p:txBody>
              <a:bodyPr wrap="square" lIns="91440" tIns="45720" rIns="91440" bIns="45720" numCol="1" anchor="ctr">
                <a:normAutofit/>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44" name="2"/>
              <p:cNvSpPr/>
              <p:nvPr/>
            </p:nvSpPr>
            <p:spPr>
              <a:xfrm>
                <a:off x="4831220" y="2450732"/>
                <a:ext cx="2527070" cy="2814591"/>
              </a:xfrm>
              <a:custGeom>
                <a:avLst/>
                <a:gdLst/>
                <a:ahLst/>
                <a:cxnLst>
                  <a:cxn ang="0">
                    <a:pos x="wd2" y="hd2"/>
                  </a:cxn>
                  <a:cxn ang="5400000">
                    <a:pos x="wd2" y="hd2"/>
                  </a:cxn>
                  <a:cxn ang="10800000">
                    <a:pos x="wd2" y="hd2"/>
                  </a:cxn>
                  <a:cxn ang="16200000">
                    <a:pos x="wd2" y="hd2"/>
                  </a:cxn>
                </a:cxnLst>
                <a:rect l="0" t="0" r="r" b="b"/>
                <a:pathLst>
                  <a:path w="21371" h="21600" extrusionOk="0">
                    <a:moveTo>
                      <a:pt x="21358" y="0"/>
                    </a:moveTo>
                    <a:lnTo>
                      <a:pt x="0" y="0"/>
                    </a:lnTo>
                    <a:lnTo>
                      <a:pt x="0" y="21600"/>
                    </a:lnTo>
                    <a:lnTo>
                      <a:pt x="9248" y="21112"/>
                    </a:lnTo>
                    <a:cubicBezTo>
                      <a:pt x="9248" y="21112"/>
                      <a:pt x="12110" y="20879"/>
                      <a:pt x="14781" y="20017"/>
                    </a:cubicBezTo>
                    <a:cubicBezTo>
                      <a:pt x="17461" y="19152"/>
                      <a:pt x="19950" y="17658"/>
                      <a:pt x="20015" y="17566"/>
                    </a:cubicBezTo>
                    <a:cubicBezTo>
                      <a:pt x="21600" y="15335"/>
                      <a:pt x="21358" y="0"/>
                      <a:pt x="21358" y="0"/>
                    </a:cubicBezTo>
                    <a:close/>
                  </a:path>
                </a:pathLst>
              </a:custGeom>
              <a:solidFill>
                <a:srgbClr val="A25448"/>
              </a:solidFill>
              <a:ln w="12700" cap="flat">
                <a:noFill/>
                <a:miter lim="400000"/>
              </a:ln>
              <a:effectLst/>
            </p:spPr>
            <p:txBody>
              <a:bodyPr wrap="square" lIns="91440" tIns="45720" rIns="91440" bIns="45720" numCol="1" anchor="ctr">
                <a:normAutofit/>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45" name="2"/>
              <p:cNvSpPr/>
              <p:nvPr/>
            </p:nvSpPr>
            <p:spPr>
              <a:xfrm>
                <a:off x="5903125" y="4718219"/>
                <a:ext cx="1294810" cy="487478"/>
              </a:xfrm>
              <a:custGeom>
                <a:avLst/>
                <a:gdLst/>
                <a:ahLst/>
                <a:cxnLst>
                  <a:cxn ang="0">
                    <a:pos x="wd2" y="hd2"/>
                  </a:cxn>
                  <a:cxn ang="5400000">
                    <a:pos x="wd2" y="hd2"/>
                  </a:cxn>
                  <a:cxn ang="10800000">
                    <a:pos x="wd2" y="hd2"/>
                  </a:cxn>
                  <a:cxn ang="16200000">
                    <a:pos x="wd2" y="hd2"/>
                  </a:cxn>
                </a:cxnLst>
                <a:rect l="0" t="0" r="r" b="b"/>
                <a:pathLst>
                  <a:path w="21600" h="21600" extrusionOk="0">
                    <a:moveTo>
                      <a:pt x="21600" y="1127"/>
                    </a:moveTo>
                    <a:cubicBezTo>
                      <a:pt x="21600" y="1127"/>
                      <a:pt x="15259" y="7326"/>
                      <a:pt x="10803" y="0"/>
                    </a:cubicBezTo>
                    <a:cubicBezTo>
                      <a:pt x="10803" y="0"/>
                      <a:pt x="11275" y="17844"/>
                      <a:pt x="0" y="21600"/>
                    </a:cubicBezTo>
                    <a:cubicBezTo>
                      <a:pt x="0" y="21600"/>
                      <a:pt x="9934" y="19456"/>
                      <a:pt x="14448" y="14651"/>
                    </a:cubicBezTo>
                    <a:cubicBezTo>
                      <a:pt x="19917" y="8828"/>
                      <a:pt x="21600" y="1127"/>
                      <a:pt x="21600" y="1127"/>
                    </a:cubicBezTo>
                    <a:close/>
                  </a:path>
                </a:pathLst>
              </a:custGeom>
              <a:solidFill>
                <a:schemeClr val="bg1"/>
              </a:solidFill>
              <a:ln w="12700" cap="flat">
                <a:noFill/>
                <a:miter lim="400000"/>
              </a:ln>
              <a:effectLst/>
            </p:spPr>
            <p:txBody>
              <a:bodyPr wrap="square" lIns="91440" tIns="45720" rIns="91440" bIns="45720" numCol="1" anchor="ctr">
                <a:normAutofit fontScale="92500" lnSpcReduction="10000"/>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46" name="2"/>
              <p:cNvSpPr/>
              <p:nvPr/>
            </p:nvSpPr>
            <p:spPr>
              <a:xfrm>
                <a:off x="4831220" y="2450732"/>
                <a:ext cx="2529560" cy="865531"/>
              </a:xfrm>
              <a:custGeom>
                <a:avLst/>
                <a:gdLst/>
                <a:ahLst/>
                <a:cxnLst>
                  <a:cxn ang="0">
                    <a:pos x="wd2" y="hd2"/>
                  </a:cxn>
                  <a:cxn ang="5400000">
                    <a:pos x="wd2" y="hd2"/>
                  </a:cxn>
                  <a:cxn ang="10800000">
                    <a:pos x="wd2" y="hd2"/>
                  </a:cxn>
                  <a:cxn ang="16200000">
                    <a:pos x="wd2" y="hd2"/>
                  </a:cxn>
                </a:cxnLst>
                <a:rect l="0" t="0" r="r" b="b"/>
                <a:pathLst>
                  <a:path w="21600" h="21600" extrusionOk="0">
                    <a:moveTo>
                      <a:pt x="21600" y="1152"/>
                    </a:moveTo>
                    <a:lnTo>
                      <a:pt x="0" y="21600"/>
                    </a:lnTo>
                    <a:lnTo>
                      <a:pt x="0" y="0"/>
                    </a:lnTo>
                    <a:lnTo>
                      <a:pt x="21600" y="0"/>
                    </a:lnTo>
                    <a:cubicBezTo>
                      <a:pt x="21600" y="0"/>
                      <a:pt x="21600" y="1152"/>
                      <a:pt x="21600" y="1152"/>
                    </a:cubicBezTo>
                    <a:close/>
                  </a:path>
                </a:pathLst>
              </a:custGeom>
              <a:solidFill>
                <a:schemeClr val="bg1">
                  <a:lumMod val="85000"/>
                  <a:alpha val="42000"/>
                </a:schemeClr>
              </a:solidFill>
              <a:ln w="12700" cap="flat">
                <a:noFill/>
                <a:miter lim="400000"/>
              </a:ln>
              <a:effectLst/>
            </p:spPr>
            <p:txBody>
              <a:bodyPr wrap="square" lIns="91440" tIns="45720" rIns="91440" bIns="45720" numCol="1" anchor="ctr">
                <a:normAutofit/>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47" name="2"/>
              <p:cNvSpPr/>
              <p:nvPr/>
            </p:nvSpPr>
            <p:spPr>
              <a:xfrm>
                <a:off x="6037112" y="2193063"/>
                <a:ext cx="306272" cy="803722"/>
              </a:xfrm>
              <a:custGeom>
                <a:avLst/>
                <a:gdLst/>
                <a:ahLst/>
                <a:cxnLst>
                  <a:cxn ang="0">
                    <a:pos x="wd2" y="hd2"/>
                  </a:cxn>
                  <a:cxn ang="5400000">
                    <a:pos x="wd2" y="hd2"/>
                  </a:cxn>
                  <a:cxn ang="10800000">
                    <a:pos x="wd2" y="hd2"/>
                  </a:cxn>
                  <a:cxn ang="16200000">
                    <a:pos x="wd2" y="hd2"/>
                  </a:cxn>
                </a:cxnLst>
                <a:rect l="0" t="0" r="r" b="b"/>
                <a:pathLst>
                  <a:path w="21413" h="21600" extrusionOk="0">
                    <a:moveTo>
                      <a:pt x="21391" y="17954"/>
                    </a:moveTo>
                    <a:lnTo>
                      <a:pt x="21391" y="4312"/>
                    </a:lnTo>
                    <a:cubicBezTo>
                      <a:pt x="21391" y="1572"/>
                      <a:pt x="18120" y="0"/>
                      <a:pt x="12416" y="0"/>
                    </a:cubicBezTo>
                    <a:cubicBezTo>
                      <a:pt x="6906" y="0"/>
                      <a:pt x="4637" y="1784"/>
                      <a:pt x="4208" y="2728"/>
                    </a:cubicBezTo>
                    <a:lnTo>
                      <a:pt x="4197" y="7089"/>
                    </a:lnTo>
                    <a:lnTo>
                      <a:pt x="6880" y="7089"/>
                    </a:lnTo>
                    <a:lnTo>
                      <a:pt x="6880" y="2868"/>
                    </a:lnTo>
                    <a:cubicBezTo>
                      <a:pt x="7040" y="2591"/>
                      <a:pt x="8129" y="1035"/>
                      <a:pt x="12416" y="1035"/>
                    </a:cubicBezTo>
                    <a:cubicBezTo>
                      <a:pt x="16584" y="1035"/>
                      <a:pt x="18699" y="2138"/>
                      <a:pt x="18699" y="4312"/>
                    </a:cubicBezTo>
                    <a:lnTo>
                      <a:pt x="18699" y="17977"/>
                    </a:lnTo>
                    <a:lnTo>
                      <a:pt x="18706" y="18032"/>
                    </a:lnTo>
                    <a:cubicBezTo>
                      <a:pt x="18708" y="18042"/>
                      <a:pt x="18958" y="19074"/>
                      <a:pt x="17258" y="19796"/>
                    </a:cubicBezTo>
                    <a:cubicBezTo>
                      <a:pt x="16060" y="20306"/>
                      <a:pt x="14128" y="20565"/>
                      <a:pt x="11518" y="20565"/>
                    </a:cubicBezTo>
                    <a:cubicBezTo>
                      <a:pt x="4058" y="20565"/>
                      <a:pt x="2693" y="18628"/>
                      <a:pt x="2693" y="14815"/>
                    </a:cubicBezTo>
                    <a:lnTo>
                      <a:pt x="2693" y="6811"/>
                    </a:lnTo>
                    <a:cubicBezTo>
                      <a:pt x="2693" y="6525"/>
                      <a:pt x="2091" y="6294"/>
                      <a:pt x="1346" y="6294"/>
                    </a:cubicBezTo>
                    <a:cubicBezTo>
                      <a:pt x="602" y="6294"/>
                      <a:pt x="0" y="6525"/>
                      <a:pt x="0" y="6811"/>
                    </a:cubicBezTo>
                    <a:lnTo>
                      <a:pt x="0" y="14815"/>
                    </a:lnTo>
                    <a:cubicBezTo>
                      <a:pt x="0" y="17353"/>
                      <a:pt x="0" y="21600"/>
                      <a:pt x="11518" y="21600"/>
                    </a:cubicBezTo>
                    <a:cubicBezTo>
                      <a:pt x="14939" y="21600"/>
                      <a:pt x="17550" y="21222"/>
                      <a:pt x="19281" y="20480"/>
                    </a:cubicBezTo>
                    <a:cubicBezTo>
                      <a:pt x="21600" y="19484"/>
                      <a:pt x="21440" y="18185"/>
                      <a:pt x="21391" y="17954"/>
                    </a:cubicBezTo>
                    <a:close/>
                  </a:path>
                </a:pathLst>
              </a:custGeom>
              <a:solidFill>
                <a:srgbClr val="000000">
                  <a:alpha val="15000"/>
                </a:srgbClr>
              </a:solidFill>
              <a:ln w="12700" cap="flat">
                <a:noFill/>
                <a:miter lim="400000"/>
              </a:ln>
              <a:effectLst/>
            </p:spPr>
            <p:txBody>
              <a:bodyPr wrap="square" lIns="91440" tIns="45720" rIns="91440" bIns="45720" numCol="1" anchor="ctr">
                <a:normAutofit/>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48" name="2"/>
              <p:cNvSpPr/>
              <p:nvPr/>
            </p:nvSpPr>
            <p:spPr>
              <a:xfrm>
                <a:off x="6243248" y="2388891"/>
                <a:ext cx="38510" cy="59546"/>
              </a:xfrm>
              <a:custGeom>
                <a:avLst/>
                <a:gdLst/>
                <a:ahLst/>
                <a:cxnLst>
                  <a:cxn ang="0">
                    <a:pos x="wd2" y="hd2"/>
                  </a:cxn>
                  <a:cxn ang="5400000">
                    <a:pos x="wd2" y="hd2"/>
                  </a:cxn>
                  <a:cxn ang="10800000">
                    <a:pos x="wd2" y="hd2"/>
                  </a:cxn>
                  <a:cxn ang="16200000">
                    <a:pos x="wd2" y="hd2"/>
                  </a:cxn>
                </a:cxnLst>
                <a:rect l="0" t="0" r="r" b="b"/>
                <a:pathLst>
                  <a:path w="21600" h="21600" extrusionOk="0">
                    <a:moveTo>
                      <a:pt x="21600" y="6988"/>
                    </a:moveTo>
                    <a:cubicBezTo>
                      <a:pt x="21600" y="3133"/>
                      <a:pt x="16767" y="0"/>
                      <a:pt x="10800" y="0"/>
                    </a:cubicBezTo>
                    <a:cubicBezTo>
                      <a:pt x="4833" y="0"/>
                      <a:pt x="0" y="3133"/>
                      <a:pt x="0" y="6988"/>
                    </a:cubicBezTo>
                    <a:lnTo>
                      <a:pt x="0" y="21600"/>
                    </a:lnTo>
                    <a:lnTo>
                      <a:pt x="21600" y="21600"/>
                    </a:lnTo>
                    <a:cubicBezTo>
                      <a:pt x="21600" y="21600"/>
                      <a:pt x="21600" y="6988"/>
                      <a:pt x="21600" y="6988"/>
                    </a:cubicBezTo>
                    <a:close/>
                  </a:path>
                </a:pathLst>
              </a:custGeom>
              <a:solidFill>
                <a:schemeClr val="tx1">
                  <a:lumMod val="85000"/>
                  <a:lumOff val="15000"/>
                </a:schemeClr>
              </a:solidFill>
              <a:ln w="12700" cap="flat">
                <a:noFill/>
                <a:miter lim="400000"/>
              </a:ln>
              <a:effectLst/>
            </p:spPr>
            <p:txBody>
              <a:bodyPr wrap="square" lIns="91440" tIns="45720" rIns="91440" bIns="45720" numCol="1" anchor="ctr">
                <a:normAutofit fontScale="25000" lnSpcReduction="20000"/>
              </a:bodyPr>
              <a:lstStyle/>
              <a:p>
                <a:pPr defTabSz="171450">
                  <a:defRPr sz="3000">
                    <a:solidFill>
                      <a:srgbClr val="FFFFFF"/>
                    </a:solidFill>
                    <a:effectLst>
                      <a:outerShdw blurRad="38100" dist="12700" dir="5400000" rotWithShape="0">
                        <a:srgbClr val="000000">
                          <a:alpha val="50000"/>
                        </a:srgbClr>
                      </a:outerShdw>
                    </a:effectLst>
                  </a:defRPr>
                </a:pPr>
              </a:p>
            </p:txBody>
          </p:sp>
          <p:sp>
            <p:nvSpPr>
              <p:cNvPr id="49" name="2"/>
              <p:cNvSpPr/>
              <p:nvPr/>
            </p:nvSpPr>
            <p:spPr>
              <a:xfrm>
                <a:off x="6016499" y="2182757"/>
                <a:ext cx="306265" cy="803722"/>
              </a:xfrm>
              <a:custGeom>
                <a:avLst/>
                <a:gdLst/>
                <a:ahLst/>
                <a:cxnLst>
                  <a:cxn ang="0">
                    <a:pos x="wd2" y="hd2"/>
                  </a:cxn>
                  <a:cxn ang="5400000">
                    <a:pos x="wd2" y="hd2"/>
                  </a:cxn>
                  <a:cxn ang="10800000">
                    <a:pos x="wd2" y="hd2"/>
                  </a:cxn>
                  <a:cxn ang="16200000">
                    <a:pos x="wd2" y="hd2"/>
                  </a:cxn>
                </a:cxnLst>
                <a:rect l="0" t="0" r="r" b="b"/>
                <a:pathLst>
                  <a:path w="21414" h="21600" extrusionOk="0">
                    <a:moveTo>
                      <a:pt x="21391" y="17955"/>
                    </a:moveTo>
                    <a:lnTo>
                      <a:pt x="21391" y="4313"/>
                    </a:lnTo>
                    <a:cubicBezTo>
                      <a:pt x="21391" y="1572"/>
                      <a:pt x="18120" y="0"/>
                      <a:pt x="12415" y="0"/>
                    </a:cubicBezTo>
                    <a:cubicBezTo>
                      <a:pt x="6905" y="0"/>
                      <a:pt x="4637" y="1785"/>
                      <a:pt x="4207" y="2729"/>
                    </a:cubicBezTo>
                    <a:lnTo>
                      <a:pt x="4197" y="7090"/>
                    </a:lnTo>
                    <a:lnTo>
                      <a:pt x="6880" y="7090"/>
                    </a:lnTo>
                    <a:lnTo>
                      <a:pt x="6880" y="2870"/>
                    </a:lnTo>
                    <a:cubicBezTo>
                      <a:pt x="7040" y="2592"/>
                      <a:pt x="8129" y="1035"/>
                      <a:pt x="12415" y="1035"/>
                    </a:cubicBezTo>
                    <a:cubicBezTo>
                      <a:pt x="16584" y="1035"/>
                      <a:pt x="18698" y="2138"/>
                      <a:pt x="18698" y="4313"/>
                    </a:cubicBezTo>
                    <a:lnTo>
                      <a:pt x="18698" y="17977"/>
                    </a:lnTo>
                    <a:lnTo>
                      <a:pt x="18706" y="18033"/>
                    </a:lnTo>
                    <a:cubicBezTo>
                      <a:pt x="18708" y="18043"/>
                      <a:pt x="18958" y="19075"/>
                      <a:pt x="17259" y="19797"/>
                    </a:cubicBezTo>
                    <a:cubicBezTo>
                      <a:pt x="16060" y="20307"/>
                      <a:pt x="14128" y="20565"/>
                      <a:pt x="11518" y="20565"/>
                    </a:cubicBezTo>
                    <a:cubicBezTo>
                      <a:pt x="4058" y="20565"/>
                      <a:pt x="2693" y="18629"/>
                      <a:pt x="2693" y="14816"/>
                    </a:cubicBezTo>
                    <a:lnTo>
                      <a:pt x="2693" y="6812"/>
                    </a:lnTo>
                    <a:cubicBezTo>
                      <a:pt x="2693" y="6526"/>
                      <a:pt x="2090" y="6294"/>
                      <a:pt x="1346" y="6294"/>
                    </a:cubicBezTo>
                    <a:cubicBezTo>
                      <a:pt x="602" y="6294"/>
                      <a:pt x="0" y="6526"/>
                      <a:pt x="0" y="6812"/>
                    </a:cubicBezTo>
                    <a:lnTo>
                      <a:pt x="0" y="14816"/>
                    </a:lnTo>
                    <a:cubicBezTo>
                      <a:pt x="0" y="17353"/>
                      <a:pt x="0" y="21600"/>
                      <a:pt x="11518" y="21600"/>
                    </a:cubicBezTo>
                    <a:cubicBezTo>
                      <a:pt x="14939" y="21600"/>
                      <a:pt x="17550" y="21224"/>
                      <a:pt x="19281" y="20480"/>
                    </a:cubicBezTo>
                    <a:cubicBezTo>
                      <a:pt x="21600" y="19485"/>
                      <a:pt x="21441" y="18185"/>
                      <a:pt x="21391" y="17955"/>
                    </a:cubicBezTo>
                    <a:close/>
                  </a:path>
                </a:pathLst>
              </a:custGeom>
              <a:solidFill>
                <a:srgbClr val="000000"/>
              </a:solidFill>
              <a:ln w="12700" cap="flat">
                <a:noFill/>
                <a:miter lim="400000"/>
              </a:ln>
              <a:effectLst/>
            </p:spPr>
            <p:txBody>
              <a:bodyPr wrap="square" lIns="91440" tIns="45720" rIns="91440" bIns="45720" numCol="1" anchor="ctr">
                <a:normAutofit/>
              </a:bodyPr>
              <a:lstStyle/>
              <a:p>
                <a:pPr defTabSz="171450">
                  <a:defRPr sz="3000">
                    <a:solidFill>
                      <a:srgbClr val="FFFFFF"/>
                    </a:solidFill>
                    <a:effectLst>
                      <a:outerShdw blurRad="38100" dist="12700" dir="5400000" rotWithShape="0">
                        <a:srgbClr val="000000">
                          <a:alpha val="50000"/>
                        </a:srgbClr>
                      </a:outerShdw>
                    </a:effectLst>
                  </a:defRPr>
                </a:pPr>
              </a:p>
            </p:txBody>
          </p:sp>
        </p:grpSp>
        <p:grpSp>
          <p:nvGrpSpPr>
            <p:cNvPr id="40" name="1"/>
            <p:cNvGrpSpPr/>
            <p:nvPr/>
          </p:nvGrpSpPr>
          <p:grpSpPr>
            <a:xfrm>
              <a:off x="2816" y="5429"/>
              <a:ext cx="3689" cy="2011"/>
              <a:chOff x="2428775" y="2713569"/>
              <a:chExt cx="2342681" cy="1276945"/>
            </a:xfrm>
          </p:grpSpPr>
          <p:sp>
            <p:nvSpPr>
              <p:cNvPr id="41" name="1"/>
              <p:cNvSpPr/>
              <p:nvPr/>
            </p:nvSpPr>
            <p:spPr bwMode="auto">
              <a:xfrm>
                <a:off x="2428777" y="3155373"/>
                <a:ext cx="2342679" cy="83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fontAlgn="auto">
                  <a:lnSpc>
                    <a:spcPct val="130000"/>
                  </a:lnSpc>
                  <a:spcBef>
                    <a:spcPct val="0"/>
                  </a:spcBef>
                </a:pPr>
                <a:r>
                  <a:rPr lang="zh-CN" altLang="en-US" sz="1200" dirty="0">
                    <a:solidFill>
                      <a:schemeClr val="bg1"/>
                    </a:solidFill>
                    <a:latin typeface="黑体" panose="02010609060101010101" charset="-122"/>
                    <a:ea typeface="黑体" panose="02010609060101010101" charset="-122"/>
                    <a:sym typeface="+mn-ea"/>
                  </a:rPr>
                  <a:t>请在此处输入您，的文本请在此处输入文字信息请在，此请在此处输入文字信息请在此处。</a:t>
                </a:r>
                <a:endParaRPr lang="zh-CN" altLang="en-US" sz="1200" dirty="0">
                  <a:solidFill>
                    <a:schemeClr val="bg1"/>
                  </a:solidFill>
                  <a:latin typeface="黑体" panose="02010609060101010101" charset="-122"/>
                  <a:ea typeface="黑体" panose="02010609060101010101" charset="-122"/>
                  <a:sym typeface="+mn-ea"/>
                </a:endParaRPr>
              </a:p>
            </p:txBody>
          </p:sp>
          <p:sp>
            <p:nvSpPr>
              <p:cNvPr id="42" name="1"/>
              <p:cNvSpPr txBox="1"/>
              <p:nvPr/>
            </p:nvSpPr>
            <p:spPr bwMode="auto">
              <a:xfrm>
                <a:off x="2428775" y="2713569"/>
                <a:ext cx="23426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zh-CN" altLang="en-US" b="1" dirty="0">
                    <a:solidFill>
                      <a:schemeClr val="bg1"/>
                    </a:solidFill>
                    <a:latin typeface="黑体" panose="02010609060101010101" charset="-122"/>
                    <a:ea typeface="黑体" panose="02010609060101010101" charset="-122"/>
                  </a:rPr>
                  <a:t>添加输入标题</a:t>
                </a:r>
                <a:endParaRPr lang="zh-CN" altLang="en-US" b="1" dirty="0">
                  <a:solidFill>
                    <a:schemeClr val="bg1"/>
                  </a:solidFill>
                  <a:latin typeface="黑体" panose="02010609060101010101" charset="-122"/>
                  <a:ea typeface="黑体" panose="02010609060101010101" charset="-122"/>
                </a:endParaRPr>
              </a:p>
            </p:txBody>
          </p:sp>
        </p:grpSp>
      </p:grpSp>
      <p:grpSp>
        <p:nvGrpSpPr>
          <p:cNvPr id="23" name="组合 22"/>
          <p:cNvGrpSpPr/>
          <p:nvPr/>
        </p:nvGrpSpPr>
        <p:grpSpPr>
          <a:xfrm>
            <a:off x="728980" y="356870"/>
            <a:ext cx="2858135" cy="460375"/>
            <a:chOff x="1148" y="562"/>
            <a:chExt cx="4501" cy="725"/>
          </a:xfrm>
        </p:grpSpPr>
        <p:sp>
          <p:nvSpPr>
            <p:cNvPr id="24" name="文本框 23"/>
            <p:cNvSpPr txBox="1"/>
            <p:nvPr/>
          </p:nvSpPr>
          <p:spPr>
            <a:xfrm>
              <a:off x="1888" y="562"/>
              <a:ext cx="3761" cy="72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2400" noProof="0" dirty="0">
                  <a:ln>
                    <a:noFill/>
                  </a:ln>
                  <a:solidFill>
                    <a:schemeClr val="tx1"/>
                  </a:solidFill>
                  <a:effectLst/>
                  <a:uLnTx/>
                  <a:uFillTx/>
                  <a:latin typeface="黑体" panose="02010609060101010101" charset="-122"/>
                  <a:ea typeface="黑体" panose="02010609060101010101" charset="-122"/>
                  <a:cs typeface="+mn-ea"/>
                  <a:sym typeface="+mn-lt"/>
                </a:rPr>
                <a:t>工作成果展示</a:t>
              </a:r>
              <a:endParaRPr kumimoji="1" lang="zh-CN" altLang="en-US" sz="2400" b="1" i="0" u="none" strike="noStrike" kern="1200" cap="none" spc="0" normalizeH="0" baseline="0" noProof="0" dirty="0">
                <a:ln>
                  <a:noFill/>
                </a:ln>
                <a:solidFill>
                  <a:schemeClr val="tx1"/>
                </a:solidFill>
                <a:effectLst/>
                <a:uLnTx/>
                <a:uFillTx/>
                <a:latin typeface="黑体" panose="02010609060101010101" charset="-122"/>
                <a:ea typeface="黑体" panose="02010609060101010101" charset="-122"/>
                <a:cs typeface="+mn-ea"/>
                <a:sym typeface="+mn-lt"/>
              </a:endParaRPr>
            </a:p>
          </p:txBody>
        </p:sp>
        <p:sp>
          <p:nvSpPr>
            <p:cNvPr id="25" name="矩形 24"/>
            <p:cNvSpPr/>
            <p:nvPr/>
          </p:nvSpPr>
          <p:spPr>
            <a:xfrm>
              <a:off x="1148" y="640"/>
              <a:ext cx="730" cy="570"/>
            </a:xfrm>
            <a:prstGeom prst="rect">
              <a:avLst/>
            </a:prstGeom>
            <a:solidFill>
              <a:srgbClr val="A254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02</a:t>
              </a:r>
              <a:endParaRPr lang="en-US" altLang="zh-CN" b="1"/>
            </a:p>
          </p:txBody>
        </p:sp>
      </p:gr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edge">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10.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3.xml><?xml version="1.0" encoding="utf-8"?>
<p:tagLst xmlns:p="http://schemas.openxmlformats.org/presentationml/2006/main">
  <p:tag name="KSO_WM_BEAUTIFY_FLAG" val="#wm#"/>
  <p:tag name="KSO_WM_TEMPLATE_CATEGORY" val="custom"/>
  <p:tag name="KSO_WM_TEMPLATE_INDEX" val="20187308"/>
</p:tagLst>
</file>

<file path=ppt/tags/tag14.xml><?xml version="1.0" encoding="utf-8"?>
<p:tagLst xmlns:p="http://schemas.openxmlformats.org/presentationml/2006/main">
  <p:tag name="KSO_WM_BEAUTIFY_FLAG" val="#wm#"/>
  <p:tag name="KSO_WM_TEMPLATE_CATEGORY" val="custom"/>
  <p:tag name="KSO_WM_TEMPLATE_INDEX" val="20187308"/>
</p:tagLst>
</file>

<file path=ppt/tags/tag15.xml><?xml version="1.0" encoding="utf-8"?>
<p:tagLst xmlns:p="http://schemas.openxmlformats.org/presentationml/2006/main">
  <p:tag name="KSO_WM_BEAUTIFY_FLAG" val="#wm#"/>
  <p:tag name="KSO_WM_TEMPLATE_CATEGORY" val="custom"/>
  <p:tag name="KSO_WM_TEMPLATE_INDEX" val="20187308"/>
</p:tagLst>
</file>

<file path=ppt/tags/tag1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7.xml><?xml version="1.0" encoding="utf-8"?>
<p:tagLst xmlns:p="http://schemas.openxmlformats.org/presentationml/2006/main">
  <p:tag name="KSO_WM_BEAUTIFY_FLAG" val="#wm#"/>
  <p:tag name="KSO_WM_TEMPLATE_CATEGORY" val="custom"/>
  <p:tag name="KSO_WM_TEMPLATE_INDEX" val="20187308"/>
</p:tagLst>
</file>

<file path=ppt/tags/tag18.xml><?xml version="1.0" encoding="utf-8"?>
<p:tagLst xmlns:p="http://schemas.openxmlformats.org/presentationml/2006/main">
  <p:tag name="KSO_WM_BEAUTIFY_FLAG" val="#wm#"/>
  <p:tag name="KSO_WM_TEMPLATE_CATEGORY" val="custom"/>
  <p:tag name="KSO_WM_TEMPLATE_INDEX" val="20187308"/>
</p:tagLst>
</file>

<file path=ppt/tags/tag19.xml><?xml version="1.0" encoding="utf-8"?>
<p:tagLst xmlns:p="http://schemas.openxmlformats.org/presentationml/2006/main">
  <p:tag name="KSO_WM_BEAUTIFY_FLAG" val="#wm#"/>
  <p:tag name="KSO_WM_TEMPLATE_CATEGORY" val="custom"/>
  <p:tag name="KSO_WM_TEMPLATE_INDEX" val="20187308"/>
</p:tagLst>
</file>

<file path=ppt/tags/tag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OPIC_ID" val="2869567"/>
  <p:tag name="KSO_WM_TEMPLATE_OUTLINE_ID" val="15"/>
  <p:tag name="KSO_WM_TEMPLATE_SCENE_ID" val="1"/>
  <p:tag name="KSO_WM_TEMPLATE_JOB_ID" val="2"/>
  <p:tag name="KSO_WM_TEMPLATE_TOPIC_DEFAULT" val="1"/>
</p:tagLst>
</file>

<file path=ppt/tags/tag2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xml><?xml version="1.0" encoding="utf-8"?>
<p:tagLst xmlns:p="http://schemas.openxmlformats.org/presentationml/2006/main">
  <p:tag name="KSO_WM_BEAUTIFY_FLAG" val="#wm#"/>
  <p:tag name="KSO_WM_TEMPLATE_CATEGORY" val="custom"/>
  <p:tag name="KSO_WM_TEMPLATE_INDEX" val="20187308"/>
</p:tagLst>
</file>

<file path=ppt/tags/tag6.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2944</Words>
  <Application>WPS 演示</Application>
  <PresentationFormat>宽屏</PresentationFormat>
  <Paragraphs>335</Paragraphs>
  <Slides>19</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微软雅黑</vt:lpstr>
      <vt:lpstr>黑体</vt:lpstr>
      <vt:lpstr>Calibri</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kingsoft</cp:lastModifiedBy>
  <cp:revision>4</cp:revision>
  <dcterms:created xsi:type="dcterms:W3CDTF">2019-06-19T02:08:00Z</dcterms:created>
  <dcterms:modified xsi:type="dcterms:W3CDTF">2022-10-28T04:45:41Z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2052-11.1.0.10390</vt:lpwstr>
  </property>
  <property fmtid="{D5CDD505-2E9C-101B-9397-08002B2CF9AE}" pid="3" name="KSORubyTemplateID">
    <vt:lpwstr>2</vt:lpwstr>
  </property>
  <property fmtid="{D5CDD505-2E9C-101B-9397-08002B2CF9AE}" pid="4" name="KSOTemplateUUID">
    <vt:lpwstr>v1.0_mb_Lz9gqaFLqKokNFTBKOyfdA==</vt:lpwstr>
  </property>
</Properties>
</file>