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234"/>
    <a:srgbClr val="646569"/>
    <a:srgbClr val="002D73"/>
    <a:srgbClr val="1F3261"/>
    <a:srgbClr val="007681"/>
    <a:srgbClr val="458993"/>
    <a:srgbClr val="6A86B8"/>
    <a:srgbClr val="F7A800"/>
    <a:srgbClr val="FFD100"/>
    <a:srgbClr val="8A8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333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CF3DF-59C6-4329-B11B-CB32CB0E89E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2745C-974B-44A5-9950-B8B52E81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 flipV="1">
            <a:off x="0" y="3790950"/>
            <a:ext cx="9144000" cy="1352550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 tIns="201168" rIns="0" bIns="274320" rtlCol="0" anchor="t" anchorCtr="0"/>
          <a:lstStyle/>
          <a:p>
            <a:pPr marL="215504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88004" algn="r"/>
              </a:tabLst>
              <a:defRPr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137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ectangle 13"/>
          <p:cNvSpPr/>
          <p:nvPr userDrawn="1"/>
        </p:nvSpPr>
        <p:spPr>
          <a:xfrm>
            <a:off x="0" y="3714750"/>
            <a:ext cx="9144000" cy="76200"/>
          </a:xfrm>
          <a:prstGeom prst="rect">
            <a:avLst/>
          </a:prstGeom>
          <a:solidFill>
            <a:srgbClr val="2C5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6" y="223699"/>
            <a:ext cx="3867511" cy="1207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7387"/>
            <a:ext cx="8401050" cy="109911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2D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28337"/>
            <a:ext cx="8401050" cy="911087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64656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7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-1"/>
            <a:ext cx="9144000" cy="137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21847"/>
            <a:ext cx="5334000" cy="2702503"/>
          </a:xfrm>
          <a:solidFill>
            <a:srgbClr val="002D73"/>
          </a:solidFill>
        </p:spPr>
        <p:txBody>
          <a:bodyPr lIns="512064" tIns="228600" rIns="365760" anchor="t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3291840"/>
            <a:ext cx="4511040" cy="89154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 rot="10800000" flipV="1">
            <a:off x="0" y="115493"/>
            <a:ext cx="9144000" cy="220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0" rtlCol="0" anchor="ctr"/>
          <a:lstStyle/>
          <a:p>
            <a:pPr marL="215504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50300" algn="r"/>
              </a:tabLst>
              <a:defRPr/>
            </a:pPr>
            <a:r>
              <a:rPr lang="en-US" sz="1200" b="1" dirty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fld id="{6C929F40-DA27-4434-83D4-CC1331048D9E}" type="slidenum">
              <a:rPr lang="en-US" sz="1200" b="1" smtClean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215504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50300" algn="r"/>
                </a:tabLst>
                <a:defRPr/>
              </a:pPr>
              <a:t>‹#›</a:t>
            </a:fld>
            <a:endParaRPr lang="en-US" sz="1200" b="1" dirty="0">
              <a:solidFill>
                <a:srgbClr val="002D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1540453"/>
            <a:ext cx="5334000" cy="81394"/>
          </a:xfrm>
          <a:prstGeom prst="rect">
            <a:avLst/>
          </a:prstGeom>
          <a:solidFill>
            <a:srgbClr val="2C5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508792"/>
            <a:ext cx="8610600" cy="91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1428461"/>
            <a:ext cx="4167188" cy="3422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901" y="1428461"/>
            <a:ext cx="4138349" cy="3422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1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508793"/>
            <a:ext cx="8610600" cy="919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428461"/>
            <a:ext cx="4035715" cy="61793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" y="2144027"/>
            <a:ext cx="4035715" cy="2634850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1800"/>
            </a:lvl1pPr>
            <a:lvl2pPr>
              <a:spcAft>
                <a:spcPts val="300"/>
              </a:spcAft>
              <a:defRPr sz="1800"/>
            </a:lvl2pPr>
            <a:lvl3pPr>
              <a:spcAft>
                <a:spcPts val="300"/>
              </a:spcAft>
              <a:defRPr sz="1800"/>
            </a:lvl3pPr>
            <a:lvl4pPr>
              <a:spcAft>
                <a:spcPts val="300"/>
              </a:spcAft>
              <a:defRPr sz="1800"/>
            </a:lvl4pPr>
            <a:lvl5pPr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5906" y="1428461"/>
            <a:ext cx="4042345" cy="61793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5906" y="2144027"/>
            <a:ext cx="4042344" cy="2634850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1800"/>
            </a:lvl1pPr>
            <a:lvl2pPr>
              <a:spcAft>
                <a:spcPts val="300"/>
              </a:spcAft>
              <a:defRPr sz="1800"/>
            </a:lvl2pPr>
            <a:lvl3pPr>
              <a:spcAft>
                <a:spcPts val="300"/>
              </a:spcAft>
              <a:defRPr sz="1800"/>
            </a:lvl3pPr>
            <a:lvl4pPr>
              <a:spcAft>
                <a:spcPts val="300"/>
              </a:spcAft>
              <a:defRPr sz="1800"/>
            </a:lvl4pPr>
            <a:lvl5pPr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9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508791"/>
            <a:ext cx="8610600" cy="919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98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 flipV="1">
            <a:off x="0" y="61045"/>
            <a:ext cx="9144000" cy="300904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82296" rIns="274320" bIns="54864" rtlCol="0" anchor="ctr"/>
          <a:lstStyle/>
          <a:p>
            <a:pPr marL="215504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50300" algn="r"/>
              </a:tabLst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fld id="{6C929F40-DA27-4434-83D4-CC1331048D9E}" type="slidenum"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pPr marL="215504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50300" algn="r"/>
                </a:tabLst>
                <a:defRPr/>
              </a:pPr>
              <a:t>‹#›</a:t>
            </a:fld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508792"/>
            <a:ext cx="8610600" cy="9196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428460"/>
            <a:ext cx="8610600" cy="34356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61045"/>
          </a:xfrm>
          <a:prstGeom prst="rect">
            <a:avLst/>
          </a:prstGeom>
          <a:solidFill>
            <a:srgbClr val="2C5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43" y="4444166"/>
            <a:ext cx="1843266" cy="5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D7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4290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73869" indent="-12858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Char char="•"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00075" indent="-12858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75000"/>
        <a:buFont typeface="Wingdings" panose="05000000000000000000" pitchFamily="2" charset="2"/>
        <a:buChar char="§"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401050" cy="911087"/>
          </a:xfrm>
        </p:spPr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4" name="Rectangle 3"/>
          <p:cNvSpPr/>
          <p:nvPr/>
        </p:nvSpPr>
        <p:spPr>
          <a:xfrm rot="10800000" flipV="1">
            <a:off x="0" y="3790950"/>
            <a:ext cx="9144000" cy="135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 tIns="201168" rIns="0" bIns="274320" rtlCol="0" anchor="t" anchorCtr="0"/>
          <a:lstStyle/>
          <a:p>
            <a:pPr marL="215504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88004" algn="r"/>
              </a:tabLst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2735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Heading – Arial Bold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(Arial Regular)</a:t>
            </a:r>
          </a:p>
        </p:txBody>
      </p:sp>
    </p:spTree>
    <p:extLst>
      <p:ext uri="{BB962C8B-B14F-4D97-AF65-F5344CB8AC3E}">
        <p14:creationId xmlns:p14="http://schemas.microsoft.com/office/powerpoint/2010/main" val="13660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Heading – Arial Bold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428461"/>
            <a:ext cx="8610600" cy="393990"/>
          </a:xfr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  <a:effectLst/>
          <a:scene3d>
            <a:camera prst="obliqueBottomLeft"/>
            <a:lightRig rig="threePt" dir="t"/>
          </a:scene3d>
        </p:spPr>
        <p:txBody>
          <a:bodyPr/>
          <a:lstStyle/>
          <a:p>
            <a:r>
              <a:rPr lang="en-US" dirty="0"/>
              <a:t>c</a:t>
            </a:r>
            <a:r>
              <a:rPr lang="en-US"/>
              <a:t>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 – Arial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Sub Title</a:t>
            </a:r>
          </a:p>
        </p:txBody>
      </p:sp>
    </p:spTree>
    <p:extLst>
      <p:ext uri="{BB962C8B-B14F-4D97-AF65-F5344CB8AC3E}">
        <p14:creationId xmlns:p14="http://schemas.microsoft.com/office/powerpoint/2010/main" val="176246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Heading – Arial Bold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(Arial Regular)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37" y="1485900"/>
            <a:ext cx="4100513" cy="2844800"/>
          </a:xfrm>
        </p:spPr>
      </p:pic>
    </p:spTree>
    <p:extLst>
      <p:ext uri="{BB962C8B-B14F-4D97-AF65-F5344CB8AC3E}">
        <p14:creationId xmlns:p14="http://schemas.microsoft.com/office/powerpoint/2010/main" val="52764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E-Mail</a:t>
            </a:r>
          </a:p>
          <a:p>
            <a:pPr lvl="1"/>
            <a:r>
              <a:rPr lang="en-US" dirty="0"/>
              <a:t>Phone Number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Connect with us:</a:t>
            </a:r>
            <a:br>
              <a:rPr lang="en-US" sz="1800" b="1" dirty="0"/>
            </a:br>
            <a:r>
              <a:rPr lang="en-US" sz="1800" dirty="0"/>
              <a:t>Facebook: www.facebook.com/NYSDEC</a:t>
            </a:r>
            <a:br>
              <a:rPr lang="en-US" sz="1800" dirty="0"/>
            </a:br>
            <a:r>
              <a:rPr lang="en-US" sz="1800" dirty="0"/>
              <a:t>Twitter: twitter.com/NYSDEC</a:t>
            </a:r>
            <a:br>
              <a:rPr lang="en-US" sz="1800" dirty="0"/>
            </a:br>
            <a:r>
              <a:rPr lang="en-US" sz="1800" dirty="0"/>
              <a:t>Flickr: www.flickr.com/photos/nysdec</a:t>
            </a:r>
          </a:p>
        </p:txBody>
      </p:sp>
    </p:spTree>
    <p:extLst>
      <p:ext uri="{BB962C8B-B14F-4D97-AF65-F5344CB8AC3E}">
        <p14:creationId xmlns:p14="http://schemas.microsoft.com/office/powerpoint/2010/main" val="247623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cpowerpointlight.potx" id="{B2FD8611-719C-4143-B68C-6B5C770BCAF7}" vid="{330FC1EA-8A7C-4CEC-912E-53C2A800F4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decpowerpointlight</Template>
  <TotalTime>4</TotalTime>
  <Words>49</Words>
  <Application>Microsoft Office PowerPoint</Application>
  <PresentationFormat>On-screen Show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title</vt:lpstr>
      <vt:lpstr>Slide Heading – Arial Bold</vt:lpstr>
      <vt:lpstr>Slide Heading – Arial Bold</vt:lpstr>
      <vt:lpstr>Section Title – Arial Bold</vt:lpstr>
      <vt:lpstr>Slide Heading – Arial Bold</vt:lpstr>
      <vt:lpstr>Thank You</vt:lpstr>
    </vt:vector>
  </TitlesOfParts>
  <Company>NYSDEC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Zachary M (DEC)</dc:creator>
  <cp:lastModifiedBy>Smith, Zachary M (DEC)</cp:lastModifiedBy>
  <cp:revision>5</cp:revision>
  <dcterms:created xsi:type="dcterms:W3CDTF">2020-01-31T02:28:42Z</dcterms:created>
  <dcterms:modified xsi:type="dcterms:W3CDTF">2020-02-01T16:51:09Z</dcterms:modified>
</cp:coreProperties>
</file>